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5"/>
  </p:notesMasterIdLst>
  <p:sldIdLst>
    <p:sldId id="260" r:id="rId3"/>
    <p:sldId id="290" r:id="rId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393" userDrawn="1">
          <p15:clr>
            <a:srgbClr val="A4A3A4"/>
          </p15:clr>
        </p15:guide>
        <p15:guide id="4" pos="7287" userDrawn="1">
          <p15:clr>
            <a:srgbClr val="A4A3A4"/>
          </p15:clr>
        </p15:guide>
        <p15:guide id="5" orient="horz" pos="935" userDrawn="1">
          <p15:clr>
            <a:srgbClr val="A4A3A4"/>
          </p15:clr>
        </p15:guide>
        <p15:guide id="6" orient="horz" pos="338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BC5E9"/>
    <a:srgbClr val="716C66"/>
    <a:srgbClr val="E3E7F3"/>
    <a:srgbClr val="FDFEFE"/>
    <a:srgbClr val="F6F6F6"/>
    <a:srgbClr val="424242"/>
    <a:srgbClr val="AEDC46"/>
    <a:srgbClr val="1B89C7"/>
    <a:srgbClr val="0C9EE4"/>
    <a:srgbClr val="009E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02" autoAdjust="0"/>
    <p:restoredTop sz="96182" autoAdjust="0"/>
  </p:normalViewPr>
  <p:slideViewPr>
    <p:cSldViewPr snapToGrid="0" showGuides="1">
      <p:cViewPr varScale="1">
        <p:scale>
          <a:sx n="104" d="100"/>
          <a:sy n="104" d="100"/>
        </p:scale>
        <p:origin x="930" y="114"/>
      </p:cViewPr>
      <p:guideLst>
        <p:guide orient="horz" pos="2160"/>
        <p:guide pos="3840"/>
        <p:guide pos="393"/>
        <p:guide pos="7287"/>
        <p:guide orient="horz" pos="935"/>
        <p:guide orient="horz" pos="338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8D411F-D43F-4350-BE86-115693F2246F}" type="datetimeFigureOut">
              <a:rPr lang="zh-CN" altLang="en-US" smtClean="0"/>
              <a:t>2021/3/16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1B85B5-C6E7-4FC8-B300-97E68331CF4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66167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586448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2C708-09C5-4FEB-8A94-530A28E3BE13}" type="datetimeFigureOut">
              <a:rPr lang="zh-CN" altLang="en-US" smtClean="0"/>
              <a:t>2021/3/16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F0466-9DC6-4DB5-A266-948414F7286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37265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2C708-09C5-4FEB-8A94-530A28E3BE13}" type="datetimeFigureOut">
              <a:rPr lang="zh-CN" altLang="en-US" smtClean="0"/>
              <a:t>2021/3/16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F0466-9DC6-4DB5-A266-948414F7286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4550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2C708-09C5-4FEB-8A94-530A28E3BE13}" type="datetimeFigureOut">
              <a:rPr lang="zh-CN" altLang="en-US" smtClean="0"/>
              <a:t>2021/3/16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F0466-9DC6-4DB5-A266-948414F7286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26230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87134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6951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05482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78458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58784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39485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68116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3913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2C708-09C5-4FEB-8A94-530A28E3BE13}" type="datetimeFigureOut">
              <a:rPr lang="zh-CN" altLang="en-US" smtClean="0"/>
              <a:t>2021/3/16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F0466-9DC6-4DB5-A266-948414F7286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79104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85936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26507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77489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2C708-09C5-4FEB-8A94-530A28E3BE13}" type="datetimeFigureOut">
              <a:rPr lang="zh-CN" altLang="en-US" smtClean="0"/>
              <a:t>2021/3/16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F0466-9DC6-4DB5-A266-948414F7286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2352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2C708-09C5-4FEB-8A94-530A28E3BE13}" type="datetimeFigureOut">
              <a:rPr lang="zh-CN" altLang="en-US" smtClean="0"/>
              <a:t>2021/3/16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F0466-9DC6-4DB5-A266-948414F7286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92079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2C708-09C5-4FEB-8A94-530A28E3BE13}" type="datetimeFigureOut">
              <a:rPr lang="zh-CN" altLang="en-US" smtClean="0"/>
              <a:t>2021/3/16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F0466-9DC6-4DB5-A266-948414F7286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75404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2C708-09C5-4FEB-8A94-530A28E3BE13}" type="datetimeFigureOut">
              <a:rPr lang="zh-CN" altLang="en-US" smtClean="0"/>
              <a:t>2021/3/16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F0466-9DC6-4DB5-A266-948414F7286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7000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2C708-09C5-4FEB-8A94-530A28E3BE13}" type="datetimeFigureOut">
              <a:rPr lang="zh-CN" altLang="en-US" smtClean="0"/>
              <a:t>2021/3/16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F0466-9DC6-4DB5-A266-948414F7286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5237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2C708-09C5-4FEB-8A94-530A28E3BE13}" type="datetimeFigureOut">
              <a:rPr lang="zh-CN" altLang="en-US" smtClean="0"/>
              <a:t>2021/3/16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F0466-9DC6-4DB5-A266-948414F7286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01374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2C708-09C5-4FEB-8A94-530A28E3BE13}" type="datetimeFigureOut">
              <a:rPr lang="zh-CN" altLang="en-US" smtClean="0"/>
              <a:t>2021/3/16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F0466-9DC6-4DB5-A266-948414F7286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7409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02C708-09C5-4FEB-8A94-530A28E3BE13}" type="datetimeFigureOut">
              <a:rPr lang="zh-CN" altLang="en-US" smtClean="0"/>
              <a:t>2021/3/16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EF0466-9DC6-4DB5-A266-948414F7286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8789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3376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-44243" y="361581"/>
            <a:ext cx="3023417" cy="1132714"/>
            <a:chOff x="-114537" y="2209995"/>
            <a:chExt cx="12258691" cy="2935606"/>
          </a:xfrm>
        </p:grpSpPr>
        <p:sp>
          <p:nvSpPr>
            <p:cNvPr id="9" name="任意多边形 8"/>
            <p:cNvSpPr/>
            <p:nvPr/>
          </p:nvSpPr>
          <p:spPr>
            <a:xfrm rot="15408217">
              <a:off x="8946610" y="1659598"/>
              <a:ext cx="2337876" cy="4057212"/>
            </a:xfrm>
            <a:custGeom>
              <a:avLst/>
              <a:gdLst>
                <a:gd name="connsiteX0" fmla="*/ 2337876 w 2337876"/>
                <a:gd name="connsiteY0" fmla="*/ 4057210 h 4057210"/>
                <a:gd name="connsiteX1" fmla="*/ 0 w 2337876"/>
                <a:gd name="connsiteY1" fmla="*/ 3509022 h 4057210"/>
                <a:gd name="connsiteX2" fmla="*/ 0 w 2337876"/>
                <a:gd name="connsiteY2" fmla="*/ 0 h 4057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37876" h="4057210">
                  <a:moveTo>
                    <a:pt x="2337876" y="4057210"/>
                  </a:moveTo>
                  <a:lnTo>
                    <a:pt x="0" y="35090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任意多边形 9"/>
            <p:cNvSpPr/>
            <p:nvPr/>
          </p:nvSpPr>
          <p:spPr>
            <a:xfrm rot="13639288">
              <a:off x="8169100" y="2755195"/>
              <a:ext cx="1961850" cy="2818962"/>
            </a:xfrm>
            <a:custGeom>
              <a:avLst/>
              <a:gdLst>
                <a:gd name="connsiteX0" fmla="*/ 1961849 w 1961849"/>
                <a:gd name="connsiteY0" fmla="*/ 2818961 h 2818961"/>
                <a:gd name="connsiteX1" fmla="*/ 1437362 w 1961849"/>
                <a:gd name="connsiteY1" fmla="*/ 2818961 h 2818961"/>
                <a:gd name="connsiteX2" fmla="*/ 1309830 w 1961849"/>
                <a:gd name="connsiteY2" fmla="*/ 2750711 h 2818961"/>
                <a:gd name="connsiteX3" fmla="*/ 0 w 1961849"/>
                <a:gd name="connsiteY3" fmla="*/ 1931167 h 2818961"/>
                <a:gd name="connsiteX4" fmla="*/ 482558 w 1961849"/>
                <a:gd name="connsiteY4" fmla="*/ 70483 h 2818961"/>
                <a:gd name="connsiteX5" fmla="*/ 518643 w 1961849"/>
                <a:gd name="connsiteY5" fmla="*/ 0 h 2818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61849" h="2818961">
                  <a:moveTo>
                    <a:pt x="1961849" y="2818961"/>
                  </a:moveTo>
                  <a:lnTo>
                    <a:pt x="1437362" y="2818961"/>
                  </a:lnTo>
                  <a:lnTo>
                    <a:pt x="1309830" y="2750711"/>
                  </a:lnTo>
                  <a:lnTo>
                    <a:pt x="0" y="1931167"/>
                  </a:lnTo>
                  <a:lnTo>
                    <a:pt x="482558" y="70483"/>
                  </a:lnTo>
                  <a:lnTo>
                    <a:pt x="518643" y="0"/>
                  </a:lnTo>
                  <a:close/>
                </a:path>
              </a:pathLst>
            </a:custGeom>
            <a:solidFill>
              <a:srgbClr val="1B89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任意多边形 10"/>
            <p:cNvSpPr/>
            <p:nvPr/>
          </p:nvSpPr>
          <p:spPr>
            <a:xfrm>
              <a:off x="708338" y="2423575"/>
              <a:ext cx="9861050" cy="2205710"/>
            </a:xfrm>
            <a:custGeom>
              <a:avLst/>
              <a:gdLst>
                <a:gd name="connsiteX0" fmla="*/ 0 w 9007021"/>
                <a:gd name="connsiteY0" fmla="*/ 0 h 2205710"/>
                <a:gd name="connsiteX1" fmla="*/ 8629013 w 9007021"/>
                <a:gd name="connsiteY1" fmla="*/ 0 h 2205710"/>
                <a:gd name="connsiteX2" fmla="*/ 9007021 w 9007021"/>
                <a:gd name="connsiteY2" fmla="*/ 2205710 h 2205710"/>
                <a:gd name="connsiteX3" fmla="*/ 0 w 9007021"/>
                <a:gd name="connsiteY3" fmla="*/ 2205710 h 2205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007021" h="2205710">
                  <a:moveTo>
                    <a:pt x="0" y="0"/>
                  </a:moveTo>
                  <a:lnTo>
                    <a:pt x="8629013" y="0"/>
                  </a:lnTo>
                  <a:lnTo>
                    <a:pt x="9007021" y="2205710"/>
                  </a:lnTo>
                  <a:lnTo>
                    <a:pt x="0" y="2205710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平行四边形 11"/>
            <p:cNvSpPr/>
            <p:nvPr/>
          </p:nvSpPr>
          <p:spPr>
            <a:xfrm rot="255989" flipV="1">
              <a:off x="-114537" y="2209995"/>
              <a:ext cx="1603186" cy="2206575"/>
            </a:xfrm>
            <a:prstGeom prst="parallelogram">
              <a:avLst>
                <a:gd name="adj" fmla="val 10132"/>
              </a:avLst>
            </a:prstGeom>
            <a:solidFill>
              <a:srgbClr val="3BC5E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任意多边形 12"/>
            <p:cNvSpPr/>
            <p:nvPr/>
          </p:nvSpPr>
          <p:spPr>
            <a:xfrm rot="5148072">
              <a:off x="963579" y="4148491"/>
              <a:ext cx="187239" cy="717343"/>
            </a:xfrm>
            <a:custGeom>
              <a:avLst/>
              <a:gdLst>
                <a:gd name="connsiteX0" fmla="*/ 0 w 214465"/>
                <a:gd name="connsiteY0" fmla="*/ 701599 h 717343"/>
                <a:gd name="connsiteX1" fmla="*/ 106043 w 214465"/>
                <a:gd name="connsiteY1" fmla="*/ 0 h 717343"/>
                <a:gd name="connsiteX2" fmla="*/ 214465 w 214465"/>
                <a:gd name="connsiteY2" fmla="*/ 717343 h 717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14465" h="717343">
                  <a:moveTo>
                    <a:pt x="0" y="701599"/>
                  </a:moveTo>
                  <a:lnTo>
                    <a:pt x="106043" y="0"/>
                  </a:lnTo>
                  <a:lnTo>
                    <a:pt x="214465" y="717343"/>
                  </a:lnTo>
                  <a:close/>
                </a:path>
              </a:pathLst>
            </a:custGeom>
            <a:solidFill>
              <a:srgbClr val="1B89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431713" y="546366"/>
            <a:ext cx="19289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2937158" y="1961097"/>
            <a:ext cx="6234554" cy="941674"/>
            <a:chOff x="2937158" y="1961097"/>
            <a:chExt cx="6234554" cy="941674"/>
          </a:xfrm>
        </p:grpSpPr>
        <p:sp>
          <p:nvSpPr>
            <p:cNvPr id="17" name="直角三角形 16"/>
            <p:cNvSpPr/>
            <p:nvPr/>
          </p:nvSpPr>
          <p:spPr>
            <a:xfrm>
              <a:off x="3875691" y="1961097"/>
              <a:ext cx="68195" cy="116317"/>
            </a:xfrm>
            <a:prstGeom prst="rtTriangle">
              <a:avLst/>
            </a:pr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任意多边形 14"/>
            <p:cNvSpPr/>
            <p:nvPr/>
          </p:nvSpPr>
          <p:spPr>
            <a:xfrm flipH="1" flipV="1">
              <a:off x="2937158" y="2077415"/>
              <a:ext cx="6234554" cy="709885"/>
            </a:xfrm>
            <a:custGeom>
              <a:avLst/>
              <a:gdLst>
                <a:gd name="connsiteX0" fmla="*/ 0 w 10085294"/>
                <a:gd name="connsiteY0" fmla="*/ 5132846 h 5132846"/>
                <a:gd name="connsiteX1" fmla="*/ 10085294 w 10085294"/>
                <a:gd name="connsiteY1" fmla="*/ 5132846 h 5132846"/>
                <a:gd name="connsiteX2" fmla="*/ 10085294 w 10085294"/>
                <a:gd name="connsiteY2" fmla="*/ 1018046 h 5132846"/>
                <a:gd name="connsiteX3" fmla="*/ 0 w 10085294"/>
                <a:gd name="connsiteY3" fmla="*/ 0 h 5132846"/>
                <a:gd name="connsiteX4" fmla="*/ 0 w 10085294"/>
                <a:gd name="connsiteY4" fmla="*/ 1018046 h 5132846"/>
                <a:gd name="connsiteX0" fmla="*/ 0 w 10085294"/>
                <a:gd name="connsiteY0" fmla="*/ 4670898 h 4670898"/>
                <a:gd name="connsiteX1" fmla="*/ 10085294 w 10085294"/>
                <a:gd name="connsiteY1" fmla="*/ 4670898 h 4670898"/>
                <a:gd name="connsiteX2" fmla="*/ 10085294 w 10085294"/>
                <a:gd name="connsiteY2" fmla="*/ 556098 h 4670898"/>
                <a:gd name="connsiteX3" fmla="*/ 0 w 10085294"/>
                <a:gd name="connsiteY3" fmla="*/ 0 h 4670898"/>
                <a:gd name="connsiteX4" fmla="*/ 0 w 10085294"/>
                <a:gd name="connsiteY4" fmla="*/ 556098 h 4670898"/>
                <a:gd name="connsiteX5" fmla="*/ 0 w 10085294"/>
                <a:gd name="connsiteY5" fmla="*/ 4670898 h 4670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85294" h="4670898">
                  <a:moveTo>
                    <a:pt x="0" y="4670898"/>
                  </a:moveTo>
                  <a:lnTo>
                    <a:pt x="10085294" y="4670898"/>
                  </a:lnTo>
                  <a:lnTo>
                    <a:pt x="10085294" y="556098"/>
                  </a:lnTo>
                  <a:lnTo>
                    <a:pt x="0" y="0"/>
                  </a:lnTo>
                  <a:lnTo>
                    <a:pt x="0" y="556098"/>
                  </a:lnTo>
                  <a:lnTo>
                    <a:pt x="0" y="467089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6" name="任意多边形 15"/>
            <p:cNvSpPr/>
            <p:nvPr/>
          </p:nvSpPr>
          <p:spPr>
            <a:xfrm rot="5400000">
              <a:off x="3018361" y="2045442"/>
              <a:ext cx="940828" cy="773829"/>
            </a:xfrm>
            <a:custGeom>
              <a:avLst/>
              <a:gdLst>
                <a:gd name="connsiteX0" fmla="*/ 0 w 2096086"/>
                <a:gd name="connsiteY0" fmla="*/ 0 h 952671"/>
                <a:gd name="connsiteX1" fmla="*/ 1917340 w 2096086"/>
                <a:gd name="connsiteY1" fmla="*/ 0 h 952671"/>
                <a:gd name="connsiteX2" fmla="*/ 2096086 w 2096086"/>
                <a:gd name="connsiteY2" fmla="*/ 952671 h 952671"/>
                <a:gd name="connsiteX3" fmla="*/ 0 w 2096086"/>
                <a:gd name="connsiteY3" fmla="*/ 952671 h 952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6086" h="952671">
                  <a:moveTo>
                    <a:pt x="0" y="0"/>
                  </a:moveTo>
                  <a:lnTo>
                    <a:pt x="1917340" y="0"/>
                  </a:lnTo>
                  <a:lnTo>
                    <a:pt x="2096086" y="952671"/>
                  </a:lnTo>
                  <a:lnTo>
                    <a:pt x="0" y="952671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3114836" y="2093303"/>
              <a:ext cx="74787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4231502" y="2124080"/>
              <a:ext cx="47739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solidFill>
                    <a:srgbClr val="3BC5E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点击此处添加您的标题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937159" y="3364883"/>
            <a:ext cx="6234554" cy="941674"/>
            <a:chOff x="2937159" y="3389883"/>
            <a:chExt cx="6234554" cy="941674"/>
          </a:xfrm>
        </p:grpSpPr>
        <p:sp>
          <p:nvSpPr>
            <p:cNvPr id="22" name="直角三角形 21"/>
            <p:cNvSpPr/>
            <p:nvPr/>
          </p:nvSpPr>
          <p:spPr>
            <a:xfrm>
              <a:off x="3875692" y="3389883"/>
              <a:ext cx="68195" cy="116317"/>
            </a:xfrm>
            <a:prstGeom prst="rtTriangle">
              <a:avLst/>
            </a:pr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任意多边形 22"/>
            <p:cNvSpPr/>
            <p:nvPr/>
          </p:nvSpPr>
          <p:spPr>
            <a:xfrm flipH="1" flipV="1">
              <a:off x="2937159" y="3506201"/>
              <a:ext cx="6234554" cy="709885"/>
            </a:xfrm>
            <a:custGeom>
              <a:avLst/>
              <a:gdLst>
                <a:gd name="connsiteX0" fmla="*/ 0 w 10085294"/>
                <a:gd name="connsiteY0" fmla="*/ 5132846 h 5132846"/>
                <a:gd name="connsiteX1" fmla="*/ 10085294 w 10085294"/>
                <a:gd name="connsiteY1" fmla="*/ 5132846 h 5132846"/>
                <a:gd name="connsiteX2" fmla="*/ 10085294 w 10085294"/>
                <a:gd name="connsiteY2" fmla="*/ 1018046 h 5132846"/>
                <a:gd name="connsiteX3" fmla="*/ 0 w 10085294"/>
                <a:gd name="connsiteY3" fmla="*/ 0 h 5132846"/>
                <a:gd name="connsiteX4" fmla="*/ 0 w 10085294"/>
                <a:gd name="connsiteY4" fmla="*/ 1018046 h 5132846"/>
                <a:gd name="connsiteX0" fmla="*/ 0 w 10085294"/>
                <a:gd name="connsiteY0" fmla="*/ 4670898 h 4670898"/>
                <a:gd name="connsiteX1" fmla="*/ 10085294 w 10085294"/>
                <a:gd name="connsiteY1" fmla="*/ 4670898 h 4670898"/>
                <a:gd name="connsiteX2" fmla="*/ 10085294 w 10085294"/>
                <a:gd name="connsiteY2" fmla="*/ 556098 h 4670898"/>
                <a:gd name="connsiteX3" fmla="*/ 0 w 10085294"/>
                <a:gd name="connsiteY3" fmla="*/ 0 h 4670898"/>
                <a:gd name="connsiteX4" fmla="*/ 0 w 10085294"/>
                <a:gd name="connsiteY4" fmla="*/ 556098 h 4670898"/>
                <a:gd name="connsiteX5" fmla="*/ 0 w 10085294"/>
                <a:gd name="connsiteY5" fmla="*/ 4670898 h 4670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85294" h="4670898">
                  <a:moveTo>
                    <a:pt x="0" y="4670898"/>
                  </a:moveTo>
                  <a:lnTo>
                    <a:pt x="10085294" y="4670898"/>
                  </a:lnTo>
                  <a:lnTo>
                    <a:pt x="10085294" y="556098"/>
                  </a:lnTo>
                  <a:lnTo>
                    <a:pt x="0" y="0"/>
                  </a:lnTo>
                  <a:lnTo>
                    <a:pt x="0" y="556098"/>
                  </a:lnTo>
                  <a:lnTo>
                    <a:pt x="0" y="467089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4" name="任意多边形 23"/>
            <p:cNvSpPr/>
            <p:nvPr/>
          </p:nvSpPr>
          <p:spPr>
            <a:xfrm rot="5400000">
              <a:off x="3018362" y="3474228"/>
              <a:ext cx="940828" cy="773829"/>
            </a:xfrm>
            <a:custGeom>
              <a:avLst/>
              <a:gdLst>
                <a:gd name="connsiteX0" fmla="*/ 0 w 2096086"/>
                <a:gd name="connsiteY0" fmla="*/ 0 h 952671"/>
                <a:gd name="connsiteX1" fmla="*/ 1917340 w 2096086"/>
                <a:gd name="connsiteY1" fmla="*/ 0 h 952671"/>
                <a:gd name="connsiteX2" fmla="*/ 2096086 w 2096086"/>
                <a:gd name="connsiteY2" fmla="*/ 952671 h 952671"/>
                <a:gd name="connsiteX3" fmla="*/ 0 w 2096086"/>
                <a:gd name="connsiteY3" fmla="*/ 952671 h 952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6086" h="952671">
                  <a:moveTo>
                    <a:pt x="0" y="0"/>
                  </a:moveTo>
                  <a:lnTo>
                    <a:pt x="1917340" y="0"/>
                  </a:lnTo>
                  <a:lnTo>
                    <a:pt x="2096086" y="952671"/>
                  </a:lnTo>
                  <a:lnTo>
                    <a:pt x="0" y="952671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3114837" y="3525422"/>
              <a:ext cx="74787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4231502" y="3556199"/>
              <a:ext cx="477395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solidFill>
                    <a:srgbClr val="3BC5E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点击此处添加您的标题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937158" y="4768669"/>
            <a:ext cx="6234554" cy="941674"/>
            <a:chOff x="2937158" y="4768669"/>
            <a:chExt cx="6234554" cy="941674"/>
          </a:xfrm>
        </p:grpSpPr>
        <p:sp>
          <p:nvSpPr>
            <p:cNvPr id="28" name="直角三角形 27"/>
            <p:cNvSpPr/>
            <p:nvPr/>
          </p:nvSpPr>
          <p:spPr>
            <a:xfrm>
              <a:off x="3875691" y="4768669"/>
              <a:ext cx="68195" cy="116317"/>
            </a:xfrm>
            <a:prstGeom prst="rtTriangle">
              <a:avLst/>
            </a:prstGeom>
            <a:solidFill>
              <a:srgbClr val="3BC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任意多边形 28"/>
            <p:cNvSpPr/>
            <p:nvPr/>
          </p:nvSpPr>
          <p:spPr>
            <a:xfrm flipH="1" flipV="1">
              <a:off x="2937158" y="4884987"/>
              <a:ext cx="6234554" cy="709885"/>
            </a:xfrm>
            <a:custGeom>
              <a:avLst/>
              <a:gdLst>
                <a:gd name="connsiteX0" fmla="*/ 0 w 10085294"/>
                <a:gd name="connsiteY0" fmla="*/ 5132846 h 5132846"/>
                <a:gd name="connsiteX1" fmla="*/ 10085294 w 10085294"/>
                <a:gd name="connsiteY1" fmla="*/ 5132846 h 5132846"/>
                <a:gd name="connsiteX2" fmla="*/ 10085294 w 10085294"/>
                <a:gd name="connsiteY2" fmla="*/ 1018046 h 5132846"/>
                <a:gd name="connsiteX3" fmla="*/ 0 w 10085294"/>
                <a:gd name="connsiteY3" fmla="*/ 0 h 5132846"/>
                <a:gd name="connsiteX4" fmla="*/ 0 w 10085294"/>
                <a:gd name="connsiteY4" fmla="*/ 1018046 h 5132846"/>
                <a:gd name="connsiteX0" fmla="*/ 0 w 10085294"/>
                <a:gd name="connsiteY0" fmla="*/ 4670898 h 4670898"/>
                <a:gd name="connsiteX1" fmla="*/ 10085294 w 10085294"/>
                <a:gd name="connsiteY1" fmla="*/ 4670898 h 4670898"/>
                <a:gd name="connsiteX2" fmla="*/ 10085294 w 10085294"/>
                <a:gd name="connsiteY2" fmla="*/ 556098 h 4670898"/>
                <a:gd name="connsiteX3" fmla="*/ 0 w 10085294"/>
                <a:gd name="connsiteY3" fmla="*/ 0 h 4670898"/>
                <a:gd name="connsiteX4" fmla="*/ 0 w 10085294"/>
                <a:gd name="connsiteY4" fmla="*/ 556098 h 4670898"/>
                <a:gd name="connsiteX5" fmla="*/ 0 w 10085294"/>
                <a:gd name="connsiteY5" fmla="*/ 4670898 h 4670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85294" h="4670898">
                  <a:moveTo>
                    <a:pt x="0" y="4670898"/>
                  </a:moveTo>
                  <a:lnTo>
                    <a:pt x="10085294" y="4670898"/>
                  </a:lnTo>
                  <a:lnTo>
                    <a:pt x="10085294" y="556098"/>
                  </a:lnTo>
                  <a:lnTo>
                    <a:pt x="0" y="0"/>
                  </a:lnTo>
                  <a:lnTo>
                    <a:pt x="0" y="556098"/>
                  </a:lnTo>
                  <a:lnTo>
                    <a:pt x="0" y="4670898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0" name="任意多边形 29"/>
            <p:cNvSpPr/>
            <p:nvPr/>
          </p:nvSpPr>
          <p:spPr>
            <a:xfrm rot="5400000">
              <a:off x="3018361" y="4853014"/>
              <a:ext cx="940828" cy="773829"/>
            </a:xfrm>
            <a:custGeom>
              <a:avLst/>
              <a:gdLst>
                <a:gd name="connsiteX0" fmla="*/ 0 w 2096086"/>
                <a:gd name="connsiteY0" fmla="*/ 0 h 952671"/>
                <a:gd name="connsiteX1" fmla="*/ 1917340 w 2096086"/>
                <a:gd name="connsiteY1" fmla="*/ 0 h 952671"/>
                <a:gd name="connsiteX2" fmla="*/ 2096086 w 2096086"/>
                <a:gd name="connsiteY2" fmla="*/ 952671 h 952671"/>
                <a:gd name="connsiteX3" fmla="*/ 0 w 2096086"/>
                <a:gd name="connsiteY3" fmla="*/ 952671 h 9526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6086" h="952671">
                  <a:moveTo>
                    <a:pt x="0" y="0"/>
                  </a:moveTo>
                  <a:lnTo>
                    <a:pt x="1917340" y="0"/>
                  </a:lnTo>
                  <a:lnTo>
                    <a:pt x="2096086" y="952671"/>
                  </a:lnTo>
                  <a:lnTo>
                    <a:pt x="0" y="952671"/>
                  </a:lnTo>
                  <a:close/>
                </a:path>
              </a:pathLst>
            </a:custGeom>
            <a:solidFill>
              <a:srgbClr val="3BC5E9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3114836" y="4904208"/>
              <a:ext cx="74787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4231502" y="4934985"/>
              <a:ext cx="477395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solidFill>
                    <a:srgbClr val="3BC5E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点击此处添加您的标题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53743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7035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3BC5E9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2095</TotalTime>
  <Words>100</Words>
  <Application>Microsoft Office PowerPoint</Application>
  <PresentationFormat>宽屏</PresentationFormat>
  <Paragraphs>16</Paragraphs>
  <Slides>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0" baseType="lpstr">
      <vt:lpstr>Meiryo</vt:lpstr>
      <vt:lpstr>宋体</vt:lpstr>
      <vt:lpstr>微软雅黑</vt:lpstr>
      <vt:lpstr>Arial</vt:lpstr>
      <vt:lpstr>Calibri</vt:lpstr>
      <vt:lpstr>Calibri Light</vt:lpstr>
      <vt:lpstr>Office 主题</vt:lpstr>
      <vt:lpstr>Office Theme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156</cp:revision>
  <dcterms:created xsi:type="dcterms:W3CDTF">2014-06-05T09:19:12Z</dcterms:created>
  <dcterms:modified xsi:type="dcterms:W3CDTF">2021-03-16T10:33:04Z</dcterms:modified>
</cp:coreProperties>
</file>