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4" r:id="rId2"/>
  </p:sldMasterIdLst>
  <p:notesMasterIdLst>
    <p:notesMasterId r:id="rId5"/>
  </p:notesMasterIdLst>
  <p:handoutMasterIdLst>
    <p:handoutMasterId r:id="rId6"/>
  </p:handoutMasterIdLst>
  <p:sldIdLst>
    <p:sldId id="451" r:id="rId3"/>
    <p:sldId id="452" r:id="rId4"/>
  </p:sldIdLst>
  <p:sldSz cx="15360650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060"/>
    <a:srgbClr val="FF6600"/>
    <a:srgbClr val="990099"/>
    <a:srgbClr val="FF3399"/>
    <a:srgbClr val="66FF33"/>
    <a:srgbClr val="99FF66"/>
    <a:srgbClr val="FFCC66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5672" autoAdjust="0"/>
  </p:normalViewPr>
  <p:slideViewPr>
    <p:cSldViewPr>
      <p:cViewPr varScale="1">
        <p:scale>
          <a:sx n="87" d="100"/>
          <a:sy n="87" d="100"/>
        </p:scale>
        <p:origin x="648" y="102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DEE79-D6A9-404B-B2E7-14B1D354893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040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3340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4656242" y="10399074"/>
            <a:ext cx="6773953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53598" tIns="76799" rIns="153598" bIns="76799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229313" algn="l"/>
              </a:tabLst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2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229313" algn="l"/>
              </a:tabLst>
            </a:pP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2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44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153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33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81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418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189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122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467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24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2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144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6"/>
            <a:ext cx="13824586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13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5" y="8008713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13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733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5pPr>
      <a:lvl6pPr marL="767930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6pPr>
      <a:lvl7pPr marL="1535859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7pPr>
      <a:lvl8pPr marL="2303789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8pPr>
      <a:lvl9pPr marL="3071718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575947" indent="-57594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332" kern="1200">
          <a:solidFill>
            <a:schemeClr val="tx1"/>
          </a:solidFill>
          <a:latin typeface="+mn-lt"/>
          <a:ea typeface="+mn-ea"/>
          <a:cs typeface="+mn-cs"/>
        </a:defRPr>
      </a:lvl1pPr>
      <a:lvl2pPr marL="1247886" indent="-47995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666" kern="1200">
          <a:solidFill>
            <a:schemeClr val="tx1"/>
          </a:solidFill>
          <a:latin typeface="+mn-lt"/>
          <a:ea typeface="+mn-ea"/>
          <a:cs typeface="+mn-cs"/>
        </a:defRPr>
      </a:lvl2pPr>
      <a:lvl3pPr marL="1919824" indent="-38396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687754" indent="-38396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333" kern="1200">
          <a:solidFill>
            <a:schemeClr val="tx1"/>
          </a:solidFill>
          <a:latin typeface="+mn-lt"/>
          <a:ea typeface="+mn-ea"/>
          <a:cs typeface="+mn-cs"/>
        </a:defRPr>
      </a:lvl4pPr>
      <a:lvl5pPr marL="3455683" indent="-38396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333" kern="1200">
          <a:solidFill>
            <a:schemeClr val="tx1"/>
          </a:solidFill>
          <a:latin typeface="+mn-lt"/>
          <a:ea typeface="+mn-ea"/>
          <a:cs typeface="+mn-cs"/>
        </a:defRPr>
      </a:lvl5pPr>
      <a:lvl6pPr marL="4223613" indent="-383965" algn="l" defTabSz="1535859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6pPr>
      <a:lvl7pPr marL="4991542" indent="-383965" algn="l" defTabSz="1535859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7pPr>
      <a:lvl8pPr marL="5759472" indent="-383965" algn="l" defTabSz="1535859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8pPr>
      <a:lvl9pPr marL="6527402" indent="-383965" algn="l" defTabSz="1535859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1pPr>
      <a:lvl2pPr marL="767930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2pPr>
      <a:lvl3pPr marL="1535859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3pPr>
      <a:lvl4pPr marL="2303789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4pPr>
      <a:lvl5pPr marL="3071718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5pPr>
      <a:lvl6pPr marL="3839648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6pPr>
      <a:lvl7pPr marL="4607578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7pPr>
      <a:lvl8pPr marL="5375507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8pPr>
      <a:lvl9pPr marL="6143437" algn="l" defTabSz="1535859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2021/3/15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1806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87172" y="36627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7202304" y="1599785"/>
            <a:ext cx="847673" cy="128308"/>
            <a:chOff x="5925320" y="1387851"/>
            <a:chExt cx="585169" cy="88574"/>
          </a:xfrm>
        </p:grpSpPr>
        <p:sp>
          <p:nvSpPr>
            <p:cNvPr id="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367822" y="1113687"/>
            <a:ext cx="251665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33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2133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6575196" y="3616312"/>
            <a:ext cx="2138212" cy="2313974"/>
            <a:chOff x="5307683" y="3035179"/>
            <a:chExt cx="1603880" cy="1735720"/>
          </a:xfrm>
        </p:grpSpPr>
        <p:grpSp>
          <p:nvGrpSpPr>
            <p:cNvPr id="11" name="Group 18"/>
            <p:cNvGrpSpPr/>
            <p:nvPr/>
          </p:nvGrpSpPr>
          <p:grpSpPr>
            <a:xfrm>
              <a:off x="5307683" y="3035179"/>
              <a:ext cx="818284" cy="1728093"/>
              <a:chOff x="5307683" y="3035179"/>
              <a:chExt cx="818284" cy="1728093"/>
            </a:xfrm>
            <a:solidFill>
              <a:schemeClr val="accent2"/>
            </a:solidFill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 9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 10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 13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 14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 15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 17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 18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 24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 32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9"/>
            <p:cNvGrpSpPr/>
            <p:nvPr/>
          </p:nvGrpSpPr>
          <p:grpSpPr>
            <a:xfrm>
              <a:off x="6093279" y="3042806"/>
              <a:ext cx="818284" cy="1728093"/>
              <a:chOff x="6093279" y="3042806"/>
              <a:chExt cx="818284" cy="1728093"/>
            </a:xfrm>
            <a:solidFill>
              <a:schemeClr val="accent3"/>
            </a:solidFill>
          </p:grpSpPr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6212045" y="3126705"/>
                <a:ext cx="114407" cy="261502"/>
              </a:xfrm>
              <a:custGeom>
                <a:avLst/>
                <a:gdLst>
                  <a:gd name="T0" fmla="*/ 38 w 75"/>
                  <a:gd name="T1" fmla="*/ 48 h 171"/>
                  <a:gd name="T2" fmla="*/ 31 w 75"/>
                  <a:gd name="T3" fmla="*/ 48 h 171"/>
                  <a:gd name="T4" fmla="*/ 23 w 75"/>
                  <a:gd name="T5" fmla="*/ 77 h 171"/>
                  <a:gd name="T6" fmla="*/ 29 w 75"/>
                  <a:gd name="T7" fmla="*/ 105 h 171"/>
                  <a:gd name="T8" fmla="*/ 33 w 75"/>
                  <a:gd name="T9" fmla="*/ 118 h 171"/>
                  <a:gd name="T10" fmla="*/ 32 w 75"/>
                  <a:gd name="T11" fmla="*/ 166 h 171"/>
                  <a:gd name="T12" fmla="*/ 25 w 75"/>
                  <a:gd name="T13" fmla="*/ 171 h 171"/>
                  <a:gd name="T14" fmla="*/ 22 w 75"/>
                  <a:gd name="T15" fmla="*/ 170 h 171"/>
                  <a:gd name="T16" fmla="*/ 17 w 75"/>
                  <a:gd name="T17" fmla="*/ 160 h 171"/>
                  <a:gd name="T18" fmla="*/ 17 w 75"/>
                  <a:gd name="T19" fmla="*/ 122 h 171"/>
                  <a:gd name="T20" fmla="*/ 14 w 75"/>
                  <a:gd name="T21" fmla="*/ 110 h 171"/>
                  <a:gd name="T22" fmla="*/ 7 w 75"/>
                  <a:gd name="T23" fmla="*/ 78 h 171"/>
                  <a:gd name="T24" fmla="*/ 16 w 75"/>
                  <a:gd name="T25" fmla="*/ 40 h 171"/>
                  <a:gd name="T26" fmla="*/ 10 w 75"/>
                  <a:gd name="T27" fmla="*/ 33 h 171"/>
                  <a:gd name="T28" fmla="*/ 1 w 75"/>
                  <a:gd name="T29" fmla="*/ 10 h 171"/>
                  <a:gd name="T30" fmla="*/ 8 w 75"/>
                  <a:gd name="T31" fmla="*/ 1 h 171"/>
                  <a:gd name="T32" fmla="*/ 17 w 75"/>
                  <a:gd name="T33" fmla="*/ 7 h 171"/>
                  <a:gd name="T34" fmla="*/ 24 w 75"/>
                  <a:gd name="T35" fmla="*/ 24 h 171"/>
                  <a:gd name="T36" fmla="*/ 30 w 75"/>
                  <a:gd name="T37" fmla="*/ 30 h 171"/>
                  <a:gd name="T38" fmla="*/ 34 w 75"/>
                  <a:gd name="T39" fmla="*/ 32 h 171"/>
                  <a:gd name="T40" fmla="*/ 38 w 75"/>
                  <a:gd name="T41" fmla="*/ 32 h 171"/>
                  <a:gd name="T42" fmla="*/ 60 w 75"/>
                  <a:gd name="T43" fmla="*/ 27 h 171"/>
                  <a:gd name="T44" fmla="*/ 72 w 75"/>
                  <a:gd name="T45" fmla="*/ 26 h 171"/>
                  <a:gd name="T46" fmla="*/ 72 w 75"/>
                  <a:gd name="T47" fmla="*/ 38 h 171"/>
                  <a:gd name="T48" fmla="*/ 38 w 75"/>
                  <a:gd name="T49" fmla="*/ 48 h 171"/>
                  <a:gd name="T50" fmla="*/ 38 w 75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5" h="171">
                    <a:moveTo>
                      <a:pt x="38" y="48"/>
                    </a:moveTo>
                    <a:cubicBezTo>
                      <a:pt x="36" y="48"/>
                      <a:pt x="34" y="48"/>
                      <a:pt x="31" y="48"/>
                    </a:cubicBezTo>
                    <a:cubicBezTo>
                      <a:pt x="24" y="55"/>
                      <a:pt x="22" y="67"/>
                      <a:pt x="23" y="77"/>
                    </a:cubicBezTo>
                    <a:cubicBezTo>
                      <a:pt x="24" y="86"/>
                      <a:pt x="26" y="96"/>
                      <a:pt x="29" y="105"/>
                    </a:cubicBezTo>
                    <a:cubicBezTo>
                      <a:pt x="31" y="109"/>
                      <a:pt x="32" y="114"/>
                      <a:pt x="33" y="118"/>
                    </a:cubicBezTo>
                    <a:cubicBezTo>
                      <a:pt x="38" y="138"/>
                      <a:pt x="38" y="153"/>
                      <a:pt x="32" y="166"/>
                    </a:cubicBezTo>
                    <a:cubicBezTo>
                      <a:pt x="31" y="169"/>
                      <a:pt x="28" y="171"/>
                      <a:pt x="25" y="171"/>
                    </a:cubicBezTo>
                    <a:cubicBezTo>
                      <a:pt x="24" y="171"/>
                      <a:pt x="23" y="171"/>
                      <a:pt x="22" y="170"/>
                    </a:cubicBezTo>
                    <a:cubicBezTo>
                      <a:pt x="17" y="169"/>
                      <a:pt x="16" y="164"/>
                      <a:pt x="17" y="160"/>
                    </a:cubicBezTo>
                    <a:cubicBezTo>
                      <a:pt x="22" y="150"/>
                      <a:pt x="22" y="138"/>
                      <a:pt x="17" y="122"/>
                    </a:cubicBezTo>
                    <a:cubicBezTo>
                      <a:pt x="16" y="118"/>
                      <a:pt x="15" y="114"/>
                      <a:pt x="14" y="110"/>
                    </a:cubicBezTo>
                    <a:cubicBezTo>
                      <a:pt x="11" y="100"/>
                      <a:pt x="8" y="89"/>
                      <a:pt x="7" y="78"/>
                    </a:cubicBezTo>
                    <a:cubicBezTo>
                      <a:pt x="5" y="64"/>
                      <a:pt x="9" y="50"/>
                      <a:pt x="16" y="40"/>
                    </a:cubicBezTo>
                    <a:cubicBezTo>
                      <a:pt x="14" y="38"/>
                      <a:pt x="12" y="36"/>
                      <a:pt x="10" y="33"/>
                    </a:cubicBezTo>
                    <a:cubicBezTo>
                      <a:pt x="6" y="26"/>
                      <a:pt x="3" y="19"/>
                      <a:pt x="1" y="10"/>
                    </a:cubicBezTo>
                    <a:cubicBezTo>
                      <a:pt x="0" y="6"/>
                      <a:pt x="3" y="2"/>
                      <a:pt x="8" y="1"/>
                    </a:cubicBezTo>
                    <a:cubicBezTo>
                      <a:pt x="12" y="0"/>
                      <a:pt x="16" y="3"/>
                      <a:pt x="17" y="7"/>
                    </a:cubicBezTo>
                    <a:cubicBezTo>
                      <a:pt x="18" y="13"/>
                      <a:pt x="21" y="19"/>
                      <a:pt x="24" y="24"/>
                    </a:cubicBezTo>
                    <a:cubicBezTo>
                      <a:pt x="26" y="27"/>
                      <a:pt x="28" y="29"/>
                      <a:pt x="30" y="30"/>
                    </a:cubicBezTo>
                    <a:cubicBezTo>
                      <a:pt x="31" y="31"/>
                      <a:pt x="32" y="31"/>
                      <a:pt x="34" y="32"/>
                    </a:cubicBezTo>
                    <a:cubicBezTo>
                      <a:pt x="35" y="32"/>
                      <a:pt x="36" y="32"/>
                      <a:pt x="38" y="32"/>
                    </a:cubicBezTo>
                    <a:cubicBezTo>
                      <a:pt x="47" y="32"/>
                      <a:pt x="56" y="31"/>
                      <a:pt x="60" y="27"/>
                    </a:cubicBezTo>
                    <a:cubicBezTo>
                      <a:pt x="63" y="23"/>
                      <a:pt x="68" y="23"/>
                      <a:pt x="72" y="26"/>
                    </a:cubicBezTo>
                    <a:cubicBezTo>
                      <a:pt x="75" y="29"/>
                      <a:pt x="75" y="34"/>
                      <a:pt x="72" y="38"/>
                    </a:cubicBezTo>
                    <a:cubicBezTo>
                      <a:pt x="63" y="47"/>
                      <a:pt x="50" y="48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6459382" y="3403461"/>
                <a:ext cx="58838" cy="184141"/>
              </a:xfrm>
              <a:custGeom>
                <a:avLst/>
                <a:gdLst>
                  <a:gd name="T0" fmla="*/ 22 w 38"/>
                  <a:gd name="T1" fmla="*/ 121 h 121"/>
                  <a:gd name="T2" fmla="*/ 17 w 38"/>
                  <a:gd name="T3" fmla="*/ 120 h 121"/>
                  <a:gd name="T4" fmla="*/ 15 w 38"/>
                  <a:gd name="T5" fmla="*/ 109 h 121"/>
                  <a:gd name="T6" fmla="*/ 17 w 38"/>
                  <a:gd name="T7" fmla="*/ 78 h 121"/>
                  <a:gd name="T8" fmla="*/ 13 w 38"/>
                  <a:gd name="T9" fmla="*/ 69 h 121"/>
                  <a:gd name="T10" fmla="*/ 8 w 38"/>
                  <a:gd name="T11" fmla="*/ 61 h 121"/>
                  <a:gd name="T12" fmla="*/ 10 w 38"/>
                  <a:gd name="T13" fmla="*/ 5 h 121"/>
                  <a:gd name="T14" fmla="*/ 21 w 38"/>
                  <a:gd name="T15" fmla="*/ 2 h 121"/>
                  <a:gd name="T16" fmla="*/ 24 w 38"/>
                  <a:gd name="T17" fmla="*/ 13 h 121"/>
                  <a:gd name="T18" fmla="*/ 23 w 38"/>
                  <a:gd name="T19" fmla="*/ 54 h 121"/>
                  <a:gd name="T20" fmla="*/ 27 w 38"/>
                  <a:gd name="T21" fmla="*/ 61 h 121"/>
                  <a:gd name="T22" fmla="*/ 32 w 38"/>
                  <a:gd name="T23" fmla="*/ 72 h 121"/>
                  <a:gd name="T24" fmla="*/ 28 w 38"/>
                  <a:gd name="T25" fmla="*/ 117 h 121"/>
                  <a:gd name="T26" fmla="*/ 22 w 38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121">
                    <a:moveTo>
                      <a:pt x="22" y="121"/>
                    </a:moveTo>
                    <a:cubicBezTo>
                      <a:pt x="20" y="121"/>
                      <a:pt x="19" y="121"/>
                      <a:pt x="17" y="120"/>
                    </a:cubicBezTo>
                    <a:cubicBezTo>
                      <a:pt x="13" y="118"/>
                      <a:pt x="12" y="113"/>
                      <a:pt x="15" y="109"/>
                    </a:cubicBezTo>
                    <a:cubicBezTo>
                      <a:pt x="20" y="100"/>
                      <a:pt x="21" y="88"/>
                      <a:pt x="17" y="78"/>
                    </a:cubicBezTo>
                    <a:cubicBezTo>
                      <a:pt x="16" y="75"/>
                      <a:pt x="14" y="72"/>
                      <a:pt x="13" y="69"/>
                    </a:cubicBezTo>
                    <a:cubicBezTo>
                      <a:pt x="11" y="66"/>
                      <a:pt x="10" y="64"/>
                      <a:pt x="8" y="61"/>
                    </a:cubicBezTo>
                    <a:cubicBezTo>
                      <a:pt x="0" y="43"/>
                      <a:pt x="1" y="22"/>
                      <a:pt x="10" y="5"/>
                    </a:cubicBezTo>
                    <a:cubicBezTo>
                      <a:pt x="13" y="1"/>
                      <a:pt x="17" y="0"/>
                      <a:pt x="21" y="2"/>
                    </a:cubicBezTo>
                    <a:cubicBezTo>
                      <a:pt x="25" y="4"/>
                      <a:pt x="27" y="9"/>
                      <a:pt x="24" y="13"/>
                    </a:cubicBezTo>
                    <a:cubicBezTo>
                      <a:pt x="17" y="25"/>
                      <a:pt x="17" y="41"/>
                      <a:pt x="23" y="54"/>
                    </a:cubicBezTo>
                    <a:cubicBezTo>
                      <a:pt x="24" y="56"/>
                      <a:pt x="25" y="59"/>
                      <a:pt x="27" y="61"/>
                    </a:cubicBezTo>
                    <a:cubicBezTo>
                      <a:pt x="29" y="64"/>
                      <a:pt x="31" y="68"/>
                      <a:pt x="32" y="72"/>
                    </a:cubicBezTo>
                    <a:cubicBezTo>
                      <a:pt x="38" y="86"/>
                      <a:pt x="37" y="104"/>
                      <a:pt x="28" y="117"/>
                    </a:cubicBezTo>
                    <a:cubicBezTo>
                      <a:pt x="27" y="120"/>
                      <a:pt x="24" y="121"/>
                      <a:pt x="22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Freeform 35"/>
              <p:cNvSpPr>
                <a:spLocks/>
              </p:cNvSpPr>
              <p:nvPr/>
            </p:nvSpPr>
            <p:spPr bwMode="auto">
              <a:xfrm>
                <a:off x="6233836" y="3441597"/>
                <a:ext cx="61017" cy="191768"/>
              </a:xfrm>
              <a:custGeom>
                <a:avLst/>
                <a:gdLst>
                  <a:gd name="T0" fmla="*/ 23 w 40"/>
                  <a:gd name="T1" fmla="*/ 92 h 126"/>
                  <a:gd name="T2" fmla="*/ 24 w 40"/>
                  <a:gd name="T3" fmla="*/ 116 h 126"/>
                  <a:gd name="T4" fmla="*/ 19 w 40"/>
                  <a:gd name="T5" fmla="*/ 126 h 126"/>
                  <a:gd name="T6" fmla="*/ 16 w 40"/>
                  <a:gd name="T7" fmla="*/ 126 h 126"/>
                  <a:gd name="T8" fmla="*/ 9 w 40"/>
                  <a:gd name="T9" fmla="*/ 121 h 126"/>
                  <a:gd name="T10" fmla="*/ 8 w 40"/>
                  <a:gd name="T11" fmla="*/ 88 h 126"/>
                  <a:gd name="T12" fmla="*/ 12 w 40"/>
                  <a:gd name="T13" fmla="*/ 76 h 126"/>
                  <a:gd name="T14" fmla="*/ 15 w 40"/>
                  <a:gd name="T15" fmla="*/ 69 h 126"/>
                  <a:gd name="T16" fmla="*/ 4 w 40"/>
                  <a:gd name="T17" fmla="*/ 14 h 126"/>
                  <a:gd name="T18" fmla="*/ 4 w 40"/>
                  <a:gd name="T19" fmla="*/ 3 h 126"/>
                  <a:gd name="T20" fmla="*/ 15 w 40"/>
                  <a:gd name="T21" fmla="*/ 3 h 126"/>
                  <a:gd name="T22" fmla="*/ 31 w 40"/>
                  <a:gd name="T23" fmla="*/ 75 h 126"/>
                  <a:gd name="T24" fmla="*/ 27 w 40"/>
                  <a:gd name="T25" fmla="*/ 83 h 126"/>
                  <a:gd name="T26" fmla="*/ 23 w 40"/>
                  <a:gd name="T27" fmla="*/ 9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26">
                    <a:moveTo>
                      <a:pt x="23" y="92"/>
                    </a:moveTo>
                    <a:cubicBezTo>
                      <a:pt x="21" y="100"/>
                      <a:pt x="21" y="108"/>
                      <a:pt x="24" y="116"/>
                    </a:cubicBezTo>
                    <a:cubicBezTo>
                      <a:pt x="26" y="120"/>
                      <a:pt x="23" y="124"/>
                      <a:pt x="19" y="126"/>
                    </a:cubicBezTo>
                    <a:cubicBezTo>
                      <a:pt x="18" y="126"/>
                      <a:pt x="17" y="126"/>
                      <a:pt x="16" y="126"/>
                    </a:cubicBezTo>
                    <a:cubicBezTo>
                      <a:pt x="13" y="126"/>
                      <a:pt x="10" y="124"/>
                      <a:pt x="9" y="121"/>
                    </a:cubicBezTo>
                    <a:cubicBezTo>
                      <a:pt x="5" y="110"/>
                      <a:pt x="5" y="98"/>
                      <a:pt x="8" y="88"/>
                    </a:cubicBezTo>
                    <a:cubicBezTo>
                      <a:pt x="9" y="84"/>
                      <a:pt x="11" y="80"/>
                      <a:pt x="12" y="76"/>
                    </a:cubicBezTo>
                    <a:cubicBezTo>
                      <a:pt x="14" y="74"/>
                      <a:pt x="15" y="72"/>
                      <a:pt x="15" y="69"/>
                    </a:cubicBezTo>
                    <a:cubicBezTo>
                      <a:pt x="22" y="51"/>
                      <a:pt x="17" y="28"/>
                      <a:pt x="4" y="14"/>
                    </a:cubicBezTo>
                    <a:cubicBezTo>
                      <a:pt x="0" y="11"/>
                      <a:pt x="0" y="6"/>
                      <a:pt x="4" y="3"/>
                    </a:cubicBezTo>
                    <a:cubicBezTo>
                      <a:pt x="7" y="0"/>
                      <a:pt x="12" y="0"/>
                      <a:pt x="15" y="3"/>
                    </a:cubicBezTo>
                    <a:cubicBezTo>
                      <a:pt x="33" y="21"/>
                      <a:pt x="40" y="50"/>
                      <a:pt x="31" y="75"/>
                    </a:cubicBezTo>
                    <a:cubicBezTo>
                      <a:pt x="30" y="78"/>
                      <a:pt x="28" y="80"/>
                      <a:pt x="27" y="83"/>
                    </a:cubicBezTo>
                    <a:cubicBezTo>
                      <a:pt x="26" y="86"/>
                      <a:pt x="24" y="89"/>
                      <a:pt x="23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6443038" y="3491718"/>
                <a:ext cx="220098" cy="292011"/>
              </a:xfrm>
              <a:custGeom>
                <a:avLst/>
                <a:gdLst>
                  <a:gd name="T0" fmla="*/ 127 w 144"/>
                  <a:gd name="T1" fmla="*/ 119 h 191"/>
                  <a:gd name="T2" fmla="*/ 122 w 144"/>
                  <a:gd name="T3" fmla="*/ 122 h 191"/>
                  <a:gd name="T4" fmla="*/ 121 w 144"/>
                  <a:gd name="T5" fmla="*/ 161 h 191"/>
                  <a:gd name="T6" fmla="*/ 114 w 144"/>
                  <a:gd name="T7" fmla="*/ 165 h 191"/>
                  <a:gd name="T8" fmla="*/ 110 w 144"/>
                  <a:gd name="T9" fmla="*/ 164 h 191"/>
                  <a:gd name="T10" fmla="*/ 107 w 144"/>
                  <a:gd name="T11" fmla="*/ 153 h 191"/>
                  <a:gd name="T12" fmla="*/ 107 w 144"/>
                  <a:gd name="T13" fmla="*/ 128 h 191"/>
                  <a:gd name="T14" fmla="*/ 95 w 144"/>
                  <a:gd name="T15" fmla="*/ 129 h 191"/>
                  <a:gd name="T16" fmla="*/ 81 w 144"/>
                  <a:gd name="T17" fmla="*/ 125 h 191"/>
                  <a:gd name="T18" fmla="*/ 72 w 144"/>
                  <a:gd name="T19" fmla="*/ 123 h 191"/>
                  <a:gd name="T20" fmla="*/ 32 w 144"/>
                  <a:gd name="T21" fmla="*/ 138 h 191"/>
                  <a:gd name="T22" fmla="*/ 28 w 144"/>
                  <a:gd name="T23" fmla="*/ 143 h 191"/>
                  <a:gd name="T24" fmla="*/ 28 w 144"/>
                  <a:gd name="T25" fmla="*/ 143 h 191"/>
                  <a:gd name="T26" fmla="*/ 52 w 144"/>
                  <a:gd name="T27" fmla="*/ 171 h 191"/>
                  <a:gd name="T28" fmla="*/ 54 w 144"/>
                  <a:gd name="T29" fmla="*/ 182 h 191"/>
                  <a:gd name="T30" fmla="*/ 47 w 144"/>
                  <a:gd name="T31" fmla="*/ 186 h 191"/>
                  <a:gd name="T32" fmla="*/ 43 w 144"/>
                  <a:gd name="T33" fmla="*/ 185 h 191"/>
                  <a:gd name="T34" fmla="*/ 20 w 144"/>
                  <a:gd name="T35" fmla="*/ 161 h 191"/>
                  <a:gd name="T36" fmla="*/ 17 w 144"/>
                  <a:gd name="T37" fmla="*/ 183 h 191"/>
                  <a:gd name="T38" fmla="*/ 9 w 144"/>
                  <a:gd name="T39" fmla="*/ 191 h 191"/>
                  <a:gd name="T40" fmla="*/ 9 w 144"/>
                  <a:gd name="T41" fmla="*/ 191 h 191"/>
                  <a:gd name="T42" fmla="*/ 0 w 144"/>
                  <a:gd name="T43" fmla="*/ 183 h 191"/>
                  <a:gd name="T44" fmla="*/ 19 w 144"/>
                  <a:gd name="T45" fmla="*/ 127 h 191"/>
                  <a:gd name="T46" fmla="*/ 76 w 144"/>
                  <a:gd name="T47" fmla="*/ 107 h 191"/>
                  <a:gd name="T48" fmla="*/ 86 w 144"/>
                  <a:gd name="T49" fmla="*/ 110 h 191"/>
                  <a:gd name="T50" fmla="*/ 97 w 144"/>
                  <a:gd name="T51" fmla="*/ 113 h 191"/>
                  <a:gd name="T52" fmla="*/ 117 w 144"/>
                  <a:gd name="T53" fmla="*/ 106 h 191"/>
                  <a:gd name="T54" fmla="*/ 127 w 144"/>
                  <a:gd name="T55" fmla="*/ 88 h 191"/>
                  <a:gd name="T56" fmla="*/ 120 w 144"/>
                  <a:gd name="T57" fmla="*/ 60 h 191"/>
                  <a:gd name="T58" fmla="*/ 117 w 144"/>
                  <a:gd name="T59" fmla="*/ 51 h 191"/>
                  <a:gd name="T60" fmla="*/ 121 w 144"/>
                  <a:gd name="T61" fmla="*/ 3 h 191"/>
                  <a:gd name="T62" fmla="*/ 132 w 144"/>
                  <a:gd name="T63" fmla="*/ 3 h 191"/>
                  <a:gd name="T64" fmla="*/ 132 w 144"/>
                  <a:gd name="T65" fmla="*/ 14 h 191"/>
                  <a:gd name="T66" fmla="*/ 132 w 144"/>
                  <a:gd name="T67" fmla="*/ 45 h 191"/>
                  <a:gd name="T68" fmla="*/ 135 w 144"/>
                  <a:gd name="T69" fmla="*/ 54 h 191"/>
                  <a:gd name="T70" fmla="*/ 144 w 144"/>
                  <a:gd name="T71" fmla="*/ 89 h 191"/>
                  <a:gd name="T72" fmla="*/ 12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27" y="119"/>
                    </a:moveTo>
                    <a:cubicBezTo>
                      <a:pt x="126" y="120"/>
                      <a:pt x="124" y="121"/>
                      <a:pt x="122" y="122"/>
                    </a:cubicBezTo>
                    <a:cubicBezTo>
                      <a:pt x="129" y="134"/>
                      <a:pt x="128" y="150"/>
                      <a:pt x="121" y="161"/>
                    </a:cubicBezTo>
                    <a:cubicBezTo>
                      <a:pt x="120" y="164"/>
                      <a:pt x="117" y="165"/>
                      <a:pt x="114" y="165"/>
                    </a:cubicBezTo>
                    <a:cubicBezTo>
                      <a:pt x="113" y="165"/>
                      <a:pt x="111" y="165"/>
                      <a:pt x="110" y="164"/>
                    </a:cubicBezTo>
                    <a:cubicBezTo>
                      <a:pt x="106" y="162"/>
                      <a:pt x="105" y="157"/>
                      <a:pt x="107" y="153"/>
                    </a:cubicBezTo>
                    <a:cubicBezTo>
                      <a:pt x="112" y="146"/>
                      <a:pt x="112" y="135"/>
                      <a:pt x="107" y="128"/>
                    </a:cubicBezTo>
                    <a:cubicBezTo>
                      <a:pt x="103" y="129"/>
                      <a:pt x="99" y="129"/>
                      <a:pt x="95" y="129"/>
                    </a:cubicBezTo>
                    <a:cubicBezTo>
                      <a:pt x="90" y="128"/>
                      <a:pt x="86" y="126"/>
                      <a:pt x="81" y="125"/>
                    </a:cubicBezTo>
                    <a:cubicBezTo>
                      <a:pt x="78" y="124"/>
                      <a:pt x="75" y="123"/>
                      <a:pt x="72" y="123"/>
                    </a:cubicBezTo>
                    <a:cubicBezTo>
                      <a:pt x="58" y="120"/>
                      <a:pt x="42" y="126"/>
                      <a:pt x="32" y="138"/>
                    </a:cubicBezTo>
                    <a:cubicBezTo>
                      <a:pt x="30" y="139"/>
                      <a:pt x="29" y="141"/>
                      <a:pt x="28" y="143"/>
                    </a:cubicBezTo>
                    <a:cubicBezTo>
                      <a:pt x="28" y="143"/>
                      <a:pt x="28" y="143"/>
                      <a:pt x="28" y="143"/>
                    </a:cubicBezTo>
                    <a:cubicBezTo>
                      <a:pt x="33" y="154"/>
                      <a:pt x="42" y="164"/>
                      <a:pt x="52" y="171"/>
                    </a:cubicBezTo>
                    <a:cubicBezTo>
                      <a:pt x="56" y="174"/>
                      <a:pt x="56" y="179"/>
                      <a:pt x="54" y="182"/>
                    </a:cubicBezTo>
                    <a:cubicBezTo>
                      <a:pt x="52" y="185"/>
                      <a:pt x="50" y="186"/>
                      <a:pt x="47" y="186"/>
                    </a:cubicBezTo>
                    <a:cubicBezTo>
                      <a:pt x="46" y="186"/>
                      <a:pt x="44" y="186"/>
                      <a:pt x="43" y="185"/>
                    </a:cubicBezTo>
                    <a:cubicBezTo>
                      <a:pt x="33" y="178"/>
                      <a:pt x="26" y="170"/>
                      <a:pt x="20" y="161"/>
                    </a:cubicBezTo>
                    <a:cubicBezTo>
                      <a:pt x="18" y="168"/>
                      <a:pt x="17" y="175"/>
                      <a:pt x="17" y="183"/>
                    </a:cubicBezTo>
                    <a:cubicBezTo>
                      <a:pt x="17" y="188"/>
                      <a:pt x="13" y="191"/>
                      <a:pt x="9" y="191"/>
                    </a:cubicBezTo>
                    <a:cubicBezTo>
                      <a:pt x="9" y="191"/>
                      <a:pt x="9" y="191"/>
                      <a:pt x="9" y="191"/>
                    </a:cubicBezTo>
                    <a:cubicBezTo>
                      <a:pt x="4" y="191"/>
                      <a:pt x="1" y="188"/>
                      <a:pt x="0" y="183"/>
                    </a:cubicBezTo>
                    <a:cubicBezTo>
                      <a:pt x="0" y="162"/>
                      <a:pt x="7" y="142"/>
                      <a:pt x="19" y="127"/>
                    </a:cubicBezTo>
                    <a:cubicBezTo>
                      <a:pt x="34" y="111"/>
                      <a:pt x="56" y="103"/>
                      <a:pt x="76" y="107"/>
                    </a:cubicBezTo>
                    <a:cubicBezTo>
                      <a:pt x="79" y="108"/>
                      <a:pt x="83" y="109"/>
                      <a:pt x="86" y="110"/>
                    </a:cubicBezTo>
                    <a:cubicBezTo>
                      <a:pt x="90" y="111"/>
                      <a:pt x="94" y="112"/>
                      <a:pt x="97" y="113"/>
                    </a:cubicBezTo>
                    <a:cubicBezTo>
                      <a:pt x="104" y="113"/>
                      <a:pt x="111" y="111"/>
                      <a:pt x="117" y="106"/>
                    </a:cubicBezTo>
                    <a:cubicBezTo>
                      <a:pt x="123" y="101"/>
                      <a:pt x="127" y="95"/>
                      <a:pt x="127" y="88"/>
                    </a:cubicBezTo>
                    <a:cubicBezTo>
                      <a:pt x="128" y="79"/>
                      <a:pt x="124" y="70"/>
                      <a:pt x="120" y="60"/>
                    </a:cubicBezTo>
                    <a:cubicBezTo>
                      <a:pt x="119" y="57"/>
                      <a:pt x="118" y="54"/>
                      <a:pt x="117" y="51"/>
                    </a:cubicBezTo>
                    <a:cubicBezTo>
                      <a:pt x="109" y="31"/>
                      <a:pt x="111" y="14"/>
                      <a:pt x="121" y="3"/>
                    </a:cubicBezTo>
                    <a:cubicBezTo>
                      <a:pt x="124" y="0"/>
                      <a:pt x="129" y="0"/>
                      <a:pt x="132" y="3"/>
                    </a:cubicBezTo>
                    <a:cubicBezTo>
                      <a:pt x="135" y="6"/>
                      <a:pt x="135" y="11"/>
                      <a:pt x="132" y="14"/>
                    </a:cubicBezTo>
                    <a:cubicBezTo>
                      <a:pt x="124" y="23"/>
                      <a:pt x="129" y="39"/>
                      <a:pt x="132" y="45"/>
                    </a:cubicBezTo>
                    <a:cubicBezTo>
                      <a:pt x="133" y="48"/>
                      <a:pt x="134" y="51"/>
                      <a:pt x="135" y="54"/>
                    </a:cubicBezTo>
                    <a:cubicBezTo>
                      <a:pt x="140" y="65"/>
                      <a:pt x="144" y="76"/>
                      <a:pt x="144" y="89"/>
                    </a:cubicBezTo>
                    <a:cubicBezTo>
                      <a:pt x="143" y="100"/>
                      <a:pt x="137" y="111"/>
                      <a:pt x="12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6200059" y="3792445"/>
                <a:ext cx="120945" cy="171066"/>
              </a:xfrm>
              <a:custGeom>
                <a:avLst/>
                <a:gdLst>
                  <a:gd name="T0" fmla="*/ 73 w 79"/>
                  <a:gd name="T1" fmla="*/ 75 h 112"/>
                  <a:gd name="T2" fmla="*/ 70 w 79"/>
                  <a:gd name="T3" fmla="*/ 75 h 112"/>
                  <a:gd name="T4" fmla="*/ 62 w 79"/>
                  <a:gd name="T5" fmla="*/ 71 h 112"/>
                  <a:gd name="T6" fmla="*/ 48 w 79"/>
                  <a:gd name="T7" fmla="*/ 54 h 112"/>
                  <a:gd name="T8" fmla="*/ 40 w 79"/>
                  <a:gd name="T9" fmla="*/ 51 h 112"/>
                  <a:gd name="T10" fmla="*/ 16 w 79"/>
                  <a:gd name="T11" fmla="*/ 109 h 112"/>
                  <a:gd name="T12" fmla="*/ 10 w 79"/>
                  <a:gd name="T13" fmla="*/ 112 h 112"/>
                  <a:gd name="T14" fmla="*/ 5 w 79"/>
                  <a:gd name="T15" fmla="*/ 110 h 112"/>
                  <a:gd name="T16" fmla="*/ 4 w 79"/>
                  <a:gd name="T17" fmla="*/ 99 h 112"/>
                  <a:gd name="T18" fmla="*/ 24 w 79"/>
                  <a:gd name="T19" fmla="*/ 45 h 112"/>
                  <a:gd name="T20" fmla="*/ 21 w 79"/>
                  <a:gd name="T21" fmla="*/ 43 h 112"/>
                  <a:gd name="T22" fmla="*/ 1 w 79"/>
                  <a:gd name="T23" fmla="*/ 11 h 112"/>
                  <a:gd name="T24" fmla="*/ 7 w 79"/>
                  <a:gd name="T25" fmla="*/ 1 h 112"/>
                  <a:gd name="T26" fmla="*/ 17 w 79"/>
                  <a:gd name="T27" fmla="*/ 6 h 112"/>
                  <a:gd name="T28" fmla="*/ 30 w 79"/>
                  <a:gd name="T29" fmla="*/ 30 h 112"/>
                  <a:gd name="T30" fmla="*/ 42 w 79"/>
                  <a:gd name="T31" fmla="*/ 35 h 112"/>
                  <a:gd name="T32" fmla="*/ 56 w 79"/>
                  <a:gd name="T33" fmla="*/ 40 h 112"/>
                  <a:gd name="T34" fmla="*/ 77 w 79"/>
                  <a:gd name="T35" fmla="*/ 64 h 112"/>
                  <a:gd name="T36" fmla="*/ 73 w 79"/>
                  <a:gd name="T37" fmla="*/ 7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2">
                    <a:moveTo>
                      <a:pt x="73" y="75"/>
                    </a:moveTo>
                    <a:cubicBezTo>
                      <a:pt x="72" y="75"/>
                      <a:pt x="71" y="75"/>
                      <a:pt x="70" y="75"/>
                    </a:cubicBezTo>
                    <a:cubicBezTo>
                      <a:pt x="67" y="75"/>
                      <a:pt x="64" y="74"/>
                      <a:pt x="62" y="71"/>
                    </a:cubicBezTo>
                    <a:cubicBezTo>
                      <a:pt x="58" y="63"/>
                      <a:pt x="54" y="58"/>
                      <a:pt x="48" y="54"/>
                    </a:cubicBezTo>
                    <a:cubicBezTo>
                      <a:pt x="46" y="53"/>
                      <a:pt x="43" y="52"/>
                      <a:pt x="40" y="51"/>
                    </a:cubicBezTo>
                    <a:cubicBezTo>
                      <a:pt x="38" y="74"/>
                      <a:pt x="26" y="99"/>
                      <a:pt x="16" y="109"/>
                    </a:cubicBezTo>
                    <a:cubicBezTo>
                      <a:pt x="15" y="111"/>
                      <a:pt x="12" y="112"/>
                      <a:pt x="10" y="112"/>
                    </a:cubicBezTo>
                    <a:cubicBezTo>
                      <a:pt x="8" y="112"/>
                      <a:pt x="6" y="112"/>
                      <a:pt x="5" y="110"/>
                    </a:cubicBezTo>
                    <a:cubicBezTo>
                      <a:pt x="1" y="107"/>
                      <a:pt x="1" y="102"/>
                      <a:pt x="4" y="99"/>
                    </a:cubicBezTo>
                    <a:cubicBezTo>
                      <a:pt x="13" y="88"/>
                      <a:pt x="25" y="63"/>
                      <a:pt x="24" y="45"/>
                    </a:cubicBezTo>
                    <a:cubicBezTo>
                      <a:pt x="23" y="44"/>
                      <a:pt x="22" y="44"/>
                      <a:pt x="21" y="43"/>
                    </a:cubicBezTo>
                    <a:cubicBezTo>
                      <a:pt x="9" y="35"/>
                      <a:pt x="4" y="21"/>
                      <a:pt x="1" y="11"/>
                    </a:cubicBezTo>
                    <a:cubicBezTo>
                      <a:pt x="0" y="6"/>
                      <a:pt x="2" y="2"/>
                      <a:pt x="7" y="1"/>
                    </a:cubicBezTo>
                    <a:cubicBezTo>
                      <a:pt x="11" y="0"/>
                      <a:pt x="16" y="2"/>
                      <a:pt x="17" y="6"/>
                    </a:cubicBezTo>
                    <a:cubicBezTo>
                      <a:pt x="20" y="18"/>
                      <a:pt x="24" y="26"/>
                      <a:pt x="30" y="30"/>
                    </a:cubicBezTo>
                    <a:cubicBezTo>
                      <a:pt x="33" y="32"/>
                      <a:pt x="38" y="33"/>
                      <a:pt x="42" y="35"/>
                    </a:cubicBezTo>
                    <a:cubicBezTo>
                      <a:pt x="47" y="36"/>
                      <a:pt x="52" y="38"/>
                      <a:pt x="56" y="40"/>
                    </a:cubicBezTo>
                    <a:cubicBezTo>
                      <a:pt x="64" y="45"/>
                      <a:pt x="71" y="53"/>
                      <a:pt x="77" y="64"/>
                    </a:cubicBezTo>
                    <a:cubicBezTo>
                      <a:pt x="79" y="68"/>
                      <a:pt x="77" y="73"/>
                      <a:pt x="73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6690376" y="3798983"/>
                <a:ext cx="103511" cy="157991"/>
              </a:xfrm>
              <a:custGeom>
                <a:avLst/>
                <a:gdLst>
                  <a:gd name="T0" fmla="*/ 26 w 68"/>
                  <a:gd name="T1" fmla="*/ 94 h 104"/>
                  <a:gd name="T2" fmla="*/ 32 w 68"/>
                  <a:gd name="T3" fmla="*/ 83 h 104"/>
                  <a:gd name="T4" fmla="*/ 34 w 68"/>
                  <a:gd name="T5" fmla="*/ 81 h 104"/>
                  <a:gd name="T6" fmla="*/ 39 w 68"/>
                  <a:gd name="T7" fmla="*/ 58 h 104"/>
                  <a:gd name="T8" fmla="*/ 37 w 68"/>
                  <a:gd name="T9" fmla="*/ 41 h 104"/>
                  <a:gd name="T10" fmla="*/ 24 w 68"/>
                  <a:gd name="T11" fmla="*/ 43 h 104"/>
                  <a:gd name="T12" fmla="*/ 6 w 68"/>
                  <a:gd name="T13" fmla="*/ 39 h 104"/>
                  <a:gd name="T14" fmla="*/ 2 w 68"/>
                  <a:gd name="T15" fmla="*/ 29 h 104"/>
                  <a:gd name="T16" fmla="*/ 13 w 68"/>
                  <a:gd name="T17" fmla="*/ 24 h 104"/>
                  <a:gd name="T18" fmla="*/ 36 w 68"/>
                  <a:gd name="T19" fmla="*/ 24 h 104"/>
                  <a:gd name="T20" fmla="*/ 36 w 68"/>
                  <a:gd name="T21" fmla="*/ 24 h 104"/>
                  <a:gd name="T22" fmla="*/ 41 w 68"/>
                  <a:gd name="T23" fmla="*/ 21 h 104"/>
                  <a:gd name="T24" fmla="*/ 41 w 68"/>
                  <a:gd name="T25" fmla="*/ 21 h 104"/>
                  <a:gd name="T26" fmla="*/ 52 w 68"/>
                  <a:gd name="T27" fmla="*/ 7 h 104"/>
                  <a:gd name="T28" fmla="*/ 62 w 68"/>
                  <a:gd name="T29" fmla="*/ 2 h 104"/>
                  <a:gd name="T30" fmla="*/ 67 w 68"/>
                  <a:gd name="T31" fmla="*/ 12 h 104"/>
                  <a:gd name="T32" fmla="*/ 52 w 68"/>
                  <a:gd name="T33" fmla="*/ 33 h 104"/>
                  <a:gd name="T34" fmla="*/ 55 w 68"/>
                  <a:gd name="T35" fmla="*/ 57 h 104"/>
                  <a:gd name="T36" fmla="*/ 47 w 68"/>
                  <a:gd name="T37" fmla="*/ 90 h 104"/>
                  <a:gd name="T38" fmla="*/ 45 w 68"/>
                  <a:gd name="T39" fmla="*/ 93 h 104"/>
                  <a:gd name="T40" fmla="*/ 42 w 68"/>
                  <a:gd name="T41" fmla="*/ 98 h 104"/>
                  <a:gd name="T42" fmla="*/ 34 w 68"/>
                  <a:gd name="T43" fmla="*/ 104 h 104"/>
                  <a:gd name="T44" fmla="*/ 32 w 68"/>
                  <a:gd name="T45" fmla="*/ 104 h 104"/>
                  <a:gd name="T46" fmla="*/ 26 w 68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" h="104">
                    <a:moveTo>
                      <a:pt x="26" y="94"/>
                    </a:moveTo>
                    <a:cubicBezTo>
                      <a:pt x="27" y="90"/>
                      <a:pt x="30" y="86"/>
                      <a:pt x="32" y="83"/>
                    </a:cubicBezTo>
                    <a:cubicBezTo>
                      <a:pt x="32" y="82"/>
                      <a:pt x="33" y="82"/>
                      <a:pt x="34" y="81"/>
                    </a:cubicBezTo>
                    <a:cubicBezTo>
                      <a:pt x="39" y="73"/>
                      <a:pt x="39" y="64"/>
                      <a:pt x="39" y="58"/>
                    </a:cubicBezTo>
                    <a:cubicBezTo>
                      <a:pt x="39" y="52"/>
                      <a:pt x="38" y="46"/>
                      <a:pt x="37" y="41"/>
                    </a:cubicBezTo>
                    <a:cubicBezTo>
                      <a:pt x="33" y="42"/>
                      <a:pt x="28" y="43"/>
                      <a:pt x="24" y="43"/>
                    </a:cubicBezTo>
                    <a:cubicBezTo>
                      <a:pt x="18" y="43"/>
                      <a:pt x="12" y="42"/>
                      <a:pt x="6" y="39"/>
                    </a:cubicBezTo>
                    <a:cubicBezTo>
                      <a:pt x="2" y="37"/>
                      <a:pt x="0" y="33"/>
                      <a:pt x="2" y="29"/>
                    </a:cubicBezTo>
                    <a:cubicBezTo>
                      <a:pt x="4" y="24"/>
                      <a:pt x="9" y="23"/>
                      <a:pt x="13" y="24"/>
                    </a:cubicBezTo>
                    <a:cubicBezTo>
                      <a:pt x="20" y="28"/>
                      <a:pt x="29" y="27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9" y="22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6" y="18"/>
                      <a:pt x="50" y="12"/>
                      <a:pt x="52" y="7"/>
                    </a:cubicBezTo>
                    <a:cubicBezTo>
                      <a:pt x="53" y="2"/>
                      <a:pt x="58" y="0"/>
                      <a:pt x="62" y="2"/>
                    </a:cubicBezTo>
                    <a:cubicBezTo>
                      <a:pt x="66" y="3"/>
                      <a:pt x="68" y="7"/>
                      <a:pt x="67" y="12"/>
                    </a:cubicBezTo>
                    <a:cubicBezTo>
                      <a:pt x="64" y="20"/>
                      <a:pt x="59" y="28"/>
                      <a:pt x="52" y="33"/>
                    </a:cubicBezTo>
                    <a:cubicBezTo>
                      <a:pt x="53" y="41"/>
                      <a:pt x="55" y="49"/>
                      <a:pt x="55" y="57"/>
                    </a:cubicBezTo>
                    <a:cubicBezTo>
                      <a:pt x="56" y="70"/>
                      <a:pt x="53" y="81"/>
                      <a:pt x="47" y="90"/>
                    </a:cubicBezTo>
                    <a:cubicBezTo>
                      <a:pt x="46" y="91"/>
                      <a:pt x="46" y="92"/>
                      <a:pt x="45" y="93"/>
                    </a:cubicBezTo>
                    <a:cubicBezTo>
                      <a:pt x="43" y="95"/>
                      <a:pt x="42" y="97"/>
                      <a:pt x="42" y="98"/>
                    </a:cubicBezTo>
                    <a:cubicBezTo>
                      <a:pt x="41" y="102"/>
                      <a:pt x="37" y="104"/>
                      <a:pt x="34" y="104"/>
                    </a:cubicBezTo>
                    <a:cubicBezTo>
                      <a:pt x="33" y="104"/>
                      <a:pt x="32" y="104"/>
                      <a:pt x="32" y="104"/>
                    </a:cubicBezTo>
                    <a:cubicBezTo>
                      <a:pt x="27" y="103"/>
                      <a:pt x="25" y="98"/>
                      <a:pt x="26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6678390" y="3960242"/>
                <a:ext cx="62107" cy="212470"/>
              </a:xfrm>
              <a:custGeom>
                <a:avLst/>
                <a:gdLst>
                  <a:gd name="T0" fmla="*/ 23 w 41"/>
                  <a:gd name="T1" fmla="*/ 139 h 139"/>
                  <a:gd name="T2" fmla="*/ 18 w 41"/>
                  <a:gd name="T3" fmla="*/ 137 h 139"/>
                  <a:gd name="T4" fmla="*/ 17 w 41"/>
                  <a:gd name="T5" fmla="*/ 126 h 139"/>
                  <a:gd name="T6" fmla="*/ 25 w 41"/>
                  <a:gd name="T7" fmla="*/ 87 h 139"/>
                  <a:gd name="T8" fmla="*/ 23 w 41"/>
                  <a:gd name="T9" fmla="*/ 71 h 139"/>
                  <a:gd name="T10" fmla="*/ 17 w 41"/>
                  <a:gd name="T11" fmla="*/ 63 h 139"/>
                  <a:gd name="T12" fmla="*/ 15 w 41"/>
                  <a:gd name="T13" fmla="*/ 59 h 139"/>
                  <a:gd name="T14" fmla="*/ 4 w 41"/>
                  <a:gd name="T15" fmla="*/ 7 h 139"/>
                  <a:gd name="T16" fmla="*/ 13 w 41"/>
                  <a:gd name="T17" fmla="*/ 1 h 139"/>
                  <a:gd name="T18" fmla="*/ 20 w 41"/>
                  <a:gd name="T19" fmla="*/ 10 h 139"/>
                  <a:gd name="T20" fmla="*/ 28 w 41"/>
                  <a:gd name="T21" fmla="*/ 50 h 139"/>
                  <a:gd name="T22" fmla="*/ 30 w 41"/>
                  <a:gd name="T23" fmla="*/ 53 h 139"/>
                  <a:gd name="T24" fmla="*/ 37 w 41"/>
                  <a:gd name="T25" fmla="*/ 65 h 139"/>
                  <a:gd name="T26" fmla="*/ 41 w 41"/>
                  <a:gd name="T27" fmla="*/ 87 h 139"/>
                  <a:gd name="T28" fmla="*/ 30 w 41"/>
                  <a:gd name="T29" fmla="*/ 136 h 139"/>
                  <a:gd name="T30" fmla="*/ 23 w 41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" h="139">
                    <a:moveTo>
                      <a:pt x="23" y="139"/>
                    </a:moveTo>
                    <a:cubicBezTo>
                      <a:pt x="21" y="139"/>
                      <a:pt x="20" y="139"/>
                      <a:pt x="18" y="137"/>
                    </a:cubicBezTo>
                    <a:cubicBezTo>
                      <a:pt x="15" y="135"/>
                      <a:pt x="14" y="130"/>
                      <a:pt x="17" y="126"/>
                    </a:cubicBezTo>
                    <a:cubicBezTo>
                      <a:pt x="25" y="117"/>
                      <a:pt x="25" y="102"/>
                      <a:pt x="25" y="87"/>
                    </a:cubicBezTo>
                    <a:cubicBezTo>
                      <a:pt x="25" y="81"/>
                      <a:pt x="25" y="76"/>
                      <a:pt x="23" y="71"/>
                    </a:cubicBezTo>
                    <a:cubicBezTo>
                      <a:pt x="21" y="68"/>
                      <a:pt x="19" y="66"/>
                      <a:pt x="17" y="63"/>
                    </a:cubicBezTo>
                    <a:cubicBezTo>
                      <a:pt x="16" y="62"/>
                      <a:pt x="15" y="60"/>
                      <a:pt x="15" y="59"/>
                    </a:cubicBezTo>
                    <a:cubicBezTo>
                      <a:pt x="4" y="44"/>
                      <a:pt x="0" y="25"/>
                      <a:pt x="4" y="7"/>
                    </a:cubicBezTo>
                    <a:cubicBezTo>
                      <a:pt x="4" y="3"/>
                      <a:pt x="9" y="0"/>
                      <a:pt x="13" y="1"/>
                    </a:cubicBezTo>
                    <a:cubicBezTo>
                      <a:pt x="17" y="2"/>
                      <a:pt x="20" y="6"/>
                      <a:pt x="20" y="10"/>
                    </a:cubicBezTo>
                    <a:cubicBezTo>
                      <a:pt x="17" y="24"/>
                      <a:pt x="20" y="38"/>
                      <a:pt x="28" y="50"/>
                    </a:cubicBezTo>
                    <a:cubicBezTo>
                      <a:pt x="29" y="51"/>
                      <a:pt x="30" y="52"/>
                      <a:pt x="30" y="53"/>
                    </a:cubicBezTo>
                    <a:cubicBezTo>
                      <a:pt x="33" y="57"/>
                      <a:pt x="36" y="60"/>
                      <a:pt x="37" y="65"/>
                    </a:cubicBezTo>
                    <a:cubicBezTo>
                      <a:pt x="41" y="72"/>
                      <a:pt x="41" y="80"/>
                      <a:pt x="41" y="87"/>
                    </a:cubicBezTo>
                    <a:cubicBezTo>
                      <a:pt x="41" y="105"/>
                      <a:pt x="40" y="122"/>
                      <a:pt x="30" y="136"/>
                    </a:cubicBezTo>
                    <a:cubicBezTo>
                      <a:pt x="28" y="138"/>
                      <a:pt x="26" y="139"/>
                      <a:pt x="23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6431053" y="4153100"/>
                <a:ext cx="297459" cy="332326"/>
              </a:xfrm>
              <a:custGeom>
                <a:avLst/>
                <a:gdLst>
                  <a:gd name="T0" fmla="*/ 92 w 195"/>
                  <a:gd name="T1" fmla="*/ 133 h 218"/>
                  <a:gd name="T2" fmla="*/ 89 w 195"/>
                  <a:gd name="T3" fmla="*/ 137 h 218"/>
                  <a:gd name="T4" fmla="*/ 33 w 195"/>
                  <a:gd name="T5" fmla="*/ 170 h 218"/>
                  <a:gd name="T6" fmla="*/ 33 w 195"/>
                  <a:gd name="T7" fmla="*/ 171 h 218"/>
                  <a:gd name="T8" fmla="*/ 16 w 195"/>
                  <a:gd name="T9" fmla="*/ 214 h 218"/>
                  <a:gd name="T10" fmla="*/ 9 w 195"/>
                  <a:gd name="T11" fmla="*/ 218 h 218"/>
                  <a:gd name="T12" fmla="*/ 5 w 195"/>
                  <a:gd name="T13" fmla="*/ 217 h 218"/>
                  <a:gd name="T14" fmla="*/ 2 w 195"/>
                  <a:gd name="T15" fmla="*/ 206 h 218"/>
                  <a:gd name="T16" fmla="*/ 17 w 195"/>
                  <a:gd name="T17" fmla="*/ 169 h 218"/>
                  <a:gd name="T18" fmla="*/ 7 w 195"/>
                  <a:gd name="T19" fmla="*/ 136 h 218"/>
                  <a:gd name="T20" fmla="*/ 6 w 195"/>
                  <a:gd name="T21" fmla="*/ 125 h 218"/>
                  <a:gd name="T22" fmla="*/ 17 w 195"/>
                  <a:gd name="T23" fmla="*/ 124 h 218"/>
                  <a:gd name="T24" fmla="*/ 33 w 195"/>
                  <a:gd name="T25" fmla="*/ 154 h 218"/>
                  <a:gd name="T26" fmla="*/ 76 w 195"/>
                  <a:gd name="T27" fmla="*/ 127 h 218"/>
                  <a:gd name="T28" fmla="*/ 79 w 195"/>
                  <a:gd name="T29" fmla="*/ 123 h 218"/>
                  <a:gd name="T30" fmla="*/ 110 w 195"/>
                  <a:gd name="T31" fmla="*/ 101 h 218"/>
                  <a:gd name="T32" fmla="*/ 122 w 195"/>
                  <a:gd name="T33" fmla="*/ 102 h 218"/>
                  <a:gd name="T34" fmla="*/ 130 w 195"/>
                  <a:gd name="T35" fmla="*/ 103 h 218"/>
                  <a:gd name="T36" fmla="*/ 133 w 195"/>
                  <a:gd name="T37" fmla="*/ 102 h 218"/>
                  <a:gd name="T38" fmla="*/ 137 w 195"/>
                  <a:gd name="T39" fmla="*/ 94 h 218"/>
                  <a:gd name="T40" fmla="*/ 144 w 195"/>
                  <a:gd name="T41" fmla="*/ 83 h 218"/>
                  <a:gd name="T42" fmla="*/ 145 w 195"/>
                  <a:gd name="T43" fmla="*/ 81 h 218"/>
                  <a:gd name="T44" fmla="*/ 146 w 195"/>
                  <a:gd name="T45" fmla="*/ 79 h 218"/>
                  <a:gd name="T46" fmla="*/ 149 w 195"/>
                  <a:gd name="T47" fmla="*/ 45 h 218"/>
                  <a:gd name="T48" fmla="*/ 129 w 195"/>
                  <a:gd name="T49" fmla="*/ 18 h 218"/>
                  <a:gd name="T50" fmla="*/ 122 w 195"/>
                  <a:gd name="T51" fmla="*/ 15 h 218"/>
                  <a:gd name="T52" fmla="*/ 124 w 195"/>
                  <a:gd name="T53" fmla="*/ 4 h 218"/>
                  <a:gd name="T54" fmla="*/ 136 w 195"/>
                  <a:gd name="T55" fmla="*/ 4 h 218"/>
                  <a:gd name="T56" fmla="*/ 165 w 195"/>
                  <a:gd name="T57" fmla="*/ 41 h 218"/>
                  <a:gd name="T58" fmla="*/ 166 w 195"/>
                  <a:gd name="T59" fmla="*/ 71 h 218"/>
                  <a:gd name="T60" fmla="*/ 179 w 195"/>
                  <a:gd name="T61" fmla="*/ 65 h 218"/>
                  <a:gd name="T62" fmla="*/ 191 w 195"/>
                  <a:gd name="T63" fmla="*/ 63 h 218"/>
                  <a:gd name="T64" fmla="*/ 192 w 195"/>
                  <a:gd name="T65" fmla="*/ 74 h 218"/>
                  <a:gd name="T66" fmla="*/ 170 w 195"/>
                  <a:gd name="T67" fmla="*/ 87 h 218"/>
                  <a:gd name="T68" fmla="*/ 156 w 195"/>
                  <a:gd name="T69" fmla="*/ 93 h 218"/>
                  <a:gd name="T70" fmla="*/ 152 w 195"/>
                  <a:gd name="T71" fmla="*/ 101 h 218"/>
                  <a:gd name="T72" fmla="*/ 146 w 195"/>
                  <a:gd name="T73" fmla="*/ 112 h 218"/>
                  <a:gd name="T74" fmla="*/ 155 w 195"/>
                  <a:gd name="T75" fmla="*/ 174 h 218"/>
                  <a:gd name="T76" fmla="*/ 147 w 195"/>
                  <a:gd name="T77" fmla="*/ 180 h 218"/>
                  <a:gd name="T78" fmla="*/ 145 w 195"/>
                  <a:gd name="T79" fmla="*/ 180 h 218"/>
                  <a:gd name="T80" fmla="*/ 139 w 195"/>
                  <a:gd name="T81" fmla="*/ 170 h 218"/>
                  <a:gd name="T82" fmla="*/ 131 w 195"/>
                  <a:gd name="T83" fmla="*/ 119 h 218"/>
                  <a:gd name="T84" fmla="*/ 119 w 195"/>
                  <a:gd name="T85" fmla="*/ 118 h 218"/>
                  <a:gd name="T86" fmla="*/ 111 w 195"/>
                  <a:gd name="T87" fmla="*/ 117 h 218"/>
                  <a:gd name="T88" fmla="*/ 92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92" y="133"/>
                    </a:moveTo>
                    <a:cubicBezTo>
                      <a:pt x="91" y="135"/>
                      <a:pt x="90" y="136"/>
                      <a:pt x="89" y="137"/>
                    </a:cubicBezTo>
                    <a:cubicBezTo>
                      <a:pt x="79" y="150"/>
                      <a:pt x="55" y="170"/>
                      <a:pt x="33" y="170"/>
                    </a:cubicBezTo>
                    <a:cubicBezTo>
                      <a:pt x="33" y="170"/>
                      <a:pt x="33" y="171"/>
                      <a:pt x="33" y="171"/>
                    </a:cubicBezTo>
                    <a:cubicBezTo>
                      <a:pt x="31" y="187"/>
                      <a:pt x="23" y="202"/>
                      <a:pt x="16" y="214"/>
                    </a:cubicBezTo>
                    <a:cubicBezTo>
                      <a:pt x="15" y="217"/>
                      <a:pt x="12" y="218"/>
                      <a:pt x="9" y="218"/>
                    </a:cubicBezTo>
                    <a:cubicBezTo>
                      <a:pt x="8" y="218"/>
                      <a:pt x="6" y="218"/>
                      <a:pt x="5" y="217"/>
                    </a:cubicBezTo>
                    <a:cubicBezTo>
                      <a:pt x="1" y="215"/>
                      <a:pt x="0" y="210"/>
                      <a:pt x="2" y="206"/>
                    </a:cubicBezTo>
                    <a:cubicBezTo>
                      <a:pt x="9" y="195"/>
                      <a:pt x="15" y="182"/>
                      <a:pt x="17" y="169"/>
                    </a:cubicBezTo>
                    <a:cubicBezTo>
                      <a:pt x="18" y="156"/>
                      <a:pt x="15" y="143"/>
                      <a:pt x="7" y="136"/>
                    </a:cubicBezTo>
                    <a:cubicBezTo>
                      <a:pt x="3" y="133"/>
                      <a:pt x="3" y="128"/>
                      <a:pt x="6" y="125"/>
                    </a:cubicBezTo>
                    <a:cubicBezTo>
                      <a:pt x="9" y="121"/>
                      <a:pt x="14" y="121"/>
                      <a:pt x="17" y="124"/>
                    </a:cubicBezTo>
                    <a:cubicBezTo>
                      <a:pt x="26" y="131"/>
                      <a:pt x="31" y="142"/>
                      <a:pt x="33" y="154"/>
                    </a:cubicBezTo>
                    <a:cubicBezTo>
                      <a:pt x="47" y="153"/>
                      <a:pt x="66" y="140"/>
                      <a:pt x="76" y="127"/>
                    </a:cubicBezTo>
                    <a:cubicBezTo>
                      <a:pt x="77" y="126"/>
                      <a:pt x="78" y="125"/>
                      <a:pt x="79" y="123"/>
                    </a:cubicBezTo>
                    <a:cubicBezTo>
                      <a:pt x="87" y="114"/>
                      <a:pt x="96" y="102"/>
                      <a:pt x="110" y="101"/>
                    </a:cubicBezTo>
                    <a:cubicBezTo>
                      <a:pt x="114" y="101"/>
                      <a:pt x="119" y="102"/>
                      <a:pt x="122" y="102"/>
                    </a:cubicBezTo>
                    <a:cubicBezTo>
                      <a:pt x="125" y="103"/>
                      <a:pt x="128" y="103"/>
                      <a:pt x="130" y="103"/>
                    </a:cubicBezTo>
                    <a:cubicBezTo>
                      <a:pt x="131" y="102"/>
                      <a:pt x="132" y="102"/>
                      <a:pt x="133" y="102"/>
                    </a:cubicBezTo>
                    <a:cubicBezTo>
                      <a:pt x="135" y="100"/>
                      <a:pt x="136" y="98"/>
                      <a:pt x="137" y="94"/>
                    </a:cubicBezTo>
                    <a:cubicBezTo>
                      <a:pt x="139" y="91"/>
                      <a:pt x="141" y="86"/>
                      <a:pt x="144" y="83"/>
                    </a:cubicBezTo>
                    <a:cubicBezTo>
                      <a:pt x="144" y="82"/>
                      <a:pt x="145" y="82"/>
                      <a:pt x="145" y="81"/>
                    </a:cubicBezTo>
                    <a:cubicBezTo>
                      <a:pt x="145" y="81"/>
                      <a:pt x="145" y="80"/>
                      <a:pt x="146" y="79"/>
                    </a:cubicBezTo>
                    <a:cubicBezTo>
                      <a:pt x="151" y="69"/>
                      <a:pt x="153" y="56"/>
                      <a:pt x="149" y="45"/>
                    </a:cubicBezTo>
                    <a:cubicBezTo>
                      <a:pt x="146" y="34"/>
                      <a:pt x="139" y="24"/>
                      <a:pt x="129" y="18"/>
                    </a:cubicBezTo>
                    <a:cubicBezTo>
                      <a:pt x="126" y="19"/>
                      <a:pt x="123" y="17"/>
                      <a:pt x="122" y="15"/>
                    </a:cubicBezTo>
                    <a:cubicBezTo>
                      <a:pt x="119" y="11"/>
                      <a:pt x="120" y="6"/>
                      <a:pt x="124" y="4"/>
                    </a:cubicBezTo>
                    <a:cubicBezTo>
                      <a:pt x="126" y="2"/>
                      <a:pt x="130" y="0"/>
                      <a:pt x="136" y="4"/>
                    </a:cubicBezTo>
                    <a:cubicBezTo>
                      <a:pt x="150" y="12"/>
                      <a:pt x="161" y="25"/>
                      <a:pt x="165" y="41"/>
                    </a:cubicBezTo>
                    <a:cubicBezTo>
                      <a:pt x="168" y="51"/>
                      <a:pt x="168" y="61"/>
                      <a:pt x="166" y="71"/>
                    </a:cubicBezTo>
                    <a:cubicBezTo>
                      <a:pt x="172" y="70"/>
                      <a:pt x="177" y="68"/>
                      <a:pt x="179" y="65"/>
                    </a:cubicBezTo>
                    <a:cubicBezTo>
                      <a:pt x="182" y="61"/>
                      <a:pt x="187" y="60"/>
                      <a:pt x="191" y="63"/>
                    </a:cubicBezTo>
                    <a:cubicBezTo>
                      <a:pt x="194" y="66"/>
                      <a:pt x="195" y="71"/>
                      <a:pt x="192" y="74"/>
                    </a:cubicBezTo>
                    <a:cubicBezTo>
                      <a:pt x="187" y="82"/>
                      <a:pt x="178" y="85"/>
                      <a:pt x="170" y="87"/>
                    </a:cubicBezTo>
                    <a:cubicBezTo>
                      <a:pt x="164" y="88"/>
                      <a:pt x="159" y="90"/>
                      <a:pt x="156" y="93"/>
                    </a:cubicBezTo>
                    <a:cubicBezTo>
                      <a:pt x="155" y="95"/>
                      <a:pt x="153" y="98"/>
                      <a:pt x="152" y="101"/>
                    </a:cubicBezTo>
                    <a:cubicBezTo>
                      <a:pt x="151" y="104"/>
                      <a:pt x="149" y="109"/>
                      <a:pt x="146" y="112"/>
                    </a:cubicBezTo>
                    <a:cubicBezTo>
                      <a:pt x="156" y="131"/>
                      <a:pt x="160" y="153"/>
                      <a:pt x="155" y="174"/>
                    </a:cubicBezTo>
                    <a:cubicBezTo>
                      <a:pt x="154" y="178"/>
                      <a:pt x="150" y="180"/>
                      <a:pt x="147" y="180"/>
                    </a:cubicBezTo>
                    <a:cubicBezTo>
                      <a:pt x="146" y="180"/>
                      <a:pt x="145" y="180"/>
                      <a:pt x="145" y="180"/>
                    </a:cubicBezTo>
                    <a:cubicBezTo>
                      <a:pt x="140" y="179"/>
                      <a:pt x="138" y="175"/>
                      <a:pt x="139" y="170"/>
                    </a:cubicBezTo>
                    <a:cubicBezTo>
                      <a:pt x="143" y="153"/>
                      <a:pt x="140" y="134"/>
                      <a:pt x="131" y="119"/>
                    </a:cubicBezTo>
                    <a:cubicBezTo>
                      <a:pt x="127" y="119"/>
                      <a:pt x="123" y="119"/>
                      <a:pt x="119" y="118"/>
                    </a:cubicBezTo>
                    <a:cubicBezTo>
                      <a:pt x="116" y="118"/>
                      <a:pt x="114" y="117"/>
                      <a:pt x="111" y="117"/>
                    </a:cubicBezTo>
                    <a:cubicBezTo>
                      <a:pt x="104" y="118"/>
                      <a:pt x="98" y="125"/>
                      <a:pt x="92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6195701" y="4522472"/>
                <a:ext cx="183051" cy="117676"/>
              </a:xfrm>
              <a:custGeom>
                <a:avLst/>
                <a:gdLst>
                  <a:gd name="T0" fmla="*/ 57 w 120"/>
                  <a:gd name="T1" fmla="*/ 27 h 77"/>
                  <a:gd name="T2" fmla="*/ 65 w 120"/>
                  <a:gd name="T3" fmla="*/ 22 h 77"/>
                  <a:gd name="T4" fmla="*/ 76 w 120"/>
                  <a:gd name="T5" fmla="*/ 15 h 77"/>
                  <a:gd name="T6" fmla="*/ 104 w 120"/>
                  <a:gd name="T7" fmla="*/ 17 h 77"/>
                  <a:gd name="T8" fmla="*/ 109 w 120"/>
                  <a:gd name="T9" fmla="*/ 20 h 77"/>
                  <a:gd name="T10" fmla="*/ 114 w 120"/>
                  <a:gd name="T11" fmla="*/ 24 h 77"/>
                  <a:gd name="T12" fmla="*/ 119 w 120"/>
                  <a:gd name="T13" fmla="*/ 34 h 77"/>
                  <a:gd name="T14" fmla="*/ 109 w 120"/>
                  <a:gd name="T15" fmla="*/ 39 h 77"/>
                  <a:gd name="T16" fmla="*/ 98 w 120"/>
                  <a:gd name="T17" fmla="*/ 33 h 77"/>
                  <a:gd name="T18" fmla="*/ 95 w 120"/>
                  <a:gd name="T19" fmla="*/ 30 h 77"/>
                  <a:gd name="T20" fmla="*/ 82 w 120"/>
                  <a:gd name="T21" fmla="*/ 29 h 77"/>
                  <a:gd name="T22" fmla="*/ 75 w 120"/>
                  <a:gd name="T23" fmla="*/ 34 h 77"/>
                  <a:gd name="T24" fmla="*/ 62 w 120"/>
                  <a:gd name="T25" fmla="*/ 42 h 77"/>
                  <a:gd name="T26" fmla="*/ 60 w 120"/>
                  <a:gd name="T27" fmla="*/ 43 h 77"/>
                  <a:gd name="T28" fmla="*/ 40 w 120"/>
                  <a:gd name="T29" fmla="*/ 76 h 77"/>
                  <a:gd name="T30" fmla="*/ 36 w 120"/>
                  <a:gd name="T31" fmla="*/ 77 h 77"/>
                  <a:gd name="T32" fmla="*/ 29 w 120"/>
                  <a:gd name="T33" fmla="*/ 74 h 77"/>
                  <a:gd name="T34" fmla="*/ 31 w 120"/>
                  <a:gd name="T35" fmla="*/ 62 h 77"/>
                  <a:gd name="T36" fmla="*/ 44 w 120"/>
                  <a:gd name="T37" fmla="*/ 43 h 77"/>
                  <a:gd name="T38" fmla="*/ 27 w 120"/>
                  <a:gd name="T39" fmla="*/ 34 h 77"/>
                  <a:gd name="T40" fmla="*/ 18 w 120"/>
                  <a:gd name="T41" fmla="*/ 26 h 77"/>
                  <a:gd name="T42" fmla="*/ 5 w 120"/>
                  <a:gd name="T43" fmla="*/ 16 h 77"/>
                  <a:gd name="T44" fmla="*/ 2 w 120"/>
                  <a:gd name="T45" fmla="*/ 5 h 77"/>
                  <a:gd name="T46" fmla="*/ 13 w 120"/>
                  <a:gd name="T47" fmla="*/ 2 h 77"/>
                  <a:gd name="T48" fmla="*/ 29 w 120"/>
                  <a:gd name="T49" fmla="*/ 14 h 77"/>
                  <a:gd name="T50" fmla="*/ 37 w 120"/>
                  <a:gd name="T51" fmla="*/ 21 h 77"/>
                  <a:gd name="T52" fmla="*/ 57 w 120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77">
                    <a:moveTo>
                      <a:pt x="57" y="27"/>
                    </a:moveTo>
                    <a:cubicBezTo>
                      <a:pt x="59" y="26"/>
                      <a:pt x="62" y="24"/>
                      <a:pt x="65" y="22"/>
                    </a:cubicBezTo>
                    <a:cubicBezTo>
                      <a:pt x="68" y="19"/>
                      <a:pt x="71" y="16"/>
                      <a:pt x="76" y="15"/>
                    </a:cubicBezTo>
                    <a:cubicBezTo>
                      <a:pt x="85" y="11"/>
                      <a:pt x="95" y="11"/>
                      <a:pt x="104" y="17"/>
                    </a:cubicBezTo>
                    <a:cubicBezTo>
                      <a:pt x="105" y="18"/>
                      <a:pt x="107" y="19"/>
                      <a:pt x="109" y="20"/>
                    </a:cubicBezTo>
                    <a:cubicBezTo>
                      <a:pt x="110" y="22"/>
                      <a:pt x="112" y="23"/>
                      <a:pt x="114" y="24"/>
                    </a:cubicBezTo>
                    <a:cubicBezTo>
                      <a:pt x="118" y="25"/>
                      <a:pt x="120" y="29"/>
                      <a:pt x="119" y="34"/>
                    </a:cubicBezTo>
                    <a:cubicBezTo>
                      <a:pt x="118" y="38"/>
                      <a:pt x="113" y="40"/>
                      <a:pt x="109" y="39"/>
                    </a:cubicBezTo>
                    <a:cubicBezTo>
                      <a:pt x="105" y="38"/>
                      <a:pt x="101" y="35"/>
                      <a:pt x="98" y="33"/>
                    </a:cubicBezTo>
                    <a:cubicBezTo>
                      <a:pt x="97" y="32"/>
                      <a:pt x="96" y="31"/>
                      <a:pt x="95" y="30"/>
                    </a:cubicBezTo>
                    <a:cubicBezTo>
                      <a:pt x="91" y="28"/>
                      <a:pt x="86" y="28"/>
                      <a:pt x="82" y="29"/>
                    </a:cubicBezTo>
                    <a:cubicBezTo>
                      <a:pt x="80" y="30"/>
                      <a:pt x="77" y="32"/>
                      <a:pt x="75" y="34"/>
                    </a:cubicBezTo>
                    <a:cubicBezTo>
                      <a:pt x="71" y="37"/>
                      <a:pt x="67" y="40"/>
                      <a:pt x="62" y="42"/>
                    </a:cubicBezTo>
                    <a:cubicBezTo>
                      <a:pt x="61" y="43"/>
                      <a:pt x="61" y="43"/>
                      <a:pt x="60" y="43"/>
                    </a:cubicBezTo>
                    <a:cubicBezTo>
                      <a:pt x="59" y="56"/>
                      <a:pt x="47" y="71"/>
                      <a:pt x="40" y="76"/>
                    </a:cubicBezTo>
                    <a:cubicBezTo>
                      <a:pt x="39" y="77"/>
                      <a:pt x="37" y="77"/>
                      <a:pt x="36" y="77"/>
                    </a:cubicBezTo>
                    <a:cubicBezTo>
                      <a:pt x="33" y="77"/>
                      <a:pt x="30" y="76"/>
                      <a:pt x="29" y="74"/>
                    </a:cubicBezTo>
                    <a:cubicBezTo>
                      <a:pt x="26" y="70"/>
                      <a:pt x="27" y="65"/>
                      <a:pt x="31" y="62"/>
                    </a:cubicBezTo>
                    <a:cubicBezTo>
                      <a:pt x="36" y="59"/>
                      <a:pt x="43" y="48"/>
                      <a:pt x="44" y="43"/>
                    </a:cubicBezTo>
                    <a:cubicBezTo>
                      <a:pt x="38" y="41"/>
                      <a:pt x="33" y="38"/>
                      <a:pt x="27" y="34"/>
                    </a:cubicBezTo>
                    <a:cubicBezTo>
                      <a:pt x="24" y="32"/>
                      <a:pt x="21" y="29"/>
                      <a:pt x="18" y="26"/>
                    </a:cubicBezTo>
                    <a:cubicBezTo>
                      <a:pt x="14" y="22"/>
                      <a:pt x="10" y="19"/>
                      <a:pt x="5" y="16"/>
                    </a:cubicBezTo>
                    <a:cubicBezTo>
                      <a:pt x="1" y="14"/>
                      <a:pt x="0" y="9"/>
                      <a:pt x="2" y="5"/>
                    </a:cubicBezTo>
                    <a:cubicBezTo>
                      <a:pt x="4" y="1"/>
                      <a:pt x="9" y="0"/>
                      <a:pt x="13" y="2"/>
                    </a:cubicBezTo>
                    <a:cubicBezTo>
                      <a:pt x="19" y="6"/>
                      <a:pt x="24" y="10"/>
                      <a:pt x="29" y="14"/>
                    </a:cubicBezTo>
                    <a:cubicBezTo>
                      <a:pt x="31" y="17"/>
                      <a:pt x="34" y="19"/>
                      <a:pt x="37" y="21"/>
                    </a:cubicBezTo>
                    <a:cubicBezTo>
                      <a:pt x="40" y="24"/>
                      <a:pt x="49" y="30"/>
                      <a:pt x="5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6212045" y="3934092"/>
                <a:ext cx="443464" cy="492496"/>
              </a:xfrm>
              <a:custGeom>
                <a:avLst/>
                <a:gdLst>
                  <a:gd name="T0" fmla="*/ 50 w 290"/>
                  <a:gd name="T1" fmla="*/ 187 h 322"/>
                  <a:gd name="T2" fmla="*/ 70 w 290"/>
                  <a:gd name="T3" fmla="*/ 143 h 322"/>
                  <a:gd name="T4" fmla="*/ 68 w 290"/>
                  <a:gd name="T5" fmla="*/ 142 h 322"/>
                  <a:gd name="T6" fmla="*/ 35 w 290"/>
                  <a:gd name="T7" fmla="*/ 118 h 322"/>
                  <a:gd name="T8" fmla="*/ 76 w 290"/>
                  <a:gd name="T9" fmla="*/ 125 h 322"/>
                  <a:gd name="T10" fmla="*/ 137 w 290"/>
                  <a:gd name="T11" fmla="*/ 85 h 322"/>
                  <a:gd name="T12" fmla="*/ 230 w 290"/>
                  <a:gd name="T13" fmla="*/ 62 h 322"/>
                  <a:gd name="T14" fmla="*/ 248 w 290"/>
                  <a:gd name="T15" fmla="*/ 0 h 322"/>
                  <a:gd name="T16" fmla="*/ 248 w 290"/>
                  <a:gd name="T17" fmla="*/ 56 h 322"/>
                  <a:gd name="T18" fmla="*/ 261 w 290"/>
                  <a:gd name="T19" fmla="*/ 55 h 322"/>
                  <a:gd name="T20" fmla="*/ 274 w 290"/>
                  <a:gd name="T21" fmla="*/ 53 h 322"/>
                  <a:gd name="T22" fmla="*/ 287 w 290"/>
                  <a:gd name="T23" fmla="*/ 62 h 322"/>
                  <a:gd name="T24" fmla="*/ 260 w 290"/>
                  <a:gd name="T25" fmla="*/ 72 h 322"/>
                  <a:gd name="T26" fmla="*/ 239 w 290"/>
                  <a:gd name="T27" fmla="*/ 76 h 322"/>
                  <a:gd name="T28" fmla="*/ 201 w 290"/>
                  <a:gd name="T29" fmla="*/ 87 h 322"/>
                  <a:gd name="T30" fmla="*/ 178 w 290"/>
                  <a:gd name="T31" fmla="*/ 142 h 322"/>
                  <a:gd name="T32" fmla="*/ 160 w 290"/>
                  <a:gd name="T33" fmla="*/ 218 h 322"/>
                  <a:gd name="T34" fmla="*/ 146 w 290"/>
                  <a:gd name="T35" fmla="*/ 237 h 322"/>
                  <a:gd name="T36" fmla="*/ 96 w 290"/>
                  <a:gd name="T37" fmla="*/ 275 h 322"/>
                  <a:gd name="T38" fmla="*/ 53 w 290"/>
                  <a:gd name="T39" fmla="*/ 315 h 322"/>
                  <a:gd name="T40" fmla="*/ 44 w 290"/>
                  <a:gd name="T41" fmla="*/ 322 h 322"/>
                  <a:gd name="T42" fmla="*/ 57 w 290"/>
                  <a:gd name="T43" fmla="*/ 277 h 322"/>
                  <a:gd name="T44" fmla="*/ 121 w 290"/>
                  <a:gd name="T45" fmla="*/ 243 h 322"/>
                  <a:gd name="T46" fmla="*/ 134 w 290"/>
                  <a:gd name="T47" fmla="*/ 225 h 322"/>
                  <a:gd name="T48" fmla="*/ 120 w 290"/>
                  <a:gd name="T49" fmla="*/ 193 h 322"/>
                  <a:gd name="T50" fmla="*/ 144 w 290"/>
                  <a:gd name="T51" fmla="*/ 212 h 322"/>
                  <a:gd name="T52" fmla="*/ 159 w 290"/>
                  <a:gd name="T53" fmla="*/ 192 h 322"/>
                  <a:gd name="T54" fmla="*/ 141 w 290"/>
                  <a:gd name="T55" fmla="*/ 101 h 322"/>
                  <a:gd name="T56" fmla="*/ 94 w 290"/>
                  <a:gd name="T57" fmla="*/ 124 h 322"/>
                  <a:gd name="T58" fmla="*/ 84 w 290"/>
                  <a:gd name="T59" fmla="*/ 156 h 322"/>
                  <a:gd name="T60" fmla="*/ 44 w 290"/>
                  <a:gd name="T61" fmla="*/ 217 h 322"/>
                  <a:gd name="T62" fmla="*/ 9 w 290"/>
                  <a:gd name="T63" fmla="*/ 262 h 322"/>
                  <a:gd name="T64" fmla="*/ 1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33" y="206"/>
                    </a:moveTo>
                    <a:cubicBezTo>
                      <a:pt x="39" y="200"/>
                      <a:pt x="45" y="194"/>
                      <a:pt x="50" y="187"/>
                    </a:cubicBezTo>
                    <a:cubicBezTo>
                      <a:pt x="58" y="177"/>
                      <a:pt x="65" y="165"/>
                      <a:pt x="68" y="152"/>
                    </a:cubicBezTo>
                    <a:cubicBezTo>
                      <a:pt x="69" y="149"/>
                      <a:pt x="70" y="146"/>
                      <a:pt x="70" y="143"/>
                    </a:cubicBezTo>
                    <a:cubicBezTo>
                      <a:pt x="70" y="143"/>
                      <a:pt x="71" y="142"/>
                      <a:pt x="71" y="142"/>
                    </a:cubicBezTo>
                    <a:cubicBezTo>
                      <a:pt x="70" y="142"/>
                      <a:pt x="69" y="142"/>
                      <a:pt x="68" y="142"/>
                    </a:cubicBezTo>
                    <a:cubicBezTo>
                      <a:pt x="56" y="142"/>
                      <a:pt x="44" y="137"/>
                      <a:pt x="35" y="129"/>
                    </a:cubicBezTo>
                    <a:cubicBezTo>
                      <a:pt x="32" y="126"/>
                      <a:pt x="32" y="121"/>
                      <a:pt x="35" y="118"/>
                    </a:cubicBezTo>
                    <a:cubicBezTo>
                      <a:pt x="38" y="114"/>
                      <a:pt x="43" y="114"/>
                      <a:pt x="46" y="117"/>
                    </a:cubicBezTo>
                    <a:cubicBezTo>
                      <a:pt x="54" y="124"/>
                      <a:pt x="66" y="127"/>
                      <a:pt x="76" y="125"/>
                    </a:cubicBezTo>
                    <a:cubicBezTo>
                      <a:pt x="77" y="122"/>
                      <a:pt x="79" y="118"/>
                      <a:pt x="80" y="115"/>
                    </a:cubicBezTo>
                    <a:cubicBezTo>
                      <a:pt x="93" y="97"/>
                      <a:pt x="115" y="90"/>
                      <a:pt x="137" y="85"/>
                    </a:cubicBezTo>
                    <a:cubicBezTo>
                      <a:pt x="197" y="71"/>
                      <a:pt x="197" y="71"/>
                      <a:pt x="197" y="71"/>
                    </a:cubicBezTo>
                    <a:cubicBezTo>
                      <a:pt x="208" y="68"/>
                      <a:pt x="219" y="66"/>
                      <a:pt x="230" y="62"/>
                    </a:cubicBezTo>
                    <a:cubicBezTo>
                      <a:pt x="235" y="44"/>
                      <a:pt x="239" y="26"/>
                      <a:pt x="240" y="7"/>
                    </a:cubicBezTo>
                    <a:cubicBezTo>
                      <a:pt x="240" y="3"/>
                      <a:pt x="244" y="0"/>
                      <a:pt x="248" y="0"/>
                    </a:cubicBezTo>
                    <a:cubicBezTo>
                      <a:pt x="253" y="0"/>
                      <a:pt x="256" y="4"/>
                      <a:pt x="256" y="8"/>
                    </a:cubicBezTo>
                    <a:cubicBezTo>
                      <a:pt x="255" y="25"/>
                      <a:pt x="252" y="40"/>
                      <a:pt x="248" y="56"/>
                    </a:cubicBezTo>
                    <a:cubicBezTo>
                      <a:pt x="249" y="56"/>
                      <a:pt x="251" y="56"/>
                      <a:pt x="252" y="55"/>
                    </a:cubicBezTo>
                    <a:cubicBezTo>
                      <a:pt x="255" y="55"/>
                      <a:pt x="258" y="55"/>
                      <a:pt x="261" y="55"/>
                    </a:cubicBezTo>
                    <a:cubicBezTo>
                      <a:pt x="263" y="55"/>
                      <a:pt x="265" y="56"/>
                      <a:pt x="267" y="55"/>
                    </a:cubicBezTo>
                    <a:cubicBezTo>
                      <a:pt x="270" y="55"/>
                      <a:pt x="273" y="54"/>
                      <a:pt x="274" y="53"/>
                    </a:cubicBezTo>
                    <a:cubicBezTo>
                      <a:pt x="276" y="49"/>
                      <a:pt x="281" y="48"/>
                      <a:pt x="285" y="50"/>
                    </a:cubicBezTo>
                    <a:cubicBezTo>
                      <a:pt x="289" y="53"/>
                      <a:pt x="290" y="58"/>
                      <a:pt x="287" y="62"/>
                    </a:cubicBezTo>
                    <a:cubicBezTo>
                      <a:pt x="284" y="67"/>
                      <a:pt x="277" y="71"/>
                      <a:pt x="268" y="72"/>
                    </a:cubicBezTo>
                    <a:cubicBezTo>
                      <a:pt x="265" y="72"/>
                      <a:pt x="263" y="72"/>
                      <a:pt x="260" y="72"/>
                    </a:cubicBezTo>
                    <a:cubicBezTo>
                      <a:pt x="258" y="71"/>
                      <a:pt x="255" y="71"/>
                      <a:pt x="253" y="72"/>
                    </a:cubicBezTo>
                    <a:cubicBezTo>
                      <a:pt x="249" y="72"/>
                      <a:pt x="244" y="74"/>
                      <a:pt x="239" y="76"/>
                    </a:cubicBezTo>
                    <a:cubicBezTo>
                      <a:pt x="238" y="76"/>
                      <a:pt x="237" y="77"/>
                      <a:pt x="236" y="77"/>
                    </a:cubicBezTo>
                    <a:cubicBezTo>
                      <a:pt x="224" y="81"/>
                      <a:pt x="212" y="84"/>
                      <a:pt x="201" y="87"/>
                    </a:cubicBezTo>
                    <a:cubicBezTo>
                      <a:pt x="158" y="97"/>
                      <a:pt x="158" y="97"/>
                      <a:pt x="158" y="97"/>
                    </a:cubicBezTo>
                    <a:cubicBezTo>
                      <a:pt x="166" y="111"/>
                      <a:pt x="174" y="125"/>
                      <a:pt x="178" y="142"/>
                    </a:cubicBezTo>
                    <a:cubicBezTo>
                      <a:pt x="184" y="163"/>
                      <a:pt x="182" y="184"/>
                      <a:pt x="173" y="200"/>
                    </a:cubicBezTo>
                    <a:cubicBezTo>
                      <a:pt x="170" y="207"/>
                      <a:pt x="165" y="213"/>
                      <a:pt x="160" y="218"/>
                    </a:cubicBezTo>
                    <a:cubicBezTo>
                      <a:pt x="157" y="221"/>
                      <a:pt x="154" y="225"/>
                      <a:pt x="152" y="228"/>
                    </a:cubicBezTo>
                    <a:cubicBezTo>
                      <a:pt x="149" y="231"/>
                      <a:pt x="148" y="234"/>
                      <a:pt x="146" y="237"/>
                    </a:cubicBezTo>
                    <a:cubicBezTo>
                      <a:pt x="142" y="243"/>
                      <a:pt x="138" y="249"/>
                      <a:pt x="132" y="255"/>
                    </a:cubicBezTo>
                    <a:cubicBezTo>
                      <a:pt x="122" y="265"/>
                      <a:pt x="109" y="270"/>
                      <a:pt x="96" y="275"/>
                    </a:cubicBezTo>
                    <a:cubicBezTo>
                      <a:pt x="86" y="279"/>
                      <a:pt x="76" y="282"/>
                      <a:pt x="68" y="289"/>
                    </a:cubicBezTo>
                    <a:cubicBezTo>
                      <a:pt x="60" y="296"/>
                      <a:pt x="55" y="305"/>
                      <a:pt x="53" y="315"/>
                    </a:cubicBezTo>
                    <a:cubicBezTo>
                      <a:pt x="53" y="319"/>
                      <a:pt x="49" y="322"/>
                      <a:pt x="45" y="322"/>
                    </a:cubicBezTo>
                    <a:cubicBezTo>
                      <a:pt x="45" y="322"/>
                      <a:pt x="44" y="322"/>
                      <a:pt x="44" y="322"/>
                    </a:cubicBezTo>
                    <a:cubicBezTo>
                      <a:pt x="40" y="322"/>
                      <a:pt x="37" y="317"/>
                      <a:pt x="37" y="313"/>
                    </a:cubicBezTo>
                    <a:cubicBezTo>
                      <a:pt x="39" y="299"/>
                      <a:pt x="47" y="286"/>
                      <a:pt x="57" y="277"/>
                    </a:cubicBezTo>
                    <a:cubicBezTo>
                      <a:pt x="67" y="268"/>
                      <a:pt x="79" y="264"/>
                      <a:pt x="90" y="260"/>
                    </a:cubicBezTo>
                    <a:cubicBezTo>
                      <a:pt x="102" y="255"/>
                      <a:pt x="113" y="251"/>
                      <a:pt x="121" y="243"/>
                    </a:cubicBezTo>
                    <a:cubicBezTo>
                      <a:pt x="125" y="239"/>
                      <a:pt x="128" y="234"/>
                      <a:pt x="132" y="228"/>
                    </a:cubicBezTo>
                    <a:cubicBezTo>
                      <a:pt x="133" y="227"/>
                      <a:pt x="133" y="226"/>
                      <a:pt x="134" y="225"/>
                    </a:cubicBezTo>
                    <a:cubicBezTo>
                      <a:pt x="128" y="219"/>
                      <a:pt x="123" y="211"/>
                      <a:pt x="118" y="204"/>
                    </a:cubicBezTo>
                    <a:cubicBezTo>
                      <a:pt x="115" y="200"/>
                      <a:pt x="116" y="195"/>
                      <a:pt x="120" y="193"/>
                    </a:cubicBezTo>
                    <a:cubicBezTo>
                      <a:pt x="124" y="190"/>
                      <a:pt x="129" y="191"/>
                      <a:pt x="131" y="195"/>
                    </a:cubicBezTo>
                    <a:cubicBezTo>
                      <a:pt x="135" y="201"/>
                      <a:pt x="139" y="206"/>
                      <a:pt x="144" y="212"/>
                    </a:cubicBezTo>
                    <a:cubicBezTo>
                      <a:pt x="145" y="210"/>
                      <a:pt x="146" y="209"/>
                      <a:pt x="147" y="208"/>
                    </a:cubicBezTo>
                    <a:cubicBezTo>
                      <a:pt x="152" y="202"/>
                      <a:pt x="156" y="197"/>
                      <a:pt x="159" y="192"/>
                    </a:cubicBezTo>
                    <a:cubicBezTo>
                      <a:pt x="169" y="175"/>
                      <a:pt x="165" y="156"/>
                      <a:pt x="163" y="146"/>
                    </a:cubicBezTo>
                    <a:cubicBezTo>
                      <a:pt x="158" y="130"/>
                      <a:pt x="150" y="115"/>
                      <a:pt x="141" y="101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21" y="105"/>
                      <a:pt x="103" y="110"/>
                      <a:pt x="94" y="124"/>
                    </a:cubicBezTo>
                    <a:cubicBezTo>
                      <a:pt x="90" y="131"/>
                      <a:pt x="88" y="138"/>
                      <a:pt x="86" y="147"/>
                    </a:cubicBezTo>
                    <a:cubicBezTo>
                      <a:pt x="85" y="150"/>
                      <a:pt x="85" y="153"/>
                      <a:pt x="84" y="156"/>
                    </a:cubicBezTo>
                    <a:cubicBezTo>
                      <a:pt x="80" y="171"/>
                      <a:pt x="72" y="185"/>
                      <a:pt x="63" y="197"/>
                    </a:cubicBezTo>
                    <a:cubicBezTo>
                      <a:pt x="57" y="205"/>
                      <a:pt x="51" y="211"/>
                      <a:pt x="44" y="217"/>
                    </a:cubicBezTo>
                    <a:cubicBezTo>
                      <a:pt x="32" y="230"/>
                      <a:pt x="21" y="241"/>
                      <a:pt x="16" y="256"/>
                    </a:cubicBezTo>
                    <a:cubicBezTo>
                      <a:pt x="15" y="259"/>
                      <a:pt x="12" y="262"/>
                      <a:pt x="9" y="262"/>
                    </a:cubicBezTo>
                    <a:cubicBezTo>
                      <a:pt x="8" y="262"/>
                      <a:pt x="7" y="262"/>
                      <a:pt x="6" y="261"/>
                    </a:cubicBezTo>
                    <a:cubicBezTo>
                      <a:pt x="2" y="260"/>
                      <a:pt x="0" y="255"/>
                      <a:pt x="1" y="251"/>
                    </a:cubicBezTo>
                    <a:cubicBezTo>
                      <a:pt x="7" y="233"/>
                      <a:pt x="20" y="219"/>
                      <a:pt x="3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6291585" y="4453828"/>
                <a:ext cx="311623" cy="239710"/>
              </a:xfrm>
              <a:custGeom>
                <a:avLst/>
                <a:gdLst>
                  <a:gd name="T0" fmla="*/ 12 w 204"/>
                  <a:gd name="T1" fmla="*/ 138 h 157"/>
                  <a:gd name="T2" fmla="*/ 63 w 204"/>
                  <a:gd name="T3" fmla="*/ 124 h 157"/>
                  <a:gd name="T4" fmla="*/ 73 w 204"/>
                  <a:gd name="T5" fmla="*/ 110 h 157"/>
                  <a:gd name="T6" fmla="*/ 80 w 204"/>
                  <a:gd name="T7" fmla="*/ 101 h 157"/>
                  <a:gd name="T8" fmla="*/ 107 w 204"/>
                  <a:gd name="T9" fmla="*/ 80 h 157"/>
                  <a:gd name="T10" fmla="*/ 108 w 204"/>
                  <a:gd name="T11" fmla="*/ 80 h 157"/>
                  <a:gd name="T12" fmla="*/ 113 w 204"/>
                  <a:gd name="T13" fmla="*/ 50 h 157"/>
                  <a:gd name="T14" fmla="*/ 121 w 204"/>
                  <a:gd name="T15" fmla="*/ 42 h 157"/>
                  <a:gd name="T16" fmla="*/ 130 w 204"/>
                  <a:gd name="T17" fmla="*/ 50 h 157"/>
                  <a:gd name="T18" fmla="*/ 125 w 204"/>
                  <a:gd name="T19" fmla="*/ 79 h 157"/>
                  <a:gd name="T20" fmla="*/ 139 w 204"/>
                  <a:gd name="T21" fmla="*/ 78 h 157"/>
                  <a:gd name="T22" fmla="*/ 153 w 204"/>
                  <a:gd name="T23" fmla="*/ 67 h 157"/>
                  <a:gd name="T24" fmla="*/ 187 w 204"/>
                  <a:gd name="T25" fmla="*/ 8 h 157"/>
                  <a:gd name="T26" fmla="*/ 196 w 204"/>
                  <a:gd name="T27" fmla="*/ 1 h 157"/>
                  <a:gd name="T28" fmla="*/ 203 w 204"/>
                  <a:gd name="T29" fmla="*/ 10 h 157"/>
                  <a:gd name="T30" fmla="*/ 165 w 204"/>
                  <a:gd name="T31" fmla="*/ 78 h 157"/>
                  <a:gd name="T32" fmla="*/ 145 w 204"/>
                  <a:gd name="T33" fmla="*/ 93 h 157"/>
                  <a:gd name="T34" fmla="*/ 124 w 204"/>
                  <a:gd name="T35" fmla="*/ 96 h 157"/>
                  <a:gd name="T36" fmla="*/ 111 w 204"/>
                  <a:gd name="T37" fmla="*/ 96 h 157"/>
                  <a:gd name="T38" fmla="*/ 93 w 204"/>
                  <a:gd name="T39" fmla="*/ 111 h 157"/>
                  <a:gd name="T40" fmla="*/ 87 w 204"/>
                  <a:gd name="T41" fmla="*/ 119 h 157"/>
                  <a:gd name="T42" fmla="*/ 75 w 204"/>
                  <a:gd name="T43" fmla="*/ 135 h 157"/>
                  <a:gd name="T44" fmla="*/ 26 w 204"/>
                  <a:gd name="T45" fmla="*/ 157 h 157"/>
                  <a:gd name="T46" fmla="*/ 7 w 204"/>
                  <a:gd name="T47" fmla="*/ 154 h 157"/>
                  <a:gd name="T48" fmla="*/ 1 w 204"/>
                  <a:gd name="T49" fmla="*/ 144 h 157"/>
                  <a:gd name="T50" fmla="*/ 1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2" y="138"/>
                    </a:moveTo>
                    <a:cubicBezTo>
                      <a:pt x="29" y="144"/>
                      <a:pt x="51" y="138"/>
                      <a:pt x="63" y="124"/>
                    </a:cubicBezTo>
                    <a:cubicBezTo>
                      <a:pt x="67" y="120"/>
                      <a:pt x="70" y="115"/>
                      <a:pt x="73" y="110"/>
                    </a:cubicBezTo>
                    <a:cubicBezTo>
                      <a:pt x="75" y="107"/>
                      <a:pt x="77" y="104"/>
                      <a:pt x="80" y="101"/>
                    </a:cubicBezTo>
                    <a:cubicBezTo>
                      <a:pt x="88" y="90"/>
                      <a:pt x="97" y="83"/>
                      <a:pt x="107" y="80"/>
                    </a:cubicBezTo>
                    <a:cubicBezTo>
                      <a:pt x="107" y="80"/>
                      <a:pt x="108" y="80"/>
                      <a:pt x="108" y="80"/>
                    </a:cubicBezTo>
                    <a:cubicBezTo>
                      <a:pt x="112" y="71"/>
                      <a:pt x="114" y="60"/>
                      <a:pt x="113" y="50"/>
                    </a:cubicBezTo>
                    <a:cubicBezTo>
                      <a:pt x="113" y="45"/>
                      <a:pt x="117" y="42"/>
                      <a:pt x="121" y="42"/>
                    </a:cubicBezTo>
                    <a:cubicBezTo>
                      <a:pt x="126" y="42"/>
                      <a:pt x="130" y="45"/>
                      <a:pt x="130" y="50"/>
                    </a:cubicBezTo>
                    <a:cubicBezTo>
                      <a:pt x="130" y="60"/>
                      <a:pt x="128" y="70"/>
                      <a:pt x="125" y="79"/>
                    </a:cubicBezTo>
                    <a:cubicBezTo>
                      <a:pt x="130" y="80"/>
                      <a:pt x="135" y="80"/>
                      <a:pt x="139" y="78"/>
                    </a:cubicBezTo>
                    <a:cubicBezTo>
                      <a:pt x="144" y="76"/>
                      <a:pt x="149" y="71"/>
                      <a:pt x="153" y="67"/>
                    </a:cubicBezTo>
                    <a:cubicBezTo>
                      <a:pt x="171" y="47"/>
                      <a:pt x="185" y="29"/>
                      <a:pt x="187" y="8"/>
                    </a:cubicBezTo>
                    <a:cubicBezTo>
                      <a:pt x="188" y="4"/>
                      <a:pt x="191" y="0"/>
                      <a:pt x="196" y="1"/>
                    </a:cubicBezTo>
                    <a:cubicBezTo>
                      <a:pt x="200" y="1"/>
                      <a:pt x="204" y="5"/>
                      <a:pt x="203" y="10"/>
                    </a:cubicBezTo>
                    <a:cubicBezTo>
                      <a:pt x="201" y="38"/>
                      <a:pt x="180" y="61"/>
                      <a:pt x="165" y="78"/>
                    </a:cubicBezTo>
                    <a:cubicBezTo>
                      <a:pt x="160" y="83"/>
                      <a:pt x="154" y="90"/>
                      <a:pt x="145" y="93"/>
                    </a:cubicBezTo>
                    <a:cubicBezTo>
                      <a:pt x="138" y="96"/>
                      <a:pt x="130" y="96"/>
                      <a:pt x="124" y="96"/>
                    </a:cubicBezTo>
                    <a:cubicBezTo>
                      <a:pt x="119" y="95"/>
                      <a:pt x="115" y="95"/>
                      <a:pt x="111" y="96"/>
                    </a:cubicBezTo>
                    <a:cubicBezTo>
                      <a:pt x="105" y="98"/>
                      <a:pt x="99" y="102"/>
                      <a:pt x="93" y="111"/>
                    </a:cubicBezTo>
                    <a:cubicBezTo>
                      <a:pt x="91" y="113"/>
                      <a:pt x="89" y="116"/>
                      <a:pt x="87" y="119"/>
                    </a:cubicBezTo>
                    <a:cubicBezTo>
                      <a:pt x="83" y="125"/>
                      <a:pt x="80" y="130"/>
                      <a:pt x="75" y="135"/>
                    </a:cubicBezTo>
                    <a:cubicBezTo>
                      <a:pt x="63" y="149"/>
                      <a:pt x="44" y="157"/>
                      <a:pt x="26" y="157"/>
                    </a:cubicBezTo>
                    <a:cubicBezTo>
                      <a:pt x="19" y="157"/>
                      <a:pt x="13" y="156"/>
                      <a:pt x="7" y="154"/>
                    </a:cubicBezTo>
                    <a:cubicBezTo>
                      <a:pt x="3" y="153"/>
                      <a:pt x="0" y="148"/>
                      <a:pt x="1" y="144"/>
                    </a:cubicBezTo>
                    <a:cubicBezTo>
                      <a:pt x="3" y="140"/>
                      <a:pt x="7" y="137"/>
                      <a:pt x="1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6504055" y="3205155"/>
                <a:ext cx="105690" cy="127482"/>
              </a:xfrm>
              <a:custGeom>
                <a:avLst/>
                <a:gdLst>
                  <a:gd name="T0" fmla="*/ 11 w 69"/>
                  <a:gd name="T1" fmla="*/ 1 h 84"/>
                  <a:gd name="T2" fmla="*/ 60 w 69"/>
                  <a:gd name="T3" fmla="*/ 56 h 84"/>
                  <a:gd name="T4" fmla="*/ 60 w 69"/>
                  <a:gd name="T5" fmla="*/ 59 h 84"/>
                  <a:gd name="T6" fmla="*/ 61 w 69"/>
                  <a:gd name="T7" fmla="*/ 65 h 84"/>
                  <a:gd name="T8" fmla="*/ 62 w 69"/>
                  <a:gd name="T9" fmla="*/ 68 h 84"/>
                  <a:gd name="T10" fmla="*/ 68 w 69"/>
                  <a:gd name="T11" fmla="*/ 78 h 84"/>
                  <a:gd name="T12" fmla="*/ 60 w 69"/>
                  <a:gd name="T13" fmla="*/ 84 h 84"/>
                  <a:gd name="T14" fmla="*/ 58 w 69"/>
                  <a:gd name="T15" fmla="*/ 83 h 84"/>
                  <a:gd name="T16" fmla="*/ 45 w 69"/>
                  <a:gd name="T17" fmla="*/ 70 h 84"/>
                  <a:gd name="T18" fmla="*/ 44 w 69"/>
                  <a:gd name="T19" fmla="*/ 60 h 84"/>
                  <a:gd name="T20" fmla="*/ 43 w 69"/>
                  <a:gd name="T21" fmla="*/ 58 h 84"/>
                  <a:gd name="T22" fmla="*/ 7 w 69"/>
                  <a:gd name="T23" fmla="*/ 17 h 84"/>
                  <a:gd name="T24" fmla="*/ 1 w 69"/>
                  <a:gd name="T25" fmla="*/ 7 h 84"/>
                  <a:gd name="T26" fmla="*/ 11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11" y="1"/>
                    </a:moveTo>
                    <a:cubicBezTo>
                      <a:pt x="36" y="7"/>
                      <a:pt x="57" y="30"/>
                      <a:pt x="60" y="56"/>
                    </a:cubicBezTo>
                    <a:cubicBezTo>
                      <a:pt x="60" y="57"/>
                      <a:pt x="60" y="58"/>
                      <a:pt x="60" y="59"/>
                    </a:cubicBezTo>
                    <a:cubicBezTo>
                      <a:pt x="60" y="61"/>
                      <a:pt x="60" y="64"/>
                      <a:pt x="61" y="65"/>
                    </a:cubicBezTo>
                    <a:cubicBezTo>
                      <a:pt x="61" y="67"/>
                      <a:pt x="62" y="68"/>
                      <a:pt x="62" y="68"/>
                    </a:cubicBezTo>
                    <a:cubicBezTo>
                      <a:pt x="66" y="69"/>
                      <a:pt x="69" y="74"/>
                      <a:pt x="68" y="78"/>
                    </a:cubicBezTo>
                    <a:cubicBezTo>
                      <a:pt x="67" y="81"/>
                      <a:pt x="63" y="84"/>
                      <a:pt x="60" y="84"/>
                    </a:cubicBezTo>
                    <a:cubicBezTo>
                      <a:pt x="59" y="84"/>
                      <a:pt x="58" y="84"/>
                      <a:pt x="58" y="83"/>
                    </a:cubicBezTo>
                    <a:cubicBezTo>
                      <a:pt x="52" y="82"/>
                      <a:pt x="47" y="77"/>
                      <a:pt x="45" y="70"/>
                    </a:cubicBezTo>
                    <a:cubicBezTo>
                      <a:pt x="44" y="67"/>
                      <a:pt x="44" y="63"/>
                      <a:pt x="44" y="60"/>
                    </a:cubicBezTo>
                    <a:cubicBezTo>
                      <a:pt x="44" y="59"/>
                      <a:pt x="44" y="59"/>
                      <a:pt x="43" y="58"/>
                    </a:cubicBezTo>
                    <a:cubicBezTo>
                      <a:pt x="42" y="39"/>
                      <a:pt x="26" y="21"/>
                      <a:pt x="7" y="17"/>
                    </a:cubicBezTo>
                    <a:cubicBezTo>
                      <a:pt x="3" y="16"/>
                      <a:pt x="0" y="11"/>
                      <a:pt x="1" y="7"/>
                    </a:cubicBezTo>
                    <a:cubicBezTo>
                      <a:pt x="2" y="3"/>
                      <a:pt x="7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6336258" y="3106002"/>
                <a:ext cx="117676" cy="122034"/>
              </a:xfrm>
              <a:custGeom>
                <a:avLst/>
                <a:gdLst>
                  <a:gd name="T0" fmla="*/ 8 w 77"/>
                  <a:gd name="T1" fmla="*/ 1 h 80"/>
                  <a:gd name="T2" fmla="*/ 41 w 77"/>
                  <a:gd name="T3" fmla="*/ 15 h 80"/>
                  <a:gd name="T4" fmla="*/ 52 w 77"/>
                  <a:gd name="T5" fmla="*/ 39 h 80"/>
                  <a:gd name="T6" fmla="*/ 55 w 77"/>
                  <a:gd name="T7" fmla="*/ 47 h 80"/>
                  <a:gd name="T8" fmla="*/ 70 w 77"/>
                  <a:gd name="T9" fmla="*/ 64 h 80"/>
                  <a:gd name="T10" fmla="*/ 76 w 77"/>
                  <a:gd name="T11" fmla="*/ 73 h 80"/>
                  <a:gd name="T12" fmla="*/ 68 w 77"/>
                  <a:gd name="T13" fmla="*/ 80 h 80"/>
                  <a:gd name="T14" fmla="*/ 67 w 77"/>
                  <a:gd name="T15" fmla="*/ 80 h 80"/>
                  <a:gd name="T16" fmla="*/ 39 w 77"/>
                  <a:gd name="T17" fmla="*/ 52 h 80"/>
                  <a:gd name="T18" fmla="*/ 37 w 77"/>
                  <a:gd name="T19" fmla="*/ 44 h 80"/>
                  <a:gd name="T20" fmla="*/ 28 w 77"/>
                  <a:gd name="T21" fmla="*/ 25 h 80"/>
                  <a:gd name="T22" fmla="*/ 9 w 77"/>
                  <a:gd name="T23" fmla="*/ 17 h 80"/>
                  <a:gd name="T24" fmla="*/ 0 w 77"/>
                  <a:gd name="T25" fmla="*/ 10 h 80"/>
                  <a:gd name="T26" fmla="*/ 8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8" y="1"/>
                    </a:moveTo>
                    <a:cubicBezTo>
                      <a:pt x="20" y="0"/>
                      <a:pt x="33" y="5"/>
                      <a:pt x="41" y="15"/>
                    </a:cubicBezTo>
                    <a:cubicBezTo>
                      <a:pt x="47" y="22"/>
                      <a:pt x="50" y="31"/>
                      <a:pt x="52" y="39"/>
                    </a:cubicBezTo>
                    <a:cubicBezTo>
                      <a:pt x="53" y="42"/>
                      <a:pt x="54" y="44"/>
                      <a:pt x="55" y="47"/>
                    </a:cubicBezTo>
                    <a:cubicBezTo>
                      <a:pt x="56" y="50"/>
                      <a:pt x="61" y="63"/>
                      <a:pt x="70" y="64"/>
                    </a:cubicBezTo>
                    <a:cubicBezTo>
                      <a:pt x="74" y="65"/>
                      <a:pt x="77" y="69"/>
                      <a:pt x="76" y="73"/>
                    </a:cubicBezTo>
                    <a:cubicBezTo>
                      <a:pt x="76" y="77"/>
                      <a:pt x="72" y="80"/>
                      <a:pt x="68" y="80"/>
                    </a:cubicBezTo>
                    <a:cubicBezTo>
                      <a:pt x="68" y="80"/>
                      <a:pt x="68" y="80"/>
                      <a:pt x="67" y="80"/>
                    </a:cubicBezTo>
                    <a:cubicBezTo>
                      <a:pt x="55" y="78"/>
                      <a:pt x="45" y="68"/>
                      <a:pt x="39" y="52"/>
                    </a:cubicBezTo>
                    <a:cubicBezTo>
                      <a:pt x="39" y="49"/>
                      <a:pt x="38" y="47"/>
                      <a:pt x="37" y="44"/>
                    </a:cubicBezTo>
                    <a:cubicBezTo>
                      <a:pt x="35" y="37"/>
                      <a:pt x="32" y="30"/>
                      <a:pt x="28" y="25"/>
                    </a:cubicBezTo>
                    <a:cubicBezTo>
                      <a:pt x="24" y="20"/>
                      <a:pt x="16" y="16"/>
                      <a:pt x="9" y="17"/>
                    </a:cubicBezTo>
                    <a:cubicBezTo>
                      <a:pt x="5" y="18"/>
                      <a:pt x="1" y="14"/>
                      <a:pt x="0" y="10"/>
                    </a:cubicBezTo>
                    <a:cubicBezTo>
                      <a:pt x="0" y="5"/>
                      <a:pt x="3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Freeform 46"/>
              <p:cNvSpPr>
                <a:spLocks noEditPoints="1"/>
              </p:cNvSpPr>
              <p:nvPr/>
            </p:nvSpPr>
            <p:spPr bwMode="auto">
              <a:xfrm>
                <a:off x="6093279" y="3042806"/>
                <a:ext cx="818284" cy="1728093"/>
              </a:xfrm>
              <a:custGeom>
                <a:avLst/>
                <a:gdLst>
                  <a:gd name="T0" fmla="*/ 42 w 536"/>
                  <a:gd name="T1" fmla="*/ 905 h 1132"/>
                  <a:gd name="T2" fmla="*/ 30 w 536"/>
                  <a:gd name="T3" fmla="*/ 1012 h 1132"/>
                  <a:gd name="T4" fmla="*/ 137 w 536"/>
                  <a:gd name="T5" fmla="*/ 1132 h 1132"/>
                  <a:gd name="T6" fmla="*/ 375 w 536"/>
                  <a:gd name="T7" fmla="*/ 1009 h 1132"/>
                  <a:gd name="T8" fmla="*/ 468 w 536"/>
                  <a:gd name="T9" fmla="*/ 782 h 1132"/>
                  <a:gd name="T10" fmla="*/ 511 w 536"/>
                  <a:gd name="T11" fmla="*/ 470 h 1132"/>
                  <a:gd name="T12" fmla="*/ 430 w 536"/>
                  <a:gd name="T13" fmla="*/ 240 h 1132"/>
                  <a:gd name="T14" fmla="*/ 274 w 536"/>
                  <a:gd name="T15" fmla="*/ 77 h 1132"/>
                  <a:gd name="T16" fmla="*/ 36 w 536"/>
                  <a:gd name="T17" fmla="*/ 234 h 1132"/>
                  <a:gd name="T18" fmla="*/ 25 w 536"/>
                  <a:gd name="T19" fmla="*/ 385 h 1132"/>
                  <a:gd name="T20" fmla="*/ 31 w 536"/>
                  <a:gd name="T21" fmla="*/ 515 h 1132"/>
                  <a:gd name="T22" fmla="*/ 15 w 536"/>
                  <a:gd name="T23" fmla="*/ 699 h 1132"/>
                  <a:gd name="T24" fmla="*/ 433 w 536"/>
                  <a:gd name="T25" fmla="*/ 377 h 1132"/>
                  <a:gd name="T26" fmla="*/ 334 w 536"/>
                  <a:gd name="T27" fmla="*/ 516 h 1132"/>
                  <a:gd name="T28" fmla="*/ 205 w 536"/>
                  <a:gd name="T29" fmla="*/ 568 h 1132"/>
                  <a:gd name="T30" fmla="*/ 33 w 536"/>
                  <a:gd name="T31" fmla="*/ 640 h 1132"/>
                  <a:gd name="T32" fmla="*/ 98 w 536"/>
                  <a:gd name="T33" fmla="*/ 435 h 1132"/>
                  <a:gd name="T34" fmla="*/ 48 w 536"/>
                  <a:gd name="T35" fmla="*/ 432 h 1132"/>
                  <a:gd name="T36" fmla="*/ 35 w 536"/>
                  <a:gd name="T37" fmla="*/ 279 h 1132"/>
                  <a:gd name="T38" fmla="*/ 63 w 536"/>
                  <a:gd name="T39" fmla="*/ 214 h 1132"/>
                  <a:gd name="T40" fmla="*/ 162 w 536"/>
                  <a:gd name="T41" fmla="*/ 21 h 1132"/>
                  <a:gd name="T42" fmla="*/ 367 w 536"/>
                  <a:gd name="T43" fmla="*/ 132 h 1132"/>
                  <a:gd name="T44" fmla="*/ 258 w 536"/>
                  <a:gd name="T45" fmla="*/ 161 h 1132"/>
                  <a:gd name="T46" fmla="*/ 181 w 536"/>
                  <a:gd name="T47" fmla="*/ 161 h 1132"/>
                  <a:gd name="T48" fmla="*/ 152 w 536"/>
                  <a:gd name="T49" fmla="*/ 114 h 1132"/>
                  <a:gd name="T50" fmla="*/ 177 w 536"/>
                  <a:gd name="T51" fmla="*/ 178 h 1132"/>
                  <a:gd name="T52" fmla="*/ 179 w 536"/>
                  <a:gd name="T53" fmla="*/ 268 h 1132"/>
                  <a:gd name="T54" fmla="*/ 192 w 536"/>
                  <a:gd name="T55" fmla="*/ 371 h 1132"/>
                  <a:gd name="T56" fmla="*/ 193 w 536"/>
                  <a:gd name="T57" fmla="*/ 421 h 1132"/>
                  <a:gd name="T58" fmla="*/ 132 w 536"/>
                  <a:gd name="T59" fmla="*/ 464 h 1132"/>
                  <a:gd name="T60" fmla="*/ 166 w 536"/>
                  <a:gd name="T61" fmla="*/ 484 h 1132"/>
                  <a:gd name="T62" fmla="*/ 179 w 536"/>
                  <a:gd name="T63" fmla="*/ 516 h 1132"/>
                  <a:gd name="T64" fmla="*/ 194 w 536"/>
                  <a:gd name="T65" fmla="*/ 470 h 1132"/>
                  <a:gd name="T66" fmla="*/ 229 w 536"/>
                  <a:gd name="T67" fmla="*/ 340 h 1132"/>
                  <a:gd name="T68" fmla="*/ 193 w 536"/>
                  <a:gd name="T69" fmla="*/ 176 h 1132"/>
                  <a:gd name="T70" fmla="*/ 251 w 536"/>
                  <a:gd name="T71" fmla="*/ 176 h 1132"/>
                  <a:gd name="T72" fmla="*/ 293 w 536"/>
                  <a:gd name="T73" fmla="*/ 255 h 1132"/>
                  <a:gd name="T74" fmla="*/ 309 w 536"/>
                  <a:gd name="T75" fmla="*/ 258 h 1132"/>
                  <a:gd name="T76" fmla="*/ 30 w 536"/>
                  <a:gd name="T77" fmla="*/ 702 h 1132"/>
                  <a:gd name="T78" fmla="*/ 65 w 536"/>
                  <a:gd name="T79" fmla="*/ 676 h 1132"/>
                  <a:gd name="T80" fmla="*/ 304 w 536"/>
                  <a:gd name="T81" fmla="*/ 536 h 1132"/>
                  <a:gd name="T82" fmla="*/ 385 w 536"/>
                  <a:gd name="T83" fmla="*/ 464 h 1132"/>
                  <a:gd name="T84" fmla="*/ 500 w 536"/>
                  <a:gd name="T85" fmla="*/ 438 h 1132"/>
                  <a:gd name="T86" fmla="*/ 472 w 536"/>
                  <a:gd name="T87" fmla="*/ 499 h 1132"/>
                  <a:gd name="T88" fmla="*/ 441 w 536"/>
                  <a:gd name="T89" fmla="*/ 682 h 1132"/>
                  <a:gd name="T90" fmla="*/ 474 w 536"/>
                  <a:gd name="T91" fmla="*/ 654 h 1132"/>
                  <a:gd name="T92" fmla="*/ 425 w 536"/>
                  <a:gd name="T93" fmla="*/ 808 h 1132"/>
                  <a:gd name="T94" fmla="*/ 436 w 536"/>
                  <a:gd name="T95" fmla="*/ 899 h 1132"/>
                  <a:gd name="T96" fmla="*/ 375 w 536"/>
                  <a:gd name="T97" fmla="*/ 943 h 1132"/>
                  <a:gd name="T98" fmla="*/ 336 w 536"/>
                  <a:gd name="T99" fmla="*/ 994 h 1132"/>
                  <a:gd name="T100" fmla="*/ 266 w 536"/>
                  <a:gd name="T101" fmla="*/ 1073 h 1132"/>
                  <a:gd name="T102" fmla="*/ 45 w 536"/>
                  <a:gd name="T103" fmla="*/ 1037 h 1132"/>
                  <a:gd name="T104" fmla="*/ 69 w 536"/>
                  <a:gd name="T105" fmla="*/ 1030 h 1132"/>
                  <a:gd name="T106" fmla="*/ 43 w 536"/>
                  <a:gd name="T107" fmla="*/ 951 h 1132"/>
                  <a:gd name="T108" fmla="*/ 96 w 536"/>
                  <a:gd name="T109" fmla="*/ 917 h 1132"/>
                  <a:gd name="T110" fmla="*/ 44 w 536"/>
                  <a:gd name="T111" fmla="*/ 793 h 1132"/>
                  <a:gd name="T112" fmla="*/ 65 w 536"/>
                  <a:gd name="T113" fmla="*/ 785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28" y="775"/>
                    </a:moveTo>
                    <a:cubicBezTo>
                      <a:pt x="29" y="777"/>
                      <a:pt x="30" y="778"/>
                      <a:pt x="31" y="780"/>
                    </a:cubicBezTo>
                    <a:cubicBezTo>
                      <a:pt x="20" y="806"/>
                      <a:pt x="24" y="836"/>
                      <a:pt x="30" y="866"/>
                    </a:cubicBezTo>
                    <a:cubicBezTo>
                      <a:pt x="32" y="878"/>
                      <a:pt x="35" y="892"/>
                      <a:pt x="42" y="905"/>
                    </a:cubicBezTo>
                    <a:cubicBezTo>
                      <a:pt x="41" y="906"/>
                      <a:pt x="41" y="908"/>
                      <a:pt x="42" y="909"/>
                    </a:cubicBezTo>
                    <a:cubicBezTo>
                      <a:pt x="34" y="921"/>
                      <a:pt x="29" y="935"/>
                      <a:pt x="27" y="949"/>
                    </a:cubicBezTo>
                    <a:cubicBezTo>
                      <a:pt x="25" y="958"/>
                      <a:pt x="25" y="967"/>
                      <a:pt x="25" y="975"/>
                    </a:cubicBezTo>
                    <a:cubicBezTo>
                      <a:pt x="25" y="987"/>
                      <a:pt x="26" y="1000"/>
                      <a:pt x="30" y="1012"/>
                    </a:cubicBezTo>
                    <a:cubicBezTo>
                      <a:pt x="30" y="1013"/>
                      <a:pt x="31" y="1015"/>
                      <a:pt x="31" y="1016"/>
                    </a:cubicBezTo>
                    <a:cubicBezTo>
                      <a:pt x="21" y="1046"/>
                      <a:pt x="41" y="1076"/>
                      <a:pt x="54" y="1091"/>
                    </a:cubicBezTo>
                    <a:cubicBezTo>
                      <a:pt x="70" y="1108"/>
                      <a:pt x="85" y="1120"/>
                      <a:pt x="101" y="1126"/>
                    </a:cubicBezTo>
                    <a:cubicBezTo>
                      <a:pt x="113" y="1130"/>
                      <a:pt x="125" y="1132"/>
                      <a:pt x="137" y="1132"/>
                    </a:cubicBezTo>
                    <a:cubicBezTo>
                      <a:pt x="161" y="1132"/>
                      <a:pt x="186" y="1125"/>
                      <a:pt x="208" y="1117"/>
                    </a:cubicBezTo>
                    <a:cubicBezTo>
                      <a:pt x="231" y="1109"/>
                      <a:pt x="254" y="1101"/>
                      <a:pt x="275" y="1087"/>
                    </a:cubicBezTo>
                    <a:cubicBezTo>
                      <a:pt x="292" y="1076"/>
                      <a:pt x="307" y="1062"/>
                      <a:pt x="319" y="1046"/>
                    </a:cubicBezTo>
                    <a:cubicBezTo>
                      <a:pt x="341" y="1041"/>
                      <a:pt x="361" y="1028"/>
                      <a:pt x="375" y="1009"/>
                    </a:cubicBezTo>
                    <a:cubicBezTo>
                      <a:pt x="386" y="993"/>
                      <a:pt x="393" y="973"/>
                      <a:pt x="392" y="953"/>
                    </a:cubicBezTo>
                    <a:cubicBezTo>
                      <a:pt x="403" y="954"/>
                      <a:pt x="416" y="950"/>
                      <a:pt x="426" y="942"/>
                    </a:cubicBezTo>
                    <a:cubicBezTo>
                      <a:pt x="438" y="932"/>
                      <a:pt x="446" y="917"/>
                      <a:pt x="451" y="905"/>
                    </a:cubicBezTo>
                    <a:cubicBezTo>
                      <a:pt x="467" y="866"/>
                      <a:pt x="473" y="824"/>
                      <a:pt x="468" y="782"/>
                    </a:cubicBezTo>
                    <a:cubicBezTo>
                      <a:pt x="472" y="775"/>
                      <a:pt x="476" y="768"/>
                      <a:pt x="479" y="759"/>
                    </a:cubicBezTo>
                    <a:cubicBezTo>
                      <a:pt x="494" y="721"/>
                      <a:pt x="498" y="680"/>
                      <a:pt x="491" y="639"/>
                    </a:cubicBezTo>
                    <a:cubicBezTo>
                      <a:pt x="491" y="638"/>
                      <a:pt x="491" y="637"/>
                      <a:pt x="490" y="636"/>
                    </a:cubicBezTo>
                    <a:cubicBezTo>
                      <a:pt x="527" y="588"/>
                      <a:pt x="536" y="518"/>
                      <a:pt x="511" y="470"/>
                    </a:cubicBezTo>
                    <a:cubicBezTo>
                      <a:pt x="515" y="459"/>
                      <a:pt x="516" y="447"/>
                      <a:pt x="516" y="438"/>
                    </a:cubicBezTo>
                    <a:cubicBezTo>
                      <a:pt x="516" y="411"/>
                      <a:pt x="509" y="392"/>
                      <a:pt x="495" y="381"/>
                    </a:cubicBezTo>
                    <a:cubicBezTo>
                      <a:pt x="491" y="378"/>
                      <a:pt x="486" y="375"/>
                      <a:pt x="481" y="373"/>
                    </a:cubicBezTo>
                    <a:cubicBezTo>
                      <a:pt x="490" y="316"/>
                      <a:pt x="472" y="268"/>
                      <a:pt x="430" y="240"/>
                    </a:cubicBezTo>
                    <a:cubicBezTo>
                      <a:pt x="420" y="233"/>
                      <a:pt x="409" y="228"/>
                      <a:pt x="398" y="224"/>
                    </a:cubicBezTo>
                    <a:cubicBezTo>
                      <a:pt x="412" y="181"/>
                      <a:pt x="396" y="145"/>
                      <a:pt x="380" y="122"/>
                    </a:cubicBezTo>
                    <a:cubicBezTo>
                      <a:pt x="350" y="81"/>
                      <a:pt x="298" y="78"/>
                      <a:pt x="278" y="78"/>
                    </a:cubicBezTo>
                    <a:cubicBezTo>
                      <a:pt x="276" y="77"/>
                      <a:pt x="275" y="77"/>
                      <a:pt x="274" y="77"/>
                    </a:cubicBezTo>
                    <a:cubicBezTo>
                      <a:pt x="272" y="76"/>
                      <a:pt x="270" y="72"/>
                      <a:pt x="268" y="68"/>
                    </a:cubicBezTo>
                    <a:cubicBezTo>
                      <a:pt x="255" y="49"/>
                      <a:pt x="233" y="12"/>
                      <a:pt x="164" y="5"/>
                    </a:cubicBezTo>
                    <a:cubicBezTo>
                      <a:pt x="138" y="2"/>
                      <a:pt x="110" y="0"/>
                      <a:pt x="87" y="13"/>
                    </a:cubicBezTo>
                    <a:cubicBezTo>
                      <a:pt x="9" y="54"/>
                      <a:pt x="0" y="156"/>
                      <a:pt x="36" y="234"/>
                    </a:cubicBezTo>
                    <a:cubicBezTo>
                      <a:pt x="27" y="247"/>
                      <a:pt x="21" y="262"/>
                      <a:pt x="19" y="277"/>
                    </a:cubicBezTo>
                    <a:cubicBezTo>
                      <a:pt x="16" y="297"/>
                      <a:pt x="19" y="316"/>
                      <a:pt x="22" y="335"/>
                    </a:cubicBezTo>
                    <a:cubicBezTo>
                      <a:pt x="23" y="345"/>
                      <a:pt x="25" y="356"/>
                      <a:pt x="25" y="366"/>
                    </a:cubicBezTo>
                    <a:cubicBezTo>
                      <a:pt x="26" y="372"/>
                      <a:pt x="25" y="378"/>
                      <a:pt x="25" y="385"/>
                    </a:cubicBezTo>
                    <a:cubicBezTo>
                      <a:pt x="25" y="402"/>
                      <a:pt x="25" y="421"/>
                      <a:pt x="33" y="438"/>
                    </a:cubicBezTo>
                    <a:cubicBezTo>
                      <a:pt x="37" y="450"/>
                      <a:pt x="46" y="459"/>
                      <a:pt x="55" y="462"/>
                    </a:cubicBezTo>
                    <a:cubicBezTo>
                      <a:pt x="51" y="471"/>
                      <a:pt x="47" y="480"/>
                      <a:pt x="43" y="489"/>
                    </a:cubicBezTo>
                    <a:cubicBezTo>
                      <a:pt x="39" y="497"/>
                      <a:pt x="35" y="506"/>
                      <a:pt x="31" y="515"/>
                    </a:cubicBezTo>
                    <a:cubicBezTo>
                      <a:pt x="15" y="555"/>
                      <a:pt x="10" y="599"/>
                      <a:pt x="17" y="643"/>
                    </a:cubicBezTo>
                    <a:cubicBezTo>
                      <a:pt x="18" y="651"/>
                      <a:pt x="20" y="659"/>
                      <a:pt x="26" y="666"/>
                    </a:cubicBezTo>
                    <a:cubicBezTo>
                      <a:pt x="27" y="667"/>
                      <a:pt x="29" y="668"/>
                      <a:pt x="30" y="669"/>
                    </a:cubicBezTo>
                    <a:cubicBezTo>
                      <a:pt x="22" y="677"/>
                      <a:pt x="17" y="687"/>
                      <a:pt x="15" y="699"/>
                    </a:cubicBezTo>
                    <a:cubicBezTo>
                      <a:pt x="12" y="713"/>
                      <a:pt x="14" y="727"/>
                      <a:pt x="16" y="738"/>
                    </a:cubicBezTo>
                    <a:cubicBezTo>
                      <a:pt x="18" y="749"/>
                      <a:pt x="21" y="763"/>
                      <a:pt x="28" y="775"/>
                    </a:cubicBezTo>
                    <a:close/>
                    <a:moveTo>
                      <a:pt x="465" y="371"/>
                    </a:moveTo>
                    <a:cubicBezTo>
                      <a:pt x="454" y="370"/>
                      <a:pt x="443" y="373"/>
                      <a:pt x="433" y="377"/>
                    </a:cubicBezTo>
                    <a:cubicBezTo>
                      <a:pt x="411" y="386"/>
                      <a:pt x="392" y="404"/>
                      <a:pt x="381" y="426"/>
                    </a:cubicBezTo>
                    <a:cubicBezTo>
                      <a:pt x="376" y="437"/>
                      <a:pt x="372" y="448"/>
                      <a:pt x="369" y="460"/>
                    </a:cubicBezTo>
                    <a:cubicBezTo>
                      <a:pt x="367" y="466"/>
                      <a:pt x="366" y="473"/>
                      <a:pt x="363" y="479"/>
                    </a:cubicBezTo>
                    <a:cubicBezTo>
                      <a:pt x="359" y="493"/>
                      <a:pt x="350" y="510"/>
                      <a:pt x="334" y="516"/>
                    </a:cubicBezTo>
                    <a:cubicBezTo>
                      <a:pt x="326" y="519"/>
                      <a:pt x="317" y="520"/>
                      <a:pt x="307" y="520"/>
                    </a:cubicBezTo>
                    <a:cubicBezTo>
                      <a:pt x="304" y="520"/>
                      <a:pt x="304" y="520"/>
                      <a:pt x="304" y="520"/>
                    </a:cubicBezTo>
                    <a:cubicBezTo>
                      <a:pt x="284" y="521"/>
                      <a:pt x="258" y="523"/>
                      <a:pt x="237" y="537"/>
                    </a:cubicBezTo>
                    <a:cubicBezTo>
                      <a:pt x="224" y="545"/>
                      <a:pt x="214" y="557"/>
                      <a:pt x="205" y="568"/>
                    </a:cubicBezTo>
                    <a:cubicBezTo>
                      <a:pt x="202" y="572"/>
                      <a:pt x="202" y="572"/>
                      <a:pt x="202" y="572"/>
                    </a:cubicBezTo>
                    <a:cubicBezTo>
                      <a:pt x="156" y="625"/>
                      <a:pt x="110" y="654"/>
                      <a:pt x="63" y="660"/>
                    </a:cubicBezTo>
                    <a:cubicBezTo>
                      <a:pt x="51" y="661"/>
                      <a:pt x="43" y="660"/>
                      <a:pt x="38" y="655"/>
                    </a:cubicBezTo>
                    <a:cubicBezTo>
                      <a:pt x="35" y="651"/>
                      <a:pt x="34" y="645"/>
                      <a:pt x="33" y="640"/>
                    </a:cubicBezTo>
                    <a:cubicBezTo>
                      <a:pt x="26" y="600"/>
                      <a:pt x="31" y="558"/>
                      <a:pt x="46" y="521"/>
                    </a:cubicBezTo>
                    <a:cubicBezTo>
                      <a:pt x="50" y="512"/>
                      <a:pt x="54" y="504"/>
                      <a:pt x="58" y="495"/>
                    </a:cubicBezTo>
                    <a:cubicBezTo>
                      <a:pt x="63" y="485"/>
                      <a:pt x="68" y="473"/>
                      <a:pt x="72" y="462"/>
                    </a:cubicBezTo>
                    <a:cubicBezTo>
                      <a:pt x="86" y="457"/>
                      <a:pt x="94" y="442"/>
                      <a:pt x="98" y="435"/>
                    </a:cubicBezTo>
                    <a:cubicBezTo>
                      <a:pt x="100" y="431"/>
                      <a:pt x="99" y="426"/>
                      <a:pt x="95" y="424"/>
                    </a:cubicBezTo>
                    <a:cubicBezTo>
                      <a:pt x="91" y="422"/>
                      <a:pt x="86" y="423"/>
                      <a:pt x="84" y="427"/>
                    </a:cubicBezTo>
                    <a:cubicBezTo>
                      <a:pt x="76" y="441"/>
                      <a:pt x="69" y="447"/>
                      <a:pt x="62" y="447"/>
                    </a:cubicBezTo>
                    <a:cubicBezTo>
                      <a:pt x="56" y="447"/>
                      <a:pt x="50" y="439"/>
                      <a:pt x="48" y="432"/>
                    </a:cubicBezTo>
                    <a:cubicBezTo>
                      <a:pt x="42" y="418"/>
                      <a:pt x="42" y="402"/>
                      <a:pt x="42" y="385"/>
                    </a:cubicBezTo>
                    <a:cubicBezTo>
                      <a:pt x="42" y="378"/>
                      <a:pt x="42" y="372"/>
                      <a:pt x="41" y="365"/>
                    </a:cubicBezTo>
                    <a:cubicBezTo>
                      <a:pt x="41" y="354"/>
                      <a:pt x="39" y="343"/>
                      <a:pt x="38" y="333"/>
                    </a:cubicBezTo>
                    <a:cubicBezTo>
                      <a:pt x="35" y="314"/>
                      <a:pt x="33" y="297"/>
                      <a:pt x="35" y="279"/>
                    </a:cubicBezTo>
                    <a:cubicBezTo>
                      <a:pt x="37" y="266"/>
                      <a:pt x="42" y="253"/>
                      <a:pt x="50" y="241"/>
                    </a:cubicBezTo>
                    <a:cubicBezTo>
                      <a:pt x="51" y="240"/>
                      <a:pt x="52" y="239"/>
                      <a:pt x="53" y="237"/>
                    </a:cubicBezTo>
                    <a:cubicBezTo>
                      <a:pt x="56" y="233"/>
                      <a:pt x="59" y="229"/>
                      <a:pt x="63" y="226"/>
                    </a:cubicBezTo>
                    <a:cubicBezTo>
                      <a:pt x="66" y="223"/>
                      <a:pt x="66" y="218"/>
                      <a:pt x="63" y="214"/>
                    </a:cubicBezTo>
                    <a:cubicBezTo>
                      <a:pt x="60" y="211"/>
                      <a:pt x="55" y="211"/>
                      <a:pt x="51" y="214"/>
                    </a:cubicBezTo>
                    <a:cubicBezTo>
                      <a:pt x="50" y="216"/>
                      <a:pt x="48" y="217"/>
                      <a:pt x="47" y="219"/>
                    </a:cubicBezTo>
                    <a:cubicBezTo>
                      <a:pt x="18" y="150"/>
                      <a:pt x="28" y="62"/>
                      <a:pt x="94" y="27"/>
                    </a:cubicBezTo>
                    <a:cubicBezTo>
                      <a:pt x="114" y="16"/>
                      <a:pt x="138" y="18"/>
                      <a:pt x="162" y="21"/>
                    </a:cubicBezTo>
                    <a:cubicBezTo>
                      <a:pt x="223" y="27"/>
                      <a:pt x="242" y="58"/>
                      <a:pt x="254" y="77"/>
                    </a:cubicBezTo>
                    <a:cubicBezTo>
                      <a:pt x="259" y="85"/>
                      <a:pt x="263" y="91"/>
                      <a:pt x="269" y="93"/>
                    </a:cubicBezTo>
                    <a:cubicBezTo>
                      <a:pt x="271" y="93"/>
                      <a:pt x="273" y="94"/>
                      <a:pt x="277" y="94"/>
                    </a:cubicBezTo>
                    <a:cubicBezTo>
                      <a:pt x="295" y="94"/>
                      <a:pt x="342" y="97"/>
                      <a:pt x="367" y="132"/>
                    </a:cubicBezTo>
                    <a:cubicBezTo>
                      <a:pt x="387" y="160"/>
                      <a:pt x="392" y="190"/>
                      <a:pt x="382" y="220"/>
                    </a:cubicBezTo>
                    <a:cubicBezTo>
                      <a:pt x="360" y="216"/>
                      <a:pt x="337" y="218"/>
                      <a:pt x="318" y="227"/>
                    </a:cubicBezTo>
                    <a:cubicBezTo>
                      <a:pt x="317" y="213"/>
                      <a:pt x="311" y="200"/>
                      <a:pt x="303" y="191"/>
                    </a:cubicBezTo>
                    <a:cubicBezTo>
                      <a:pt x="291" y="177"/>
                      <a:pt x="273" y="169"/>
                      <a:pt x="258" y="161"/>
                    </a:cubicBezTo>
                    <a:cubicBezTo>
                      <a:pt x="234" y="150"/>
                      <a:pt x="234" y="150"/>
                      <a:pt x="234" y="150"/>
                    </a:cubicBezTo>
                    <a:cubicBezTo>
                      <a:pt x="228" y="147"/>
                      <a:pt x="222" y="144"/>
                      <a:pt x="215" y="143"/>
                    </a:cubicBezTo>
                    <a:cubicBezTo>
                      <a:pt x="206" y="142"/>
                      <a:pt x="197" y="145"/>
                      <a:pt x="190" y="151"/>
                    </a:cubicBezTo>
                    <a:cubicBezTo>
                      <a:pt x="186" y="154"/>
                      <a:pt x="183" y="157"/>
                      <a:pt x="181" y="161"/>
                    </a:cubicBezTo>
                    <a:cubicBezTo>
                      <a:pt x="181" y="161"/>
                      <a:pt x="180" y="161"/>
                      <a:pt x="180" y="161"/>
                    </a:cubicBezTo>
                    <a:cubicBezTo>
                      <a:pt x="173" y="163"/>
                      <a:pt x="164" y="159"/>
                      <a:pt x="159" y="151"/>
                    </a:cubicBezTo>
                    <a:cubicBezTo>
                      <a:pt x="155" y="144"/>
                      <a:pt x="154" y="134"/>
                      <a:pt x="157" y="124"/>
                    </a:cubicBezTo>
                    <a:cubicBezTo>
                      <a:pt x="159" y="120"/>
                      <a:pt x="157" y="115"/>
                      <a:pt x="152" y="114"/>
                    </a:cubicBezTo>
                    <a:cubicBezTo>
                      <a:pt x="148" y="112"/>
                      <a:pt x="144" y="115"/>
                      <a:pt x="142" y="119"/>
                    </a:cubicBezTo>
                    <a:cubicBezTo>
                      <a:pt x="137" y="133"/>
                      <a:pt x="138" y="148"/>
                      <a:pt x="145" y="160"/>
                    </a:cubicBezTo>
                    <a:cubicBezTo>
                      <a:pt x="152" y="171"/>
                      <a:pt x="164" y="178"/>
                      <a:pt x="176" y="178"/>
                    </a:cubicBezTo>
                    <a:cubicBezTo>
                      <a:pt x="176" y="178"/>
                      <a:pt x="176" y="178"/>
                      <a:pt x="177" y="178"/>
                    </a:cubicBezTo>
                    <a:cubicBezTo>
                      <a:pt x="177" y="189"/>
                      <a:pt x="182" y="198"/>
                      <a:pt x="186" y="207"/>
                    </a:cubicBezTo>
                    <a:cubicBezTo>
                      <a:pt x="189" y="212"/>
                      <a:pt x="191" y="217"/>
                      <a:pt x="193" y="222"/>
                    </a:cubicBezTo>
                    <a:cubicBezTo>
                      <a:pt x="197" y="236"/>
                      <a:pt x="193" y="253"/>
                      <a:pt x="182" y="263"/>
                    </a:cubicBezTo>
                    <a:cubicBezTo>
                      <a:pt x="180" y="265"/>
                      <a:pt x="180" y="267"/>
                      <a:pt x="179" y="268"/>
                    </a:cubicBezTo>
                    <a:cubicBezTo>
                      <a:pt x="178" y="269"/>
                      <a:pt x="177" y="270"/>
                      <a:pt x="177" y="272"/>
                    </a:cubicBezTo>
                    <a:cubicBezTo>
                      <a:pt x="175" y="276"/>
                      <a:pt x="177" y="281"/>
                      <a:pt x="181" y="282"/>
                    </a:cubicBezTo>
                    <a:cubicBezTo>
                      <a:pt x="199" y="289"/>
                      <a:pt x="217" y="315"/>
                      <a:pt x="213" y="337"/>
                    </a:cubicBezTo>
                    <a:cubicBezTo>
                      <a:pt x="210" y="353"/>
                      <a:pt x="200" y="365"/>
                      <a:pt x="192" y="371"/>
                    </a:cubicBezTo>
                    <a:cubicBezTo>
                      <a:pt x="187" y="373"/>
                      <a:pt x="184" y="374"/>
                      <a:pt x="183" y="373"/>
                    </a:cubicBezTo>
                    <a:cubicBezTo>
                      <a:pt x="179" y="372"/>
                      <a:pt x="175" y="374"/>
                      <a:pt x="173" y="378"/>
                    </a:cubicBezTo>
                    <a:cubicBezTo>
                      <a:pt x="172" y="381"/>
                      <a:pt x="173" y="385"/>
                      <a:pt x="176" y="388"/>
                    </a:cubicBezTo>
                    <a:cubicBezTo>
                      <a:pt x="186" y="395"/>
                      <a:pt x="192" y="407"/>
                      <a:pt x="193" y="421"/>
                    </a:cubicBezTo>
                    <a:cubicBezTo>
                      <a:pt x="194" y="431"/>
                      <a:pt x="193" y="449"/>
                      <a:pt x="183" y="457"/>
                    </a:cubicBezTo>
                    <a:cubicBezTo>
                      <a:pt x="182" y="458"/>
                      <a:pt x="182" y="459"/>
                      <a:pt x="181" y="460"/>
                    </a:cubicBezTo>
                    <a:cubicBezTo>
                      <a:pt x="179" y="460"/>
                      <a:pt x="177" y="461"/>
                      <a:pt x="176" y="463"/>
                    </a:cubicBezTo>
                    <a:cubicBezTo>
                      <a:pt x="156" y="475"/>
                      <a:pt x="136" y="467"/>
                      <a:pt x="132" y="464"/>
                    </a:cubicBezTo>
                    <a:cubicBezTo>
                      <a:pt x="128" y="461"/>
                      <a:pt x="123" y="462"/>
                      <a:pt x="121" y="466"/>
                    </a:cubicBezTo>
                    <a:cubicBezTo>
                      <a:pt x="118" y="469"/>
                      <a:pt x="119" y="474"/>
                      <a:pt x="123" y="477"/>
                    </a:cubicBezTo>
                    <a:cubicBezTo>
                      <a:pt x="129" y="481"/>
                      <a:pt x="140" y="485"/>
                      <a:pt x="153" y="485"/>
                    </a:cubicBezTo>
                    <a:cubicBezTo>
                      <a:pt x="157" y="485"/>
                      <a:pt x="162" y="485"/>
                      <a:pt x="166" y="484"/>
                    </a:cubicBezTo>
                    <a:cubicBezTo>
                      <a:pt x="163" y="495"/>
                      <a:pt x="163" y="506"/>
                      <a:pt x="163" y="516"/>
                    </a:cubicBezTo>
                    <a:cubicBezTo>
                      <a:pt x="163" y="520"/>
                      <a:pt x="167" y="524"/>
                      <a:pt x="171" y="524"/>
                    </a:cubicBezTo>
                    <a:cubicBezTo>
                      <a:pt x="171" y="524"/>
                      <a:pt x="171" y="524"/>
                      <a:pt x="171" y="524"/>
                    </a:cubicBezTo>
                    <a:cubicBezTo>
                      <a:pt x="176" y="524"/>
                      <a:pt x="179" y="520"/>
                      <a:pt x="179" y="516"/>
                    </a:cubicBezTo>
                    <a:cubicBezTo>
                      <a:pt x="179" y="505"/>
                      <a:pt x="179" y="493"/>
                      <a:pt x="183" y="483"/>
                    </a:cubicBezTo>
                    <a:cubicBezTo>
                      <a:pt x="184" y="482"/>
                      <a:pt x="185" y="480"/>
                      <a:pt x="186" y="479"/>
                    </a:cubicBezTo>
                    <a:cubicBezTo>
                      <a:pt x="187" y="477"/>
                      <a:pt x="188" y="475"/>
                      <a:pt x="189" y="474"/>
                    </a:cubicBezTo>
                    <a:cubicBezTo>
                      <a:pt x="190" y="472"/>
                      <a:pt x="192" y="471"/>
                      <a:pt x="194" y="470"/>
                    </a:cubicBezTo>
                    <a:cubicBezTo>
                      <a:pt x="209" y="457"/>
                      <a:pt x="210" y="436"/>
                      <a:pt x="209" y="420"/>
                    </a:cubicBezTo>
                    <a:cubicBezTo>
                      <a:pt x="208" y="407"/>
                      <a:pt x="204" y="396"/>
                      <a:pt x="197" y="386"/>
                    </a:cubicBezTo>
                    <a:cubicBezTo>
                      <a:pt x="198" y="386"/>
                      <a:pt x="199" y="385"/>
                      <a:pt x="200" y="384"/>
                    </a:cubicBezTo>
                    <a:cubicBezTo>
                      <a:pt x="214" y="375"/>
                      <a:pt x="226" y="358"/>
                      <a:pt x="229" y="340"/>
                    </a:cubicBezTo>
                    <a:cubicBezTo>
                      <a:pt x="234" y="313"/>
                      <a:pt x="217" y="285"/>
                      <a:pt x="196" y="272"/>
                    </a:cubicBezTo>
                    <a:cubicBezTo>
                      <a:pt x="209" y="257"/>
                      <a:pt x="214" y="235"/>
                      <a:pt x="208" y="217"/>
                    </a:cubicBezTo>
                    <a:cubicBezTo>
                      <a:pt x="206" y="211"/>
                      <a:pt x="203" y="205"/>
                      <a:pt x="201" y="200"/>
                    </a:cubicBezTo>
                    <a:cubicBezTo>
                      <a:pt x="196" y="191"/>
                      <a:pt x="192" y="183"/>
                      <a:pt x="193" y="176"/>
                    </a:cubicBezTo>
                    <a:cubicBezTo>
                      <a:pt x="193" y="171"/>
                      <a:pt x="196" y="167"/>
                      <a:pt x="200" y="164"/>
                    </a:cubicBezTo>
                    <a:cubicBezTo>
                      <a:pt x="204" y="160"/>
                      <a:pt x="209" y="159"/>
                      <a:pt x="213" y="159"/>
                    </a:cubicBezTo>
                    <a:cubicBezTo>
                      <a:pt x="218" y="160"/>
                      <a:pt x="222" y="162"/>
                      <a:pt x="227" y="164"/>
                    </a:cubicBezTo>
                    <a:cubicBezTo>
                      <a:pt x="251" y="176"/>
                      <a:pt x="251" y="176"/>
                      <a:pt x="251" y="176"/>
                    </a:cubicBezTo>
                    <a:cubicBezTo>
                      <a:pt x="266" y="183"/>
                      <a:pt x="281" y="190"/>
                      <a:pt x="291" y="202"/>
                    </a:cubicBezTo>
                    <a:cubicBezTo>
                      <a:pt x="299" y="211"/>
                      <a:pt x="305" y="227"/>
                      <a:pt x="299" y="240"/>
                    </a:cubicBezTo>
                    <a:cubicBezTo>
                      <a:pt x="299" y="240"/>
                      <a:pt x="298" y="241"/>
                      <a:pt x="298" y="242"/>
                    </a:cubicBezTo>
                    <a:cubicBezTo>
                      <a:pt x="296" y="245"/>
                      <a:pt x="294" y="250"/>
                      <a:pt x="293" y="255"/>
                    </a:cubicBezTo>
                    <a:cubicBezTo>
                      <a:pt x="290" y="271"/>
                      <a:pt x="294" y="287"/>
                      <a:pt x="303" y="300"/>
                    </a:cubicBezTo>
                    <a:cubicBezTo>
                      <a:pt x="305" y="304"/>
                      <a:pt x="310" y="305"/>
                      <a:pt x="314" y="302"/>
                    </a:cubicBezTo>
                    <a:cubicBezTo>
                      <a:pt x="318" y="300"/>
                      <a:pt x="319" y="295"/>
                      <a:pt x="316" y="291"/>
                    </a:cubicBezTo>
                    <a:cubicBezTo>
                      <a:pt x="307" y="277"/>
                      <a:pt x="308" y="264"/>
                      <a:pt x="309" y="258"/>
                    </a:cubicBezTo>
                    <a:cubicBezTo>
                      <a:pt x="310" y="252"/>
                      <a:pt x="313" y="248"/>
                      <a:pt x="315" y="246"/>
                    </a:cubicBezTo>
                    <a:cubicBezTo>
                      <a:pt x="343" y="228"/>
                      <a:pt x="388" y="231"/>
                      <a:pt x="421" y="253"/>
                    </a:cubicBezTo>
                    <a:cubicBezTo>
                      <a:pt x="443" y="268"/>
                      <a:pt x="476" y="302"/>
                      <a:pt x="465" y="371"/>
                    </a:cubicBezTo>
                    <a:close/>
                    <a:moveTo>
                      <a:pt x="30" y="702"/>
                    </a:moveTo>
                    <a:cubicBezTo>
                      <a:pt x="32" y="692"/>
                      <a:pt x="38" y="683"/>
                      <a:pt x="45" y="678"/>
                    </a:cubicBezTo>
                    <a:cubicBezTo>
                      <a:pt x="46" y="677"/>
                      <a:pt x="47" y="677"/>
                      <a:pt x="47" y="676"/>
                    </a:cubicBezTo>
                    <a:cubicBezTo>
                      <a:pt x="50" y="676"/>
                      <a:pt x="53" y="677"/>
                      <a:pt x="56" y="677"/>
                    </a:cubicBezTo>
                    <a:cubicBezTo>
                      <a:pt x="59" y="677"/>
                      <a:pt x="62" y="676"/>
                      <a:pt x="65" y="676"/>
                    </a:cubicBezTo>
                    <a:cubicBezTo>
                      <a:pt x="116" y="670"/>
                      <a:pt x="165" y="639"/>
                      <a:pt x="214" y="582"/>
                    </a:cubicBezTo>
                    <a:cubicBezTo>
                      <a:pt x="217" y="578"/>
                      <a:pt x="217" y="578"/>
                      <a:pt x="217" y="578"/>
                    </a:cubicBezTo>
                    <a:cubicBezTo>
                      <a:pt x="226" y="568"/>
                      <a:pt x="235" y="558"/>
                      <a:pt x="245" y="551"/>
                    </a:cubicBezTo>
                    <a:cubicBezTo>
                      <a:pt x="263" y="539"/>
                      <a:pt x="286" y="537"/>
                      <a:pt x="304" y="536"/>
                    </a:cubicBezTo>
                    <a:cubicBezTo>
                      <a:pt x="308" y="536"/>
                      <a:pt x="308" y="536"/>
                      <a:pt x="308" y="536"/>
                    </a:cubicBezTo>
                    <a:cubicBezTo>
                      <a:pt x="318" y="536"/>
                      <a:pt x="330" y="535"/>
                      <a:pt x="340" y="531"/>
                    </a:cubicBezTo>
                    <a:cubicBezTo>
                      <a:pt x="357" y="524"/>
                      <a:pt x="370" y="508"/>
                      <a:pt x="379" y="485"/>
                    </a:cubicBezTo>
                    <a:cubicBezTo>
                      <a:pt x="381" y="478"/>
                      <a:pt x="383" y="471"/>
                      <a:pt x="385" y="464"/>
                    </a:cubicBezTo>
                    <a:cubicBezTo>
                      <a:pt x="388" y="453"/>
                      <a:pt x="391" y="443"/>
                      <a:pt x="395" y="433"/>
                    </a:cubicBezTo>
                    <a:cubicBezTo>
                      <a:pt x="404" y="415"/>
                      <a:pt x="421" y="400"/>
                      <a:pt x="440" y="392"/>
                    </a:cubicBezTo>
                    <a:cubicBezTo>
                      <a:pt x="453" y="386"/>
                      <a:pt x="472" y="384"/>
                      <a:pt x="485" y="394"/>
                    </a:cubicBezTo>
                    <a:cubicBezTo>
                      <a:pt x="495" y="402"/>
                      <a:pt x="500" y="416"/>
                      <a:pt x="500" y="438"/>
                    </a:cubicBezTo>
                    <a:cubicBezTo>
                      <a:pt x="500" y="447"/>
                      <a:pt x="499" y="459"/>
                      <a:pt x="494" y="469"/>
                    </a:cubicBezTo>
                    <a:cubicBezTo>
                      <a:pt x="490" y="476"/>
                      <a:pt x="482" y="483"/>
                      <a:pt x="473" y="483"/>
                    </a:cubicBezTo>
                    <a:cubicBezTo>
                      <a:pt x="468" y="482"/>
                      <a:pt x="464" y="486"/>
                      <a:pt x="464" y="490"/>
                    </a:cubicBezTo>
                    <a:cubicBezTo>
                      <a:pt x="464" y="495"/>
                      <a:pt x="467" y="498"/>
                      <a:pt x="472" y="499"/>
                    </a:cubicBezTo>
                    <a:cubicBezTo>
                      <a:pt x="482" y="499"/>
                      <a:pt x="493" y="495"/>
                      <a:pt x="501" y="486"/>
                    </a:cubicBezTo>
                    <a:cubicBezTo>
                      <a:pt x="519" y="533"/>
                      <a:pt x="505" y="601"/>
                      <a:pt x="466" y="640"/>
                    </a:cubicBezTo>
                    <a:cubicBezTo>
                      <a:pt x="465" y="641"/>
                      <a:pt x="464" y="642"/>
                      <a:pt x="463" y="643"/>
                    </a:cubicBezTo>
                    <a:cubicBezTo>
                      <a:pt x="453" y="653"/>
                      <a:pt x="441" y="665"/>
                      <a:pt x="441" y="682"/>
                    </a:cubicBezTo>
                    <a:cubicBezTo>
                      <a:pt x="441" y="686"/>
                      <a:pt x="445" y="690"/>
                      <a:pt x="449" y="690"/>
                    </a:cubicBezTo>
                    <a:cubicBezTo>
                      <a:pt x="449" y="690"/>
                      <a:pt x="449" y="690"/>
                      <a:pt x="450" y="690"/>
                    </a:cubicBezTo>
                    <a:cubicBezTo>
                      <a:pt x="454" y="689"/>
                      <a:pt x="458" y="686"/>
                      <a:pt x="457" y="681"/>
                    </a:cubicBezTo>
                    <a:cubicBezTo>
                      <a:pt x="457" y="672"/>
                      <a:pt x="466" y="663"/>
                      <a:pt x="474" y="654"/>
                    </a:cubicBezTo>
                    <a:cubicBezTo>
                      <a:pt x="475" y="653"/>
                      <a:pt x="476" y="653"/>
                      <a:pt x="477" y="652"/>
                    </a:cubicBezTo>
                    <a:cubicBezTo>
                      <a:pt x="481" y="686"/>
                      <a:pt x="477" y="721"/>
                      <a:pt x="464" y="753"/>
                    </a:cubicBezTo>
                    <a:cubicBezTo>
                      <a:pt x="455" y="776"/>
                      <a:pt x="443" y="791"/>
                      <a:pt x="429" y="797"/>
                    </a:cubicBezTo>
                    <a:cubicBezTo>
                      <a:pt x="425" y="799"/>
                      <a:pt x="423" y="804"/>
                      <a:pt x="425" y="808"/>
                    </a:cubicBezTo>
                    <a:cubicBezTo>
                      <a:pt x="426" y="811"/>
                      <a:pt x="429" y="813"/>
                      <a:pt x="432" y="813"/>
                    </a:cubicBezTo>
                    <a:cubicBezTo>
                      <a:pt x="433" y="813"/>
                      <a:pt x="434" y="813"/>
                      <a:pt x="435" y="812"/>
                    </a:cubicBezTo>
                    <a:cubicBezTo>
                      <a:pt x="442" y="809"/>
                      <a:pt x="448" y="805"/>
                      <a:pt x="453" y="800"/>
                    </a:cubicBezTo>
                    <a:cubicBezTo>
                      <a:pt x="455" y="834"/>
                      <a:pt x="449" y="868"/>
                      <a:pt x="436" y="899"/>
                    </a:cubicBezTo>
                    <a:cubicBezTo>
                      <a:pt x="432" y="909"/>
                      <a:pt x="426" y="921"/>
                      <a:pt x="416" y="929"/>
                    </a:cubicBezTo>
                    <a:cubicBezTo>
                      <a:pt x="408" y="935"/>
                      <a:pt x="396" y="939"/>
                      <a:pt x="387" y="935"/>
                    </a:cubicBezTo>
                    <a:cubicBezTo>
                      <a:pt x="384" y="933"/>
                      <a:pt x="381" y="934"/>
                      <a:pt x="378" y="935"/>
                    </a:cubicBezTo>
                    <a:cubicBezTo>
                      <a:pt x="376" y="937"/>
                      <a:pt x="375" y="940"/>
                      <a:pt x="375" y="943"/>
                    </a:cubicBezTo>
                    <a:cubicBezTo>
                      <a:pt x="378" y="963"/>
                      <a:pt x="373" y="984"/>
                      <a:pt x="361" y="1000"/>
                    </a:cubicBezTo>
                    <a:cubicBezTo>
                      <a:pt x="354" y="1010"/>
                      <a:pt x="344" y="1019"/>
                      <a:pt x="332" y="1024"/>
                    </a:cubicBezTo>
                    <a:cubicBezTo>
                      <a:pt x="335" y="1018"/>
                      <a:pt x="338" y="1011"/>
                      <a:pt x="341" y="1005"/>
                    </a:cubicBezTo>
                    <a:cubicBezTo>
                      <a:pt x="342" y="1000"/>
                      <a:pt x="340" y="996"/>
                      <a:pt x="336" y="994"/>
                    </a:cubicBezTo>
                    <a:cubicBezTo>
                      <a:pt x="332" y="993"/>
                      <a:pt x="327" y="995"/>
                      <a:pt x="326" y="999"/>
                    </a:cubicBezTo>
                    <a:cubicBezTo>
                      <a:pt x="321" y="1011"/>
                      <a:pt x="316" y="1021"/>
                      <a:pt x="309" y="1032"/>
                    </a:cubicBezTo>
                    <a:cubicBezTo>
                      <a:pt x="307" y="1033"/>
                      <a:pt x="306" y="1035"/>
                      <a:pt x="305" y="1037"/>
                    </a:cubicBezTo>
                    <a:cubicBezTo>
                      <a:pt x="295" y="1051"/>
                      <a:pt x="282" y="1064"/>
                      <a:pt x="266" y="1073"/>
                    </a:cubicBezTo>
                    <a:cubicBezTo>
                      <a:pt x="247" y="1086"/>
                      <a:pt x="225" y="1094"/>
                      <a:pt x="203" y="1102"/>
                    </a:cubicBezTo>
                    <a:cubicBezTo>
                      <a:pt x="172" y="1112"/>
                      <a:pt x="137" y="1123"/>
                      <a:pt x="107" y="1111"/>
                    </a:cubicBezTo>
                    <a:cubicBezTo>
                      <a:pt x="93" y="1105"/>
                      <a:pt x="80" y="1095"/>
                      <a:pt x="67" y="1080"/>
                    </a:cubicBezTo>
                    <a:cubicBezTo>
                      <a:pt x="58" y="1070"/>
                      <a:pt x="46" y="1054"/>
                      <a:pt x="45" y="1037"/>
                    </a:cubicBezTo>
                    <a:cubicBezTo>
                      <a:pt x="48" y="1040"/>
                      <a:pt x="52" y="1042"/>
                      <a:pt x="56" y="1044"/>
                    </a:cubicBezTo>
                    <a:cubicBezTo>
                      <a:pt x="58" y="1045"/>
                      <a:pt x="60" y="1046"/>
                      <a:pt x="62" y="1046"/>
                    </a:cubicBezTo>
                    <a:cubicBezTo>
                      <a:pt x="65" y="1046"/>
                      <a:pt x="68" y="1044"/>
                      <a:pt x="70" y="1042"/>
                    </a:cubicBezTo>
                    <a:cubicBezTo>
                      <a:pt x="73" y="1038"/>
                      <a:pt x="72" y="1033"/>
                      <a:pt x="69" y="1030"/>
                    </a:cubicBezTo>
                    <a:cubicBezTo>
                      <a:pt x="66" y="1029"/>
                      <a:pt x="64" y="1028"/>
                      <a:pt x="61" y="1029"/>
                    </a:cubicBezTo>
                    <a:cubicBezTo>
                      <a:pt x="54" y="1025"/>
                      <a:pt x="48" y="1017"/>
                      <a:pt x="45" y="1007"/>
                    </a:cubicBezTo>
                    <a:cubicBezTo>
                      <a:pt x="42" y="997"/>
                      <a:pt x="42" y="985"/>
                      <a:pt x="42" y="974"/>
                    </a:cubicBezTo>
                    <a:cubicBezTo>
                      <a:pt x="41" y="967"/>
                      <a:pt x="42" y="959"/>
                      <a:pt x="43" y="951"/>
                    </a:cubicBezTo>
                    <a:cubicBezTo>
                      <a:pt x="44" y="940"/>
                      <a:pt x="48" y="929"/>
                      <a:pt x="54" y="919"/>
                    </a:cubicBezTo>
                    <a:cubicBezTo>
                      <a:pt x="62" y="925"/>
                      <a:pt x="71" y="929"/>
                      <a:pt x="80" y="929"/>
                    </a:cubicBezTo>
                    <a:cubicBezTo>
                      <a:pt x="84" y="929"/>
                      <a:pt x="88" y="928"/>
                      <a:pt x="91" y="927"/>
                    </a:cubicBezTo>
                    <a:cubicBezTo>
                      <a:pt x="96" y="925"/>
                      <a:pt x="98" y="921"/>
                      <a:pt x="96" y="917"/>
                    </a:cubicBezTo>
                    <a:cubicBezTo>
                      <a:pt x="95" y="912"/>
                      <a:pt x="90" y="910"/>
                      <a:pt x="86" y="912"/>
                    </a:cubicBezTo>
                    <a:cubicBezTo>
                      <a:pt x="76" y="916"/>
                      <a:pt x="64" y="909"/>
                      <a:pt x="58" y="900"/>
                    </a:cubicBezTo>
                    <a:cubicBezTo>
                      <a:pt x="51" y="890"/>
                      <a:pt x="48" y="876"/>
                      <a:pt x="46" y="863"/>
                    </a:cubicBezTo>
                    <a:cubicBezTo>
                      <a:pt x="41" y="838"/>
                      <a:pt x="38" y="814"/>
                      <a:pt x="44" y="793"/>
                    </a:cubicBezTo>
                    <a:cubicBezTo>
                      <a:pt x="49" y="797"/>
                      <a:pt x="55" y="799"/>
                      <a:pt x="61" y="801"/>
                    </a:cubicBezTo>
                    <a:cubicBezTo>
                      <a:pt x="62" y="801"/>
                      <a:pt x="63" y="801"/>
                      <a:pt x="63" y="801"/>
                    </a:cubicBezTo>
                    <a:cubicBezTo>
                      <a:pt x="67" y="801"/>
                      <a:pt x="70" y="798"/>
                      <a:pt x="71" y="795"/>
                    </a:cubicBezTo>
                    <a:cubicBezTo>
                      <a:pt x="72" y="790"/>
                      <a:pt x="69" y="786"/>
                      <a:pt x="65" y="785"/>
                    </a:cubicBezTo>
                    <a:cubicBezTo>
                      <a:pt x="56" y="783"/>
                      <a:pt x="48" y="776"/>
                      <a:pt x="42" y="767"/>
                    </a:cubicBezTo>
                    <a:cubicBezTo>
                      <a:pt x="36" y="757"/>
                      <a:pt x="33" y="745"/>
                      <a:pt x="32" y="735"/>
                    </a:cubicBezTo>
                    <a:cubicBezTo>
                      <a:pt x="30" y="726"/>
                      <a:pt x="28" y="714"/>
                      <a:pt x="30" y="7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Freeform 47"/>
          <p:cNvSpPr>
            <a:spLocks/>
          </p:cNvSpPr>
          <p:nvPr/>
        </p:nvSpPr>
        <p:spPr bwMode="auto">
          <a:xfrm>
            <a:off x="6026122" y="2497817"/>
            <a:ext cx="1529577" cy="1103968"/>
          </a:xfrm>
          <a:custGeom>
            <a:avLst/>
            <a:gdLst>
              <a:gd name="T0" fmla="*/ 752 w 752"/>
              <a:gd name="T1" fmla="*/ 0 h 543"/>
              <a:gd name="T2" fmla="*/ 0 w 752"/>
              <a:gd name="T3" fmla="*/ 312 h 543"/>
              <a:gd name="T4" fmla="*/ 230 w 752"/>
              <a:gd name="T5" fmla="*/ 543 h 543"/>
              <a:gd name="T6" fmla="*/ 438 w 752"/>
              <a:gd name="T7" fmla="*/ 403 h 543"/>
              <a:gd name="T8" fmla="*/ 538 w 752"/>
              <a:gd name="T9" fmla="*/ 517 h 543"/>
              <a:gd name="T10" fmla="*/ 529 w 752"/>
              <a:gd name="T11" fmla="*/ 366 h 543"/>
              <a:gd name="T12" fmla="*/ 752 w 752"/>
              <a:gd name="T13" fmla="*/ 326 h 543"/>
              <a:gd name="T14" fmla="*/ 752 w 752"/>
              <a:gd name="T15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2" h="543">
                <a:moveTo>
                  <a:pt x="752" y="0"/>
                </a:moveTo>
                <a:cubicBezTo>
                  <a:pt x="461" y="8"/>
                  <a:pt x="197" y="125"/>
                  <a:pt x="0" y="312"/>
                </a:cubicBezTo>
                <a:cubicBezTo>
                  <a:pt x="230" y="543"/>
                  <a:pt x="230" y="543"/>
                  <a:pt x="230" y="543"/>
                </a:cubicBezTo>
                <a:cubicBezTo>
                  <a:pt x="292" y="486"/>
                  <a:pt x="361" y="439"/>
                  <a:pt x="438" y="403"/>
                </a:cubicBezTo>
                <a:cubicBezTo>
                  <a:pt x="538" y="517"/>
                  <a:pt x="538" y="517"/>
                  <a:pt x="538" y="517"/>
                </a:cubicBezTo>
                <a:cubicBezTo>
                  <a:pt x="529" y="366"/>
                  <a:pt x="529" y="366"/>
                  <a:pt x="529" y="366"/>
                </a:cubicBezTo>
                <a:cubicBezTo>
                  <a:pt x="599" y="343"/>
                  <a:pt x="674" y="329"/>
                  <a:pt x="752" y="326"/>
                </a:cubicBezTo>
                <a:lnTo>
                  <a:pt x="75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Freeform 48"/>
          <p:cNvSpPr>
            <a:spLocks/>
          </p:cNvSpPr>
          <p:nvPr/>
        </p:nvSpPr>
        <p:spPr bwMode="auto">
          <a:xfrm>
            <a:off x="5299827" y="3231375"/>
            <a:ext cx="1106873" cy="1531029"/>
          </a:xfrm>
          <a:custGeom>
            <a:avLst/>
            <a:gdLst>
              <a:gd name="T0" fmla="*/ 544 w 544"/>
              <a:gd name="T1" fmla="*/ 515 h 752"/>
              <a:gd name="T2" fmla="*/ 418 w 544"/>
              <a:gd name="T3" fmla="*/ 403 h 752"/>
              <a:gd name="T4" fmla="*/ 539 w 544"/>
              <a:gd name="T5" fmla="*/ 231 h 752"/>
              <a:gd name="T6" fmla="*/ 308 w 544"/>
              <a:gd name="T7" fmla="*/ 0 h 752"/>
              <a:gd name="T8" fmla="*/ 0 w 544"/>
              <a:gd name="T9" fmla="*/ 752 h 752"/>
              <a:gd name="T10" fmla="*/ 326 w 544"/>
              <a:gd name="T11" fmla="*/ 752 h 752"/>
              <a:gd name="T12" fmla="*/ 374 w 544"/>
              <a:gd name="T13" fmla="*/ 504 h 752"/>
              <a:gd name="T14" fmla="*/ 544 w 544"/>
              <a:gd name="T15" fmla="*/ 515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515"/>
                </a:moveTo>
                <a:cubicBezTo>
                  <a:pt x="418" y="403"/>
                  <a:pt x="418" y="403"/>
                  <a:pt x="418" y="403"/>
                </a:cubicBezTo>
                <a:cubicBezTo>
                  <a:pt x="451" y="341"/>
                  <a:pt x="491" y="283"/>
                  <a:pt x="539" y="231"/>
                </a:cubicBezTo>
                <a:cubicBezTo>
                  <a:pt x="308" y="0"/>
                  <a:pt x="308" y="0"/>
                  <a:pt x="308" y="0"/>
                </a:cubicBezTo>
                <a:cubicBezTo>
                  <a:pt x="123" y="198"/>
                  <a:pt x="7" y="461"/>
                  <a:pt x="0" y="752"/>
                </a:cubicBezTo>
                <a:cubicBezTo>
                  <a:pt x="326" y="752"/>
                  <a:pt x="326" y="752"/>
                  <a:pt x="326" y="752"/>
                </a:cubicBezTo>
                <a:cubicBezTo>
                  <a:pt x="329" y="665"/>
                  <a:pt x="346" y="582"/>
                  <a:pt x="374" y="504"/>
                </a:cubicBezTo>
                <a:lnTo>
                  <a:pt x="544" y="51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Freeform 49"/>
          <p:cNvSpPr>
            <a:spLocks/>
          </p:cNvSpPr>
          <p:nvPr/>
        </p:nvSpPr>
        <p:spPr bwMode="auto">
          <a:xfrm>
            <a:off x="5299822" y="4903308"/>
            <a:ext cx="1103968" cy="1519408"/>
          </a:xfrm>
          <a:custGeom>
            <a:avLst/>
            <a:gdLst>
              <a:gd name="T0" fmla="*/ 402 w 543"/>
              <a:gd name="T1" fmla="*/ 308 h 747"/>
              <a:gd name="T2" fmla="*/ 535 w 543"/>
              <a:gd name="T3" fmla="*/ 192 h 747"/>
              <a:gd name="T4" fmla="*/ 361 w 543"/>
              <a:gd name="T5" fmla="*/ 203 h 747"/>
              <a:gd name="T6" fmla="*/ 326 w 543"/>
              <a:gd name="T7" fmla="*/ 0 h 747"/>
              <a:gd name="T8" fmla="*/ 0 w 543"/>
              <a:gd name="T9" fmla="*/ 0 h 747"/>
              <a:gd name="T10" fmla="*/ 312 w 543"/>
              <a:gd name="T11" fmla="*/ 747 h 747"/>
              <a:gd name="T12" fmla="*/ 543 w 543"/>
              <a:gd name="T13" fmla="*/ 517 h 747"/>
              <a:gd name="T14" fmla="*/ 402 w 543"/>
              <a:gd name="T15" fmla="*/ 308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402" y="308"/>
                </a:moveTo>
                <a:cubicBezTo>
                  <a:pt x="535" y="192"/>
                  <a:pt x="535" y="192"/>
                  <a:pt x="535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2" y="138"/>
                  <a:pt x="329" y="70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10" y="289"/>
                  <a:pt x="127" y="551"/>
                  <a:pt x="312" y="747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Freeform 50"/>
          <p:cNvSpPr>
            <a:spLocks/>
          </p:cNvSpPr>
          <p:nvPr/>
        </p:nvSpPr>
        <p:spPr bwMode="auto">
          <a:xfrm>
            <a:off x="6033385" y="6040682"/>
            <a:ext cx="1522314" cy="1109778"/>
          </a:xfrm>
          <a:custGeom>
            <a:avLst/>
            <a:gdLst>
              <a:gd name="T0" fmla="*/ 521 w 748"/>
              <a:gd name="T1" fmla="*/ 177 h 545"/>
              <a:gd name="T2" fmla="*/ 533 w 748"/>
              <a:gd name="T3" fmla="*/ 0 h 545"/>
              <a:gd name="T4" fmla="*/ 415 w 748"/>
              <a:gd name="T5" fmla="*/ 133 h 545"/>
              <a:gd name="T6" fmla="*/ 231 w 748"/>
              <a:gd name="T7" fmla="*/ 6 h 545"/>
              <a:gd name="T8" fmla="*/ 0 w 748"/>
              <a:gd name="T9" fmla="*/ 237 h 545"/>
              <a:gd name="T10" fmla="*/ 748 w 748"/>
              <a:gd name="T11" fmla="*/ 545 h 545"/>
              <a:gd name="T12" fmla="*/ 748 w 748"/>
              <a:gd name="T13" fmla="*/ 219 h 545"/>
              <a:gd name="T14" fmla="*/ 521 w 748"/>
              <a:gd name="T15" fmla="*/ 17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8" h="545">
                <a:moveTo>
                  <a:pt x="521" y="177"/>
                </a:moveTo>
                <a:cubicBezTo>
                  <a:pt x="533" y="0"/>
                  <a:pt x="533" y="0"/>
                  <a:pt x="533" y="0"/>
                </a:cubicBezTo>
                <a:cubicBezTo>
                  <a:pt x="415" y="133"/>
                  <a:pt x="415" y="133"/>
                  <a:pt x="415" y="133"/>
                </a:cubicBezTo>
                <a:cubicBezTo>
                  <a:pt x="348" y="99"/>
                  <a:pt x="286" y="57"/>
                  <a:pt x="231" y="6"/>
                </a:cubicBezTo>
                <a:cubicBezTo>
                  <a:pt x="0" y="237"/>
                  <a:pt x="0" y="237"/>
                  <a:pt x="0" y="237"/>
                </a:cubicBezTo>
                <a:cubicBezTo>
                  <a:pt x="197" y="421"/>
                  <a:pt x="459" y="537"/>
                  <a:pt x="748" y="545"/>
                </a:cubicBezTo>
                <a:cubicBezTo>
                  <a:pt x="748" y="219"/>
                  <a:pt x="748" y="219"/>
                  <a:pt x="748" y="219"/>
                </a:cubicBezTo>
                <a:cubicBezTo>
                  <a:pt x="669" y="216"/>
                  <a:pt x="593" y="201"/>
                  <a:pt x="521" y="17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Freeform 51"/>
          <p:cNvSpPr>
            <a:spLocks/>
          </p:cNvSpPr>
          <p:nvPr/>
        </p:nvSpPr>
        <p:spPr bwMode="auto">
          <a:xfrm>
            <a:off x="7696595" y="6040682"/>
            <a:ext cx="1519409" cy="1109778"/>
          </a:xfrm>
          <a:custGeom>
            <a:avLst/>
            <a:gdLst>
              <a:gd name="T0" fmla="*/ 516 w 747"/>
              <a:gd name="T1" fmla="*/ 6 h 545"/>
              <a:gd name="T2" fmla="*/ 332 w 747"/>
              <a:gd name="T3" fmla="*/ 133 h 545"/>
              <a:gd name="T4" fmla="*/ 215 w 747"/>
              <a:gd name="T5" fmla="*/ 0 h 545"/>
              <a:gd name="T6" fmla="*/ 226 w 747"/>
              <a:gd name="T7" fmla="*/ 177 h 545"/>
              <a:gd name="T8" fmla="*/ 0 w 747"/>
              <a:gd name="T9" fmla="*/ 219 h 545"/>
              <a:gd name="T10" fmla="*/ 0 w 747"/>
              <a:gd name="T11" fmla="*/ 545 h 545"/>
              <a:gd name="T12" fmla="*/ 747 w 747"/>
              <a:gd name="T13" fmla="*/ 237 h 545"/>
              <a:gd name="T14" fmla="*/ 516 w 747"/>
              <a:gd name="T15" fmla="*/ 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7" h="545">
                <a:moveTo>
                  <a:pt x="516" y="6"/>
                </a:moveTo>
                <a:cubicBezTo>
                  <a:pt x="461" y="57"/>
                  <a:pt x="399" y="100"/>
                  <a:pt x="332" y="133"/>
                </a:cubicBezTo>
                <a:cubicBezTo>
                  <a:pt x="215" y="0"/>
                  <a:pt x="215" y="0"/>
                  <a:pt x="215" y="0"/>
                </a:cubicBezTo>
                <a:cubicBezTo>
                  <a:pt x="226" y="177"/>
                  <a:pt x="226" y="177"/>
                  <a:pt x="226" y="177"/>
                </a:cubicBezTo>
                <a:cubicBezTo>
                  <a:pt x="154" y="201"/>
                  <a:pt x="79" y="216"/>
                  <a:pt x="0" y="219"/>
                </a:cubicBezTo>
                <a:cubicBezTo>
                  <a:pt x="0" y="545"/>
                  <a:pt x="0" y="545"/>
                  <a:pt x="0" y="545"/>
                </a:cubicBezTo>
                <a:cubicBezTo>
                  <a:pt x="288" y="537"/>
                  <a:pt x="550" y="421"/>
                  <a:pt x="747" y="237"/>
                </a:cubicBezTo>
                <a:lnTo>
                  <a:pt x="516" y="6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Freeform 52"/>
          <p:cNvSpPr>
            <a:spLocks/>
          </p:cNvSpPr>
          <p:nvPr/>
        </p:nvSpPr>
        <p:spPr bwMode="auto">
          <a:xfrm>
            <a:off x="8845595" y="4903308"/>
            <a:ext cx="1105421" cy="1519408"/>
          </a:xfrm>
          <a:custGeom>
            <a:avLst/>
            <a:gdLst>
              <a:gd name="T0" fmla="*/ 217 w 543"/>
              <a:gd name="T1" fmla="*/ 0 h 747"/>
              <a:gd name="T2" fmla="*/ 180 w 543"/>
              <a:gd name="T3" fmla="*/ 210 h 747"/>
              <a:gd name="T4" fmla="*/ 6 w 543"/>
              <a:gd name="T5" fmla="*/ 199 h 747"/>
              <a:gd name="T6" fmla="*/ 138 w 543"/>
              <a:gd name="T7" fmla="*/ 315 h 747"/>
              <a:gd name="T8" fmla="*/ 0 w 543"/>
              <a:gd name="T9" fmla="*/ 517 h 747"/>
              <a:gd name="T10" fmla="*/ 231 w 543"/>
              <a:gd name="T11" fmla="*/ 747 h 747"/>
              <a:gd name="T12" fmla="*/ 543 w 543"/>
              <a:gd name="T13" fmla="*/ 0 h 747"/>
              <a:gd name="T14" fmla="*/ 217 w 543"/>
              <a:gd name="T15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217" y="0"/>
                </a:moveTo>
                <a:cubicBezTo>
                  <a:pt x="214" y="73"/>
                  <a:pt x="201" y="143"/>
                  <a:pt x="180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8" y="315"/>
                  <a:pt x="138" y="315"/>
                  <a:pt x="138" y="315"/>
                </a:cubicBezTo>
                <a:cubicBezTo>
                  <a:pt x="102" y="389"/>
                  <a:pt x="56" y="457"/>
                  <a:pt x="0" y="517"/>
                </a:cubicBezTo>
                <a:cubicBezTo>
                  <a:pt x="231" y="747"/>
                  <a:pt x="231" y="747"/>
                  <a:pt x="231" y="747"/>
                </a:cubicBezTo>
                <a:cubicBezTo>
                  <a:pt x="417" y="551"/>
                  <a:pt x="534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Freeform 53"/>
          <p:cNvSpPr>
            <a:spLocks/>
          </p:cNvSpPr>
          <p:nvPr/>
        </p:nvSpPr>
        <p:spPr bwMode="auto">
          <a:xfrm>
            <a:off x="8845598" y="3231375"/>
            <a:ext cx="1106873" cy="1531029"/>
          </a:xfrm>
          <a:custGeom>
            <a:avLst/>
            <a:gdLst>
              <a:gd name="T0" fmla="*/ 544 w 544"/>
              <a:gd name="T1" fmla="*/ 752 h 752"/>
              <a:gd name="T2" fmla="*/ 235 w 544"/>
              <a:gd name="T3" fmla="*/ 0 h 752"/>
              <a:gd name="T4" fmla="*/ 5 w 544"/>
              <a:gd name="T5" fmla="*/ 231 h 752"/>
              <a:gd name="T6" fmla="*/ 130 w 544"/>
              <a:gd name="T7" fmla="*/ 413 h 752"/>
              <a:gd name="T8" fmla="*/ 0 w 544"/>
              <a:gd name="T9" fmla="*/ 527 h 752"/>
              <a:gd name="T10" fmla="*/ 174 w 544"/>
              <a:gd name="T11" fmla="*/ 517 h 752"/>
              <a:gd name="T12" fmla="*/ 218 w 544"/>
              <a:gd name="T13" fmla="*/ 752 h 752"/>
              <a:gd name="T14" fmla="*/ 544 w 544"/>
              <a:gd name="T15" fmla="*/ 75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752"/>
                </a:moveTo>
                <a:cubicBezTo>
                  <a:pt x="536" y="461"/>
                  <a:pt x="420" y="198"/>
                  <a:pt x="235" y="0"/>
                </a:cubicBezTo>
                <a:cubicBezTo>
                  <a:pt x="5" y="231"/>
                  <a:pt x="5" y="231"/>
                  <a:pt x="5" y="231"/>
                </a:cubicBezTo>
                <a:cubicBezTo>
                  <a:pt x="54" y="285"/>
                  <a:pt x="97" y="346"/>
                  <a:pt x="130" y="413"/>
                </a:cubicBezTo>
                <a:cubicBezTo>
                  <a:pt x="0" y="527"/>
                  <a:pt x="0" y="527"/>
                  <a:pt x="0" y="527"/>
                </a:cubicBezTo>
                <a:cubicBezTo>
                  <a:pt x="174" y="517"/>
                  <a:pt x="174" y="517"/>
                  <a:pt x="174" y="517"/>
                </a:cubicBezTo>
                <a:cubicBezTo>
                  <a:pt x="200" y="591"/>
                  <a:pt x="215" y="670"/>
                  <a:pt x="218" y="752"/>
                </a:cubicBezTo>
                <a:lnTo>
                  <a:pt x="544" y="75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Freeform 54"/>
          <p:cNvSpPr>
            <a:spLocks/>
          </p:cNvSpPr>
          <p:nvPr/>
        </p:nvSpPr>
        <p:spPr bwMode="auto">
          <a:xfrm>
            <a:off x="7696598" y="2497817"/>
            <a:ext cx="1528124" cy="1103968"/>
          </a:xfrm>
          <a:custGeom>
            <a:avLst/>
            <a:gdLst>
              <a:gd name="T0" fmla="*/ 751 w 751"/>
              <a:gd name="T1" fmla="*/ 312 h 543"/>
              <a:gd name="T2" fmla="*/ 0 w 751"/>
              <a:gd name="T3" fmla="*/ 0 h 543"/>
              <a:gd name="T4" fmla="*/ 0 w 751"/>
              <a:gd name="T5" fmla="*/ 326 h 543"/>
              <a:gd name="T6" fmla="*/ 230 w 751"/>
              <a:gd name="T7" fmla="*/ 369 h 543"/>
              <a:gd name="T8" fmla="*/ 220 w 751"/>
              <a:gd name="T9" fmla="*/ 520 h 543"/>
              <a:gd name="T10" fmla="*/ 321 w 751"/>
              <a:gd name="T11" fmla="*/ 406 h 543"/>
              <a:gd name="T12" fmla="*/ 521 w 751"/>
              <a:gd name="T13" fmla="*/ 543 h 543"/>
              <a:gd name="T14" fmla="*/ 751 w 751"/>
              <a:gd name="T15" fmla="*/ 312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1" h="543">
                <a:moveTo>
                  <a:pt x="751" y="312"/>
                </a:moveTo>
                <a:cubicBezTo>
                  <a:pt x="554" y="125"/>
                  <a:pt x="291" y="8"/>
                  <a:pt x="0" y="0"/>
                </a:cubicBezTo>
                <a:cubicBezTo>
                  <a:pt x="0" y="326"/>
                  <a:pt x="0" y="326"/>
                  <a:pt x="0" y="326"/>
                </a:cubicBezTo>
                <a:cubicBezTo>
                  <a:pt x="80" y="329"/>
                  <a:pt x="157" y="344"/>
                  <a:pt x="230" y="369"/>
                </a:cubicBezTo>
                <a:cubicBezTo>
                  <a:pt x="220" y="520"/>
                  <a:pt x="220" y="520"/>
                  <a:pt x="220" y="520"/>
                </a:cubicBezTo>
                <a:cubicBezTo>
                  <a:pt x="321" y="406"/>
                  <a:pt x="321" y="406"/>
                  <a:pt x="321" y="406"/>
                </a:cubicBezTo>
                <a:cubicBezTo>
                  <a:pt x="394" y="442"/>
                  <a:pt x="462" y="488"/>
                  <a:pt x="521" y="543"/>
                </a:cubicBezTo>
                <a:lnTo>
                  <a:pt x="751" y="3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3" name="Group 70"/>
          <p:cNvGrpSpPr/>
          <p:nvPr/>
        </p:nvGrpSpPr>
        <p:grpSpPr>
          <a:xfrm>
            <a:off x="5508995" y="5321656"/>
            <a:ext cx="534553" cy="307948"/>
            <a:chOff x="4507922" y="4314360"/>
            <a:chExt cx="400970" cy="230993"/>
          </a:xfrm>
        </p:grpSpPr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70029" y="4473440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806471" y="4470171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4507922" y="4314360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7" name="Freeform 58"/>
          <p:cNvSpPr>
            <a:spLocks/>
          </p:cNvSpPr>
          <p:nvPr/>
        </p:nvSpPr>
        <p:spPr bwMode="auto">
          <a:xfrm>
            <a:off x="5657160" y="3848726"/>
            <a:ext cx="229510" cy="432871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8" name="Group 75"/>
          <p:cNvGrpSpPr/>
          <p:nvPr/>
        </p:nvGrpSpPr>
        <p:grpSpPr>
          <a:xfrm>
            <a:off x="6684140" y="6476460"/>
            <a:ext cx="419798" cy="418345"/>
            <a:chOff x="5389402" y="5180585"/>
            <a:chExt cx="314892" cy="313802"/>
          </a:xfrm>
        </p:grpSpPr>
        <p:sp>
          <p:nvSpPr>
            <p:cNvPr id="69" name="Freeform 59"/>
            <p:cNvSpPr>
              <a:spLocks noEditPoints="1"/>
            </p:cNvSpPr>
            <p:nvPr/>
          </p:nvSpPr>
          <p:spPr bwMode="auto">
            <a:xfrm>
              <a:off x="5389402" y="5180585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Oval 60"/>
            <p:cNvSpPr>
              <a:spLocks noChangeArrowheads="1"/>
            </p:cNvSpPr>
            <p:nvPr/>
          </p:nvSpPr>
          <p:spPr bwMode="auto">
            <a:xfrm>
              <a:off x="5491824" y="5280828"/>
              <a:ext cx="112228" cy="113318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1" name="Group 78"/>
          <p:cNvGrpSpPr/>
          <p:nvPr/>
        </p:nvGrpSpPr>
        <p:grpSpPr>
          <a:xfrm>
            <a:off x="6591175" y="2691017"/>
            <a:ext cx="578131" cy="565057"/>
            <a:chOff x="5319669" y="2341109"/>
            <a:chExt cx="433658" cy="423851"/>
          </a:xfrm>
        </p:grpSpPr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5489645" y="2504548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62"/>
            <p:cNvSpPr>
              <a:spLocks noEditPoints="1"/>
            </p:cNvSpPr>
            <p:nvPr/>
          </p:nvSpPr>
          <p:spPr bwMode="auto">
            <a:xfrm>
              <a:off x="5319669" y="2341109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4" name="Group 81"/>
          <p:cNvGrpSpPr/>
          <p:nvPr/>
        </p:nvGrpSpPr>
        <p:grpSpPr>
          <a:xfrm>
            <a:off x="8165782" y="6441602"/>
            <a:ext cx="447397" cy="447398"/>
            <a:chOff x="6500787" y="5154435"/>
            <a:chExt cx="335594" cy="335595"/>
          </a:xfrm>
        </p:grpSpPr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6500787" y="5235065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6621731" y="5154435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7" name="Freeform 65"/>
          <p:cNvSpPr>
            <a:spLocks noEditPoints="1"/>
          </p:cNvSpPr>
          <p:nvPr/>
        </p:nvSpPr>
        <p:spPr bwMode="auto">
          <a:xfrm>
            <a:off x="8171592" y="2798504"/>
            <a:ext cx="456113" cy="371863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Freeform 66"/>
          <p:cNvSpPr>
            <a:spLocks noEditPoints="1"/>
          </p:cNvSpPr>
          <p:nvPr/>
        </p:nvSpPr>
        <p:spPr bwMode="auto">
          <a:xfrm>
            <a:off x="9265392" y="3899569"/>
            <a:ext cx="357337" cy="386388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Freeform 67"/>
          <p:cNvSpPr>
            <a:spLocks noEditPoints="1"/>
          </p:cNvSpPr>
          <p:nvPr/>
        </p:nvSpPr>
        <p:spPr bwMode="auto">
          <a:xfrm>
            <a:off x="9234887" y="5387018"/>
            <a:ext cx="448850" cy="427061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Freeform 65"/>
          <p:cNvSpPr>
            <a:spLocks noEditPoints="1"/>
          </p:cNvSpPr>
          <p:nvPr/>
        </p:nvSpPr>
        <p:spPr bwMode="auto">
          <a:xfrm>
            <a:off x="10051986" y="2281171"/>
            <a:ext cx="655900" cy="534748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10773125" y="3806558"/>
            <a:ext cx="513859" cy="555634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Freeform 67"/>
          <p:cNvSpPr>
            <a:spLocks noEditPoints="1"/>
          </p:cNvSpPr>
          <p:nvPr/>
        </p:nvSpPr>
        <p:spPr bwMode="auto">
          <a:xfrm>
            <a:off x="10715708" y="5355820"/>
            <a:ext cx="645456" cy="614123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3" name="Group 90"/>
          <p:cNvGrpSpPr/>
          <p:nvPr/>
        </p:nvGrpSpPr>
        <p:grpSpPr>
          <a:xfrm>
            <a:off x="10060093" y="6868621"/>
            <a:ext cx="643367" cy="643369"/>
            <a:chOff x="8021724" y="5278576"/>
            <a:chExt cx="335594" cy="33559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4" name="Freeform 63"/>
            <p:cNvSpPr>
              <a:spLocks/>
            </p:cNvSpPr>
            <p:nvPr/>
          </p:nvSpPr>
          <p:spPr bwMode="auto">
            <a:xfrm>
              <a:off x="8021724" y="5359206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Freeform 64"/>
            <p:cNvSpPr>
              <a:spLocks/>
            </p:cNvSpPr>
            <p:nvPr/>
          </p:nvSpPr>
          <p:spPr bwMode="auto">
            <a:xfrm>
              <a:off x="8142668" y="5278576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" name="Group 93"/>
          <p:cNvGrpSpPr/>
          <p:nvPr/>
        </p:nvGrpSpPr>
        <p:grpSpPr>
          <a:xfrm>
            <a:off x="4585819" y="6932481"/>
            <a:ext cx="603678" cy="601589"/>
            <a:chOff x="4012607" y="5300369"/>
            <a:chExt cx="314892" cy="31380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7" name="Freeform 59"/>
            <p:cNvSpPr>
              <a:spLocks noEditPoints="1"/>
            </p:cNvSpPr>
            <p:nvPr/>
          </p:nvSpPr>
          <p:spPr bwMode="auto">
            <a:xfrm>
              <a:off x="4012607" y="5300369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Oval 60"/>
            <p:cNvSpPr>
              <a:spLocks noChangeArrowheads="1"/>
            </p:cNvSpPr>
            <p:nvPr/>
          </p:nvSpPr>
          <p:spPr bwMode="auto">
            <a:xfrm>
              <a:off x="4115029" y="5400612"/>
              <a:ext cx="112228" cy="1133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Group 96"/>
          <p:cNvGrpSpPr/>
          <p:nvPr/>
        </p:nvGrpSpPr>
        <p:grpSpPr>
          <a:xfrm>
            <a:off x="3901654" y="5509222"/>
            <a:ext cx="768699" cy="442836"/>
            <a:chOff x="3368208" y="4482085"/>
            <a:chExt cx="400970" cy="230993"/>
          </a:xfrm>
        </p:grpSpPr>
        <p:sp>
          <p:nvSpPr>
            <p:cNvPr id="90" name="Freeform 55"/>
            <p:cNvSpPr>
              <a:spLocks/>
            </p:cNvSpPr>
            <p:nvPr/>
          </p:nvSpPr>
          <p:spPr bwMode="auto">
            <a:xfrm>
              <a:off x="3430315" y="4641165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56"/>
            <p:cNvSpPr>
              <a:spLocks/>
            </p:cNvSpPr>
            <p:nvPr/>
          </p:nvSpPr>
          <p:spPr bwMode="auto">
            <a:xfrm>
              <a:off x="3666757" y="4637896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57"/>
            <p:cNvSpPr>
              <a:spLocks noEditPoints="1"/>
            </p:cNvSpPr>
            <p:nvPr/>
          </p:nvSpPr>
          <p:spPr bwMode="auto">
            <a:xfrm>
              <a:off x="3368208" y="4482085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3" name="Freeform 58"/>
          <p:cNvSpPr>
            <a:spLocks/>
          </p:cNvSpPr>
          <p:nvPr/>
        </p:nvSpPr>
        <p:spPr bwMode="auto">
          <a:xfrm>
            <a:off x="4017731" y="3788386"/>
            <a:ext cx="330040" cy="622478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1903" tIns="60952" rIns="121903" bIns="60952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4" name="Group 101"/>
          <p:cNvGrpSpPr/>
          <p:nvPr/>
        </p:nvGrpSpPr>
        <p:grpSpPr>
          <a:xfrm>
            <a:off x="4441791" y="2192606"/>
            <a:ext cx="831365" cy="812564"/>
            <a:chOff x="4189761" y="2199390"/>
            <a:chExt cx="433658" cy="423851"/>
          </a:xfrm>
          <a:solidFill>
            <a:schemeClr val="accent1"/>
          </a:solidFill>
        </p:grpSpPr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4359737" y="2362829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62"/>
            <p:cNvSpPr>
              <a:spLocks noEditPoints="1"/>
            </p:cNvSpPr>
            <p:nvPr/>
          </p:nvSpPr>
          <p:spPr bwMode="auto">
            <a:xfrm>
              <a:off x="4189761" y="2199390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 flipH="1">
            <a:off x="10973851" y="2483764"/>
            <a:ext cx="317092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8" name="TextBox 97"/>
          <p:cNvSpPr txBox="1"/>
          <p:nvPr/>
        </p:nvSpPr>
        <p:spPr>
          <a:xfrm flipH="1">
            <a:off x="10973849" y="2095411"/>
            <a:ext cx="769230" cy="516961"/>
          </a:xfrm>
          <a:prstGeom prst="rect">
            <a:avLst/>
          </a:prstGeom>
          <a:noFill/>
        </p:spPr>
        <p:txBody>
          <a:bodyPr wrap="none" lIns="121879" tIns="60940" rIns="121879" bIns="6094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33" b="1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Red</a:t>
            </a:r>
            <a:endParaRPr lang="id-ID" sz="2133" b="1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11572022" y="4012447"/>
            <a:ext cx="317092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11572018" y="3624092"/>
            <a:ext cx="1370357" cy="516961"/>
          </a:xfrm>
          <a:prstGeom prst="rect">
            <a:avLst/>
          </a:prstGeom>
          <a:noFill/>
        </p:spPr>
        <p:txBody>
          <a:bodyPr wrap="none" lIns="121879" tIns="60940" rIns="121879" bIns="6094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33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Re</a:t>
            </a:r>
            <a:endParaRPr lang="id-ID" sz="2133" b="1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11572022" y="5571332"/>
            <a:ext cx="317092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11572022" y="5182980"/>
            <a:ext cx="1262442" cy="516961"/>
          </a:xfrm>
          <a:prstGeom prst="rect">
            <a:avLst/>
          </a:prstGeom>
          <a:noFill/>
        </p:spPr>
        <p:txBody>
          <a:bodyPr wrap="none" lIns="121879" tIns="60940" rIns="121879" bIns="6094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33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Orange</a:t>
            </a:r>
            <a:endParaRPr lang="id-ID" sz="2133" b="1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10973851" y="7062351"/>
            <a:ext cx="317092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10973849" y="6673997"/>
            <a:ext cx="1368241" cy="516961"/>
          </a:xfrm>
          <a:prstGeom prst="rect">
            <a:avLst/>
          </a:prstGeom>
          <a:noFill/>
        </p:spPr>
        <p:txBody>
          <a:bodyPr wrap="none" lIns="121879" tIns="60940" rIns="121879" bIns="6094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33" b="1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Or</a:t>
            </a:r>
            <a:endParaRPr lang="id-ID" sz="2133" b="1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174689" y="2483764"/>
            <a:ext cx="317092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280082" y="2095411"/>
            <a:ext cx="1065530" cy="516961"/>
          </a:xfrm>
          <a:prstGeom prst="rect">
            <a:avLst/>
          </a:prstGeom>
          <a:noFill/>
        </p:spPr>
        <p:txBody>
          <a:bodyPr wrap="none" lIns="121879" tIns="60940" rIns="121879" bIns="6094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133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Green</a:t>
            </a:r>
            <a:endParaRPr lang="id-ID" sz="2133" b="1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76518" y="4012447"/>
            <a:ext cx="317092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393630" y="3624092"/>
            <a:ext cx="1353814" cy="516961"/>
          </a:xfrm>
          <a:prstGeom prst="rect">
            <a:avLst/>
          </a:prstGeom>
          <a:noFill/>
        </p:spPr>
        <p:txBody>
          <a:bodyPr wrap="none" lIns="121879" tIns="60940" rIns="121879" bIns="6094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133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Gr</a:t>
            </a:r>
            <a:endParaRPr lang="id-ID" sz="2133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6518" y="5571332"/>
            <a:ext cx="317092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896969" y="5182980"/>
            <a:ext cx="850471" cy="516961"/>
          </a:xfrm>
          <a:prstGeom prst="rect">
            <a:avLst/>
          </a:prstGeom>
          <a:noFill/>
        </p:spPr>
        <p:txBody>
          <a:bodyPr wrap="none" lIns="121879" tIns="60940" rIns="121879" bIns="6094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133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Blue</a:t>
            </a:r>
            <a:endParaRPr lang="id-ID" sz="2133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174689" y="7062351"/>
            <a:ext cx="317092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049509" y="6673997"/>
            <a:ext cx="1296106" cy="516961"/>
          </a:xfrm>
          <a:prstGeom prst="rect">
            <a:avLst/>
          </a:prstGeom>
          <a:noFill/>
        </p:spPr>
        <p:txBody>
          <a:bodyPr wrap="none" lIns="121879" tIns="60940" rIns="121879" bIns="6094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133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</a:t>
            </a:r>
            <a:r>
              <a:rPr lang="en-US" sz="2133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Bl</a:t>
            </a:r>
            <a:endParaRPr lang="id-ID" sz="2133" b="1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11286984" y="863997"/>
            <a:ext cx="316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3716721"/>
            <a:ext cx="15360649" cy="8280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6781" tIns="0" rIns="226781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28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352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408"/>
            <a:ext cx="15360649" cy="9767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252837" y="4940278"/>
            <a:ext cx="8701356" cy="2132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116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sktpt1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26BAB"/>
    </a:accent1>
    <a:accent2>
      <a:srgbClr val="2E9273"/>
    </a:accent2>
    <a:accent3>
      <a:srgbClr val="83AC3F"/>
    </a:accent3>
    <a:accent4>
      <a:srgbClr val="EE852A"/>
    </a:accent4>
    <a:accent5>
      <a:srgbClr val="B02521"/>
    </a:accent5>
    <a:accent6>
      <a:srgbClr val="9069A1"/>
    </a:accent6>
    <a:hlink>
      <a:srgbClr val="226BA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23108</TotalTime>
  <Words>187</Words>
  <Application>Microsoft Office PowerPoint</Application>
  <PresentationFormat>自定义</PresentationFormat>
  <Paragraphs>30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华文细黑</vt:lpstr>
      <vt:lpstr>宋体</vt:lpstr>
      <vt:lpstr>微软雅黑</vt:lpstr>
      <vt:lpstr>Arial</vt:lpstr>
      <vt:lpstr>Calibri</vt:lpstr>
      <vt:lpstr>Calibri Light</vt:lpstr>
      <vt:lpstr>第一PPT模板网：www.1ppt.com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1402</cp:revision>
  <dcterms:created xsi:type="dcterms:W3CDTF">2009-02-11T05:37:22Z</dcterms:created>
  <dcterms:modified xsi:type="dcterms:W3CDTF">2021-03-15T14:32:09Z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