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55"/>
  </p:notesMasterIdLst>
  <p:sldIdLst>
    <p:sldId id="479" r:id="rId3"/>
    <p:sldId id="454" r:id="rId4"/>
    <p:sldId id="455" r:id="rId5"/>
    <p:sldId id="407" r:id="rId6"/>
    <p:sldId id="478" r:id="rId7"/>
    <p:sldId id="412" r:id="rId8"/>
    <p:sldId id="413" r:id="rId9"/>
    <p:sldId id="414" r:id="rId10"/>
    <p:sldId id="415" r:id="rId11"/>
    <p:sldId id="416" r:id="rId12"/>
    <p:sldId id="417" r:id="rId13"/>
    <p:sldId id="466" r:id="rId14"/>
    <p:sldId id="419" r:id="rId15"/>
    <p:sldId id="420" r:id="rId16"/>
    <p:sldId id="421" r:id="rId17"/>
    <p:sldId id="396" r:id="rId18"/>
    <p:sldId id="469" r:id="rId19"/>
    <p:sldId id="449" r:id="rId20"/>
    <p:sldId id="474" r:id="rId21"/>
    <p:sldId id="427" r:id="rId22"/>
    <p:sldId id="475" r:id="rId23"/>
    <p:sldId id="408" r:id="rId24"/>
    <p:sldId id="472" r:id="rId25"/>
    <p:sldId id="476" r:id="rId26"/>
    <p:sldId id="467" r:id="rId27"/>
    <p:sldId id="431" r:id="rId28"/>
    <p:sldId id="432" r:id="rId29"/>
    <p:sldId id="471" r:id="rId30"/>
    <p:sldId id="434" r:id="rId31"/>
    <p:sldId id="411" r:id="rId32"/>
    <p:sldId id="424" r:id="rId33"/>
    <p:sldId id="435" r:id="rId34"/>
    <p:sldId id="436" r:id="rId35"/>
    <p:sldId id="437" r:id="rId36"/>
    <p:sldId id="438" r:id="rId37"/>
    <p:sldId id="439" r:id="rId38"/>
    <p:sldId id="451" r:id="rId39"/>
    <p:sldId id="468" r:id="rId40"/>
    <p:sldId id="440" r:id="rId41"/>
    <p:sldId id="441" r:id="rId42"/>
    <p:sldId id="470" r:id="rId43"/>
    <p:sldId id="443" r:id="rId44"/>
    <p:sldId id="450" r:id="rId45"/>
    <p:sldId id="444" r:id="rId46"/>
    <p:sldId id="445" r:id="rId47"/>
    <p:sldId id="456" r:id="rId48"/>
    <p:sldId id="457" r:id="rId49"/>
    <p:sldId id="458" r:id="rId50"/>
    <p:sldId id="459" r:id="rId51"/>
    <p:sldId id="460" r:id="rId52"/>
    <p:sldId id="461" r:id="rId53"/>
    <p:sldId id="480" r:id="rId54"/>
  </p:sldIdLst>
  <p:sldSz cx="12188825" cy="6858000"/>
  <p:notesSz cx="6858000" cy="9144000"/>
  <p:custDataLst>
    <p:tags r:id="rId56"/>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9493" algn="l" rtl="0" fontAlgn="base">
      <a:spcBef>
        <a:spcPct val="0"/>
      </a:spcBef>
      <a:spcAft>
        <a:spcPct val="0"/>
      </a:spcAft>
      <a:defRPr kern="1200">
        <a:solidFill>
          <a:schemeClr val="tx1"/>
        </a:solidFill>
        <a:latin typeface="Calibri" pitchFamily="34" charset="0"/>
        <a:ea typeface="宋体" charset="-122"/>
        <a:cs typeface="+mn-cs"/>
      </a:defRPr>
    </a:lvl2pPr>
    <a:lvl3pPr marL="1218987" algn="l" rtl="0" fontAlgn="base">
      <a:spcBef>
        <a:spcPct val="0"/>
      </a:spcBef>
      <a:spcAft>
        <a:spcPct val="0"/>
      </a:spcAft>
      <a:defRPr kern="1200">
        <a:solidFill>
          <a:schemeClr val="tx1"/>
        </a:solidFill>
        <a:latin typeface="Calibri" pitchFamily="34" charset="0"/>
        <a:ea typeface="宋体" charset="-122"/>
        <a:cs typeface="+mn-cs"/>
      </a:defRPr>
    </a:lvl3pPr>
    <a:lvl4pPr marL="1828480" algn="l" rtl="0" fontAlgn="base">
      <a:spcBef>
        <a:spcPct val="0"/>
      </a:spcBef>
      <a:spcAft>
        <a:spcPct val="0"/>
      </a:spcAft>
      <a:defRPr kern="1200">
        <a:solidFill>
          <a:schemeClr val="tx1"/>
        </a:solidFill>
        <a:latin typeface="Calibri" pitchFamily="34" charset="0"/>
        <a:ea typeface="宋体" charset="-122"/>
        <a:cs typeface="+mn-cs"/>
      </a:defRPr>
    </a:lvl4pPr>
    <a:lvl5pPr marL="2437973" algn="l" rtl="0" fontAlgn="base">
      <a:spcBef>
        <a:spcPct val="0"/>
      </a:spcBef>
      <a:spcAft>
        <a:spcPct val="0"/>
      </a:spcAft>
      <a:defRPr kern="1200">
        <a:solidFill>
          <a:schemeClr val="tx1"/>
        </a:solidFill>
        <a:latin typeface="Calibri" pitchFamily="34" charset="0"/>
        <a:ea typeface="宋体" charset="-122"/>
        <a:cs typeface="+mn-cs"/>
      </a:defRPr>
    </a:lvl5pPr>
    <a:lvl6pPr marL="3047467" algn="l" defTabSz="1218987" rtl="0" eaLnBrk="1" latinLnBrk="0" hangingPunct="1">
      <a:defRPr kern="1200">
        <a:solidFill>
          <a:schemeClr val="tx1"/>
        </a:solidFill>
        <a:latin typeface="Calibri" pitchFamily="34" charset="0"/>
        <a:ea typeface="宋体" charset="-122"/>
        <a:cs typeface="+mn-cs"/>
      </a:defRPr>
    </a:lvl6pPr>
    <a:lvl7pPr marL="3656960" algn="l" defTabSz="1218987" rtl="0" eaLnBrk="1" latinLnBrk="0" hangingPunct="1">
      <a:defRPr kern="1200">
        <a:solidFill>
          <a:schemeClr val="tx1"/>
        </a:solidFill>
        <a:latin typeface="Calibri" pitchFamily="34" charset="0"/>
        <a:ea typeface="宋体" charset="-122"/>
        <a:cs typeface="+mn-cs"/>
      </a:defRPr>
    </a:lvl7pPr>
    <a:lvl8pPr marL="4266453" algn="l" defTabSz="1218987" rtl="0" eaLnBrk="1" latinLnBrk="0" hangingPunct="1">
      <a:defRPr kern="1200">
        <a:solidFill>
          <a:schemeClr val="tx1"/>
        </a:solidFill>
        <a:latin typeface="Calibri" pitchFamily="34" charset="0"/>
        <a:ea typeface="宋体" charset="-122"/>
        <a:cs typeface="+mn-cs"/>
      </a:defRPr>
    </a:lvl8pPr>
    <a:lvl9pPr marL="4875947" algn="l" defTabSz="1218987"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3F3F3F"/>
    <a:srgbClr val="000000"/>
    <a:srgbClr val="404040"/>
    <a:srgbClr val="FCFCFC"/>
    <a:srgbClr val="003679"/>
    <a:srgbClr val="C4261D"/>
    <a:srgbClr val="EC7540"/>
    <a:srgbClr val="BA4612"/>
    <a:srgbClr val="EED5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83" autoAdjust="0"/>
    <p:restoredTop sz="96314" autoAdjust="0"/>
  </p:normalViewPr>
  <p:slideViewPr>
    <p:cSldViewPr>
      <p:cViewPr varScale="1">
        <p:scale>
          <a:sx n="108" d="100"/>
          <a:sy n="108" d="100"/>
        </p:scale>
        <p:origin x="888" y="114"/>
      </p:cViewPr>
      <p:guideLst>
        <p:guide orient="horz" pos="2160"/>
        <p:guide pos="3839"/>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毛利润</c:v>
                </c:pt>
              </c:strCache>
            </c:strRef>
          </c:tx>
          <c:spPr>
            <a:solidFill>
              <a:srgbClr val="003C96"/>
            </a:solidFill>
            <a:effectLst>
              <a:outerShdw blurRad="50800" dist="38100" dir="10800000" algn="r" rotWithShape="0">
                <a:prstClr val="black">
                  <a:alpha val="40000"/>
                </a:prstClr>
              </a:outerShdw>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Lbls>
            <c:spPr>
              <a:noFill/>
              <a:ln>
                <a:noFill/>
              </a:ln>
              <a:effectLst/>
            </c:spPr>
            <c:txPr>
              <a:bodyPr wrap="square" lIns="38100" tIns="19050" rIns="38100" bIns="19050" anchor="ctr">
                <a:spAutoFit/>
              </a:bodyPr>
              <a:lstStyle/>
              <a:p>
                <a:pPr>
                  <a:defRPr sz="1500">
                    <a:latin typeface="微软雅黑" panose="020B0503020204020204" pitchFamily="34" charset="-122"/>
                    <a:ea typeface="微软雅黑" panose="020B0503020204020204"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Sheet1!$A$2:$A$6</c:f>
              <c:strCache>
                <c:ptCount val="5"/>
                <c:pt idx="0">
                  <c:v>收入来源 1</c:v>
                </c:pt>
                <c:pt idx="1">
                  <c:v>收入来源 2</c:v>
                </c:pt>
                <c:pt idx="2">
                  <c:v>收入来源 3</c:v>
                </c:pt>
                <c:pt idx="3">
                  <c:v>收入来源 4</c:v>
                </c:pt>
                <c:pt idx="4">
                  <c:v>收入来源 5</c:v>
                </c:pt>
              </c:strCache>
            </c:strRef>
          </c:cat>
          <c:val>
            <c:numRef>
              <c:f>Sheet1!$B$2:$B$6</c:f>
              <c:numCache>
                <c:formatCode>General</c:formatCode>
                <c:ptCount val="5"/>
                <c:pt idx="0">
                  <c:v>430</c:v>
                </c:pt>
                <c:pt idx="1">
                  <c:v>250</c:v>
                </c:pt>
                <c:pt idx="2">
                  <c:v>350</c:v>
                </c:pt>
                <c:pt idx="3">
                  <c:v>450</c:v>
                </c:pt>
                <c:pt idx="4">
                  <c:v>550</c:v>
                </c:pt>
              </c:numCache>
            </c:numRef>
          </c:val>
          <c:extLst xmlns:c16r2="http://schemas.microsoft.com/office/drawing/2015/06/chart">
            <c:ext xmlns:c16="http://schemas.microsoft.com/office/drawing/2014/chart" uri="{C3380CC4-5D6E-409C-BE32-E72D297353CC}">
              <c16:uniqueId val="{00000000-6ECB-409B-B2DE-F37F7A32DC34}"/>
            </c:ext>
          </c:extLst>
        </c:ser>
        <c:ser>
          <c:idx val="1"/>
          <c:order val="1"/>
          <c:tx>
            <c:strRef>
              <c:f>Sheet1!$C$1</c:f>
              <c:strCache>
                <c:ptCount val="1"/>
                <c:pt idx="0">
                  <c:v>纯利润</c:v>
                </c:pt>
              </c:strCache>
            </c:strRef>
          </c:tx>
          <c:spPr>
            <a:solidFill>
              <a:srgbClr val="414455"/>
            </a:solidFill>
            <a:effectLst>
              <a:outerShdw blurRad="50800" dist="38100" dir="10800000" algn="r" rotWithShape="0">
                <a:prstClr val="black">
                  <a:alpha val="40000"/>
                </a:prstClr>
              </a:outerShdw>
            </a:effectLst>
          </c:spPr>
          <c:invertIfNegative val="0"/>
          <c:dLbls>
            <c:spPr>
              <a:noFill/>
              <a:ln>
                <a:noFill/>
              </a:ln>
              <a:effectLst/>
            </c:spPr>
            <c:txPr>
              <a:bodyPr wrap="square" lIns="38100" tIns="19050" rIns="38100" bIns="19050" anchor="ctr">
                <a:spAutoFit/>
              </a:bodyPr>
              <a:lstStyle/>
              <a:p>
                <a:pPr>
                  <a:defRPr sz="1500">
                    <a:latin typeface="微软雅黑" panose="020B0503020204020204" pitchFamily="34" charset="-122"/>
                    <a:ea typeface="微软雅黑" panose="020B0503020204020204"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Sheet1!$A$2:$A$6</c:f>
              <c:strCache>
                <c:ptCount val="5"/>
                <c:pt idx="0">
                  <c:v>收入来源 1</c:v>
                </c:pt>
                <c:pt idx="1">
                  <c:v>收入来源 2</c:v>
                </c:pt>
                <c:pt idx="2">
                  <c:v>收入来源 3</c:v>
                </c:pt>
                <c:pt idx="3">
                  <c:v>收入来源 4</c:v>
                </c:pt>
                <c:pt idx="4">
                  <c:v>收入来源 5</c:v>
                </c:pt>
              </c:strCache>
            </c:strRef>
          </c:cat>
          <c:val>
            <c:numRef>
              <c:f>Sheet1!$C$2:$C$6</c:f>
              <c:numCache>
                <c:formatCode>General</c:formatCode>
                <c:ptCount val="5"/>
                <c:pt idx="0">
                  <c:v>240</c:v>
                </c:pt>
                <c:pt idx="1">
                  <c:v>440</c:v>
                </c:pt>
                <c:pt idx="2">
                  <c:v>180</c:v>
                </c:pt>
                <c:pt idx="3">
                  <c:v>280</c:v>
                </c:pt>
                <c:pt idx="4">
                  <c:v>480</c:v>
                </c:pt>
              </c:numCache>
            </c:numRef>
          </c:val>
          <c:extLst xmlns:c16r2="http://schemas.microsoft.com/office/drawing/2015/06/chart">
            <c:ext xmlns:c16="http://schemas.microsoft.com/office/drawing/2014/chart" uri="{C3380CC4-5D6E-409C-BE32-E72D297353CC}">
              <c16:uniqueId val="{00000001-6ECB-409B-B2DE-F37F7A32DC34}"/>
            </c:ext>
          </c:extLst>
        </c:ser>
        <c:dLbls>
          <c:showLegendKey val="0"/>
          <c:showVal val="1"/>
          <c:showCatName val="0"/>
          <c:showSerName val="0"/>
          <c:showPercent val="0"/>
          <c:showBubbleSize val="0"/>
        </c:dLbls>
        <c:gapWidth val="75"/>
        <c:axId val="-1703054992"/>
        <c:axId val="-1703056624"/>
      </c:barChart>
      <c:catAx>
        <c:axId val="-1703054992"/>
        <c:scaling>
          <c:orientation val="minMax"/>
        </c:scaling>
        <c:delete val="0"/>
        <c:axPos val="b"/>
        <c:numFmt formatCode="General" sourceLinked="0"/>
        <c:majorTickMark val="none"/>
        <c:minorTickMark val="none"/>
        <c:tickLblPos val="nextTo"/>
        <c:txPr>
          <a:bodyPr/>
          <a:lstStyle/>
          <a:p>
            <a:pPr>
              <a:defRPr sz="1600">
                <a:latin typeface="微软雅黑" panose="020B0503020204020204" pitchFamily="34" charset="-122"/>
                <a:ea typeface="微软雅黑" panose="020B0503020204020204" pitchFamily="34" charset="-122"/>
              </a:defRPr>
            </a:pPr>
            <a:endParaRPr lang="zh-CN"/>
          </a:p>
        </c:txPr>
        <c:crossAx val="-1703056624"/>
        <c:crosses val="autoZero"/>
        <c:auto val="1"/>
        <c:lblAlgn val="ctr"/>
        <c:lblOffset val="100"/>
        <c:noMultiLvlLbl val="0"/>
      </c:catAx>
      <c:valAx>
        <c:axId val="-1703056624"/>
        <c:scaling>
          <c:orientation val="minMax"/>
        </c:scaling>
        <c:delete val="0"/>
        <c:axPos val="l"/>
        <c:majorGridlines>
          <c:spPr>
            <a:ln>
              <a:solidFill>
                <a:schemeClr val="bg1">
                  <a:lumMod val="50000"/>
                  <a:alpha val="40000"/>
                </a:schemeClr>
              </a:solidFill>
            </a:ln>
          </c:spPr>
        </c:majorGridlines>
        <c:numFmt formatCode="General" sourceLinked="1"/>
        <c:majorTickMark val="none"/>
        <c:minorTickMark val="none"/>
        <c:tickLblPos val="nextTo"/>
        <c:txPr>
          <a:bodyPr/>
          <a:lstStyle/>
          <a:p>
            <a:pPr>
              <a:defRPr sz="1500">
                <a:latin typeface="微软雅黑" panose="020B0503020204020204" pitchFamily="34" charset="-122"/>
                <a:ea typeface="微软雅黑" panose="020B0503020204020204" pitchFamily="34" charset="-122"/>
              </a:defRPr>
            </a:pPr>
            <a:endParaRPr lang="zh-CN"/>
          </a:p>
        </c:txPr>
        <c:crossAx val="-1703054992"/>
        <c:crosses val="autoZero"/>
        <c:crossBetween val="between"/>
      </c:valAx>
    </c:plotArea>
    <c:legend>
      <c:legendPos val="b"/>
      <c:layout>
        <c:manualLayout>
          <c:xMode val="edge"/>
          <c:yMode val="edge"/>
          <c:x val="0.31817006107101614"/>
          <c:y val="0.92074026401594888"/>
          <c:w val="0.32325542843835803"/>
          <c:h val="7.7875378872738724E-2"/>
        </c:manualLayout>
      </c:layout>
      <c:overlay val="0"/>
      <c:txPr>
        <a:bodyPr/>
        <a:lstStyle/>
        <a:p>
          <a:pPr>
            <a:defRPr sz="1600">
              <a:latin typeface="微软雅黑" panose="020B0503020204020204" pitchFamily="34" charset="-122"/>
              <a:ea typeface="微软雅黑" panose="020B0503020204020204" pitchFamily="34" charset="-122"/>
            </a:defRPr>
          </a:pPr>
          <a:endParaRPr lang="zh-CN"/>
        </a:p>
      </c:txPr>
    </c:legend>
    <c:plotVisOnly val="1"/>
    <c:dispBlanksAs val="gap"/>
    <c:showDLblsOverMax val="0"/>
  </c:chart>
  <c:txPr>
    <a:bodyPr/>
    <a:lstStyle/>
    <a:p>
      <a:pPr>
        <a:defRPr sz="1800">
          <a:solidFill>
            <a:schemeClr val="tx1"/>
          </a:solidFill>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55</c:v>
                </c:pt>
                <c:pt idx="1">
                  <c:v>45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noFill/>
              </a:ln>
              <a:effectLst/>
            </c:spPr>
          </c:dPt>
          <c:dPt>
            <c:idx val="1"/>
            <c:bubble3D val="0"/>
            <c:spPr>
              <a:solidFill>
                <a:srgbClr val="D9D9D9"/>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2021/1/23</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微软雅黑" pitchFamily="34" charset="-122"/>
        <a:cs typeface="+mn-cs"/>
      </a:defRPr>
    </a:lvl1pPr>
    <a:lvl2pPr marL="609493" algn="l" defTabSz="1218987" rtl="0" eaLnBrk="1" latinLnBrk="0" hangingPunct="1">
      <a:defRPr sz="1600" kern="1200">
        <a:solidFill>
          <a:schemeClr val="tx1"/>
        </a:solidFill>
        <a:latin typeface="+mn-lt"/>
        <a:ea typeface="微软雅黑" pitchFamily="34" charset="-122"/>
        <a:cs typeface="+mn-cs"/>
      </a:defRPr>
    </a:lvl2pPr>
    <a:lvl3pPr marL="1218987" algn="l" defTabSz="1218987" rtl="0" eaLnBrk="1" latinLnBrk="0" hangingPunct="1">
      <a:defRPr sz="1600" kern="1200">
        <a:solidFill>
          <a:schemeClr val="tx1"/>
        </a:solidFill>
        <a:latin typeface="+mn-lt"/>
        <a:ea typeface="微软雅黑" pitchFamily="34" charset="-122"/>
        <a:cs typeface="+mn-cs"/>
      </a:defRPr>
    </a:lvl3pPr>
    <a:lvl4pPr marL="1828480" algn="l" defTabSz="1218987" rtl="0" eaLnBrk="1" latinLnBrk="0" hangingPunct="1">
      <a:defRPr sz="1600" kern="1200">
        <a:solidFill>
          <a:schemeClr val="tx1"/>
        </a:solidFill>
        <a:latin typeface="+mn-lt"/>
        <a:ea typeface="微软雅黑" pitchFamily="34" charset="-122"/>
        <a:cs typeface="+mn-cs"/>
      </a:defRPr>
    </a:lvl4pPr>
    <a:lvl5pPr marL="2437973" algn="l" defTabSz="1218987" rtl="0" eaLnBrk="1" latinLnBrk="0" hangingPunct="1">
      <a:defRPr sz="1600" kern="1200">
        <a:solidFill>
          <a:schemeClr val="tx1"/>
        </a:solidFill>
        <a:latin typeface="+mn-lt"/>
        <a:ea typeface="微软雅黑" pitchFamily="34" charset="-122"/>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1077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84196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650741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3135961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049984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3811096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178970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40693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369616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1139655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186836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624308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1948529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3453007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688809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456329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24503011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456061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933383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216343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1436223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061788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3823298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2957604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10096673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4289912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25237500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3579286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9709822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36558462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2197157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38</a:t>
            </a:fld>
            <a:endParaRPr lang="zh-CN" altLang="en-US" dirty="0"/>
          </a:p>
        </p:txBody>
      </p:sp>
    </p:spTree>
    <p:extLst>
      <p:ext uri="{BB962C8B-B14F-4D97-AF65-F5344CB8AC3E}">
        <p14:creationId xmlns:p14="http://schemas.microsoft.com/office/powerpoint/2010/main" val="2409578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25273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327221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40</a:t>
            </a:fld>
            <a:endParaRPr lang="zh-CN" altLang="en-US" dirty="0"/>
          </a:p>
        </p:txBody>
      </p:sp>
    </p:spTree>
    <p:extLst>
      <p:ext uri="{BB962C8B-B14F-4D97-AF65-F5344CB8AC3E}">
        <p14:creationId xmlns:p14="http://schemas.microsoft.com/office/powerpoint/2010/main" val="2808761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41</a:t>
            </a:fld>
            <a:endParaRPr lang="zh-CN" altLang="en-US" dirty="0"/>
          </a:p>
        </p:txBody>
      </p:sp>
    </p:spTree>
    <p:extLst>
      <p:ext uri="{BB962C8B-B14F-4D97-AF65-F5344CB8AC3E}">
        <p14:creationId xmlns:p14="http://schemas.microsoft.com/office/powerpoint/2010/main" val="5842959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42</a:t>
            </a:fld>
            <a:endParaRPr lang="zh-CN" altLang="en-US" dirty="0"/>
          </a:p>
        </p:txBody>
      </p:sp>
    </p:spTree>
    <p:extLst>
      <p:ext uri="{BB962C8B-B14F-4D97-AF65-F5344CB8AC3E}">
        <p14:creationId xmlns:p14="http://schemas.microsoft.com/office/powerpoint/2010/main" val="1445661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43</a:t>
            </a:fld>
            <a:endParaRPr lang="zh-CN" altLang="en-US" dirty="0"/>
          </a:p>
        </p:txBody>
      </p:sp>
    </p:spTree>
    <p:extLst>
      <p:ext uri="{BB962C8B-B14F-4D97-AF65-F5344CB8AC3E}">
        <p14:creationId xmlns:p14="http://schemas.microsoft.com/office/powerpoint/2010/main" val="24535620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44</a:t>
            </a:fld>
            <a:endParaRPr lang="zh-CN" altLang="en-US" dirty="0"/>
          </a:p>
        </p:txBody>
      </p:sp>
    </p:spTree>
    <p:extLst>
      <p:ext uri="{BB962C8B-B14F-4D97-AF65-F5344CB8AC3E}">
        <p14:creationId xmlns:p14="http://schemas.microsoft.com/office/powerpoint/2010/main" val="36884183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45</a:t>
            </a:fld>
            <a:endParaRPr lang="zh-CN" altLang="en-US" dirty="0"/>
          </a:p>
        </p:txBody>
      </p:sp>
    </p:spTree>
    <p:extLst>
      <p:ext uri="{BB962C8B-B14F-4D97-AF65-F5344CB8AC3E}">
        <p14:creationId xmlns:p14="http://schemas.microsoft.com/office/powerpoint/2010/main" val="12485911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46</a:t>
            </a:fld>
            <a:endParaRPr lang="zh-CN" altLang="en-US" dirty="0"/>
          </a:p>
        </p:txBody>
      </p:sp>
    </p:spTree>
    <p:extLst>
      <p:ext uri="{BB962C8B-B14F-4D97-AF65-F5344CB8AC3E}">
        <p14:creationId xmlns:p14="http://schemas.microsoft.com/office/powerpoint/2010/main" val="21969014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47</a:t>
            </a:fld>
            <a:endParaRPr lang="zh-CN" altLang="en-US" dirty="0"/>
          </a:p>
        </p:txBody>
      </p:sp>
    </p:spTree>
    <p:extLst>
      <p:ext uri="{BB962C8B-B14F-4D97-AF65-F5344CB8AC3E}">
        <p14:creationId xmlns:p14="http://schemas.microsoft.com/office/powerpoint/2010/main" val="26938839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48</a:t>
            </a:fld>
            <a:endParaRPr lang="zh-CN" altLang="en-US" dirty="0"/>
          </a:p>
        </p:txBody>
      </p:sp>
    </p:spTree>
    <p:extLst>
      <p:ext uri="{BB962C8B-B14F-4D97-AF65-F5344CB8AC3E}">
        <p14:creationId xmlns:p14="http://schemas.microsoft.com/office/powerpoint/2010/main" val="5996258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49</a:t>
            </a:fld>
            <a:endParaRPr lang="zh-CN" altLang="en-US" dirty="0"/>
          </a:p>
        </p:txBody>
      </p:sp>
    </p:spTree>
    <p:extLst>
      <p:ext uri="{BB962C8B-B14F-4D97-AF65-F5344CB8AC3E}">
        <p14:creationId xmlns:p14="http://schemas.microsoft.com/office/powerpoint/2010/main" val="3376718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0266832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50</a:t>
            </a:fld>
            <a:endParaRPr lang="zh-CN" altLang="en-US" dirty="0"/>
          </a:p>
        </p:txBody>
      </p:sp>
    </p:spTree>
    <p:extLst>
      <p:ext uri="{BB962C8B-B14F-4D97-AF65-F5344CB8AC3E}">
        <p14:creationId xmlns:p14="http://schemas.microsoft.com/office/powerpoint/2010/main" val="152595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51</a:t>
            </a:fld>
            <a:endParaRPr lang="zh-CN" altLang="en-US" dirty="0"/>
          </a:p>
        </p:txBody>
      </p:sp>
    </p:spTree>
    <p:extLst>
      <p:ext uri="{BB962C8B-B14F-4D97-AF65-F5344CB8AC3E}">
        <p14:creationId xmlns:p14="http://schemas.microsoft.com/office/powerpoint/2010/main" val="30635999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45993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613819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4195235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728543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972010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3690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1838" y="987426"/>
            <a:ext cx="6170593" cy="4873625"/>
          </a:xfrm>
        </p:spPr>
        <p:txBody>
          <a:bodyPr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416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2235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877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accent1"/>
        </a:solidFill>
        <a:effectLst/>
      </p:bgPr>
    </p:bg>
    <p:spTree>
      <p:nvGrpSpPr>
        <p:cNvPr id="1" name=""/>
        <p:cNvGrpSpPr/>
        <p:nvPr/>
      </p:nvGrpSpPr>
      <p:grpSpPr>
        <a:xfrm>
          <a:off x="0" y="0"/>
          <a:ext cx="0" cy="0"/>
          <a:chOff x="0" y="0"/>
          <a:chExt cx="0" cy="0"/>
        </a:xfrm>
      </p:grpSpPr>
      <p:pic>
        <p:nvPicPr>
          <p:cNvPr id="4" name="Picture 2" descr="D:\PPT~综合PPT-新\全国五百强\19+多\11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054852" y="98972"/>
            <a:ext cx="1651370" cy="492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921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312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0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798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059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6279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570" y="2505075"/>
            <a:ext cx="5156444"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0593" y="2505075"/>
            <a:ext cx="51818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771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818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6696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4"/>
          <p:cNvPicPr>
            <a:picLocks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6" r:id="rId2"/>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txStyles>
    <p:titleStyle>
      <a:lvl1pPr algn="ctr" rtl="0" fontAlgn="base">
        <a:spcBef>
          <a:spcPct val="0"/>
        </a:spcBef>
        <a:spcAft>
          <a:spcPct val="0"/>
        </a:spcAft>
        <a:defRPr sz="5865" kern="1200">
          <a:solidFill>
            <a:schemeClr val="tx1"/>
          </a:solidFill>
          <a:latin typeface="+mj-lt"/>
          <a:ea typeface="微软雅黑" pitchFamily="34" charset="-122"/>
          <a:cs typeface="+mj-cs"/>
        </a:defRPr>
      </a:lvl1pPr>
      <a:lvl2pPr algn="ctr" rtl="0" fontAlgn="base">
        <a:spcBef>
          <a:spcPct val="0"/>
        </a:spcBef>
        <a:spcAft>
          <a:spcPct val="0"/>
        </a:spcAft>
        <a:defRPr sz="5865">
          <a:solidFill>
            <a:schemeClr val="tx1"/>
          </a:solidFill>
          <a:latin typeface="Calibri" pitchFamily="34" charset="0"/>
          <a:ea typeface="宋体" charset="-122"/>
        </a:defRPr>
      </a:lvl2pPr>
      <a:lvl3pPr algn="ctr" rtl="0" fontAlgn="base">
        <a:spcBef>
          <a:spcPct val="0"/>
        </a:spcBef>
        <a:spcAft>
          <a:spcPct val="0"/>
        </a:spcAft>
        <a:defRPr sz="5865">
          <a:solidFill>
            <a:schemeClr val="tx1"/>
          </a:solidFill>
          <a:latin typeface="Calibri" pitchFamily="34" charset="0"/>
          <a:ea typeface="宋体" charset="-122"/>
        </a:defRPr>
      </a:lvl3pPr>
      <a:lvl4pPr algn="ctr" rtl="0" fontAlgn="base">
        <a:spcBef>
          <a:spcPct val="0"/>
        </a:spcBef>
        <a:spcAft>
          <a:spcPct val="0"/>
        </a:spcAft>
        <a:defRPr sz="5865">
          <a:solidFill>
            <a:schemeClr val="tx1"/>
          </a:solidFill>
          <a:latin typeface="Calibri" pitchFamily="34" charset="0"/>
          <a:ea typeface="宋体" charset="-122"/>
        </a:defRPr>
      </a:lvl4pPr>
      <a:lvl5pPr algn="ctr" rtl="0" fontAlgn="base">
        <a:spcBef>
          <a:spcPct val="0"/>
        </a:spcBef>
        <a:spcAft>
          <a:spcPct val="0"/>
        </a:spcAft>
        <a:defRPr sz="5865">
          <a:solidFill>
            <a:schemeClr val="tx1"/>
          </a:solidFill>
          <a:latin typeface="Calibri" pitchFamily="34" charset="0"/>
          <a:ea typeface="宋体" charset="-122"/>
        </a:defRPr>
      </a:lvl5pPr>
      <a:lvl6pPr marL="609448" algn="ctr" rtl="0" fontAlgn="base">
        <a:spcBef>
          <a:spcPct val="0"/>
        </a:spcBef>
        <a:spcAft>
          <a:spcPct val="0"/>
        </a:spcAft>
        <a:defRPr sz="5865">
          <a:solidFill>
            <a:schemeClr val="tx1"/>
          </a:solidFill>
          <a:latin typeface="Calibri" pitchFamily="34" charset="0"/>
          <a:ea typeface="宋体" charset="-122"/>
        </a:defRPr>
      </a:lvl6pPr>
      <a:lvl7pPr marL="1218895" algn="ctr" rtl="0" fontAlgn="base">
        <a:spcBef>
          <a:spcPct val="0"/>
        </a:spcBef>
        <a:spcAft>
          <a:spcPct val="0"/>
        </a:spcAft>
        <a:defRPr sz="5865">
          <a:solidFill>
            <a:schemeClr val="tx1"/>
          </a:solidFill>
          <a:latin typeface="Calibri" pitchFamily="34" charset="0"/>
          <a:ea typeface="宋体" charset="-122"/>
        </a:defRPr>
      </a:lvl7pPr>
      <a:lvl8pPr marL="1828343" algn="ctr" rtl="0" fontAlgn="base">
        <a:spcBef>
          <a:spcPct val="0"/>
        </a:spcBef>
        <a:spcAft>
          <a:spcPct val="0"/>
        </a:spcAft>
        <a:defRPr sz="5865">
          <a:solidFill>
            <a:schemeClr val="tx1"/>
          </a:solidFill>
          <a:latin typeface="Calibri" pitchFamily="34" charset="0"/>
          <a:ea typeface="宋体" charset="-122"/>
        </a:defRPr>
      </a:lvl8pPr>
      <a:lvl9pPr marL="2437790" algn="ctr" rtl="0" fontAlgn="base">
        <a:spcBef>
          <a:spcPct val="0"/>
        </a:spcBef>
        <a:spcAft>
          <a:spcPct val="0"/>
        </a:spcAft>
        <a:defRPr sz="5865">
          <a:solidFill>
            <a:schemeClr val="tx1"/>
          </a:solidFill>
          <a:latin typeface="Calibri" pitchFamily="34" charset="0"/>
          <a:ea typeface="宋体" charset="-122"/>
        </a:defRPr>
      </a:lvl9pPr>
    </p:titleStyle>
    <p:bodyStyle>
      <a:lvl1pPr marL="457086" indent="-457086" algn="l" rtl="0" fontAlgn="base">
        <a:spcBef>
          <a:spcPct val="20000"/>
        </a:spcBef>
        <a:spcAft>
          <a:spcPct val="0"/>
        </a:spcAft>
        <a:buFont typeface="Arial" charset="0"/>
        <a:buChar char="•"/>
        <a:defRPr sz="4266" kern="1200">
          <a:solidFill>
            <a:schemeClr val="tx1"/>
          </a:solidFill>
          <a:latin typeface="+mn-lt"/>
          <a:ea typeface="微软雅黑" pitchFamily="34" charset="-122"/>
          <a:cs typeface="+mn-cs"/>
        </a:defRPr>
      </a:lvl1pPr>
      <a:lvl2pPr marL="990352" indent="-380905" algn="l" rtl="0" fontAlgn="base">
        <a:spcBef>
          <a:spcPct val="20000"/>
        </a:spcBef>
        <a:spcAft>
          <a:spcPct val="0"/>
        </a:spcAft>
        <a:buFont typeface="Arial" charset="0"/>
        <a:buChar char="–"/>
        <a:defRPr sz="3732" kern="1200">
          <a:solidFill>
            <a:schemeClr val="tx1"/>
          </a:solidFill>
          <a:latin typeface="+mn-lt"/>
          <a:ea typeface="微软雅黑" pitchFamily="34" charset="-122"/>
          <a:cs typeface="+mn-cs"/>
        </a:defRPr>
      </a:lvl2pPr>
      <a:lvl3pPr marL="1523619" indent="-304724" algn="l" rtl="0" fontAlgn="base">
        <a:spcBef>
          <a:spcPct val="20000"/>
        </a:spcBef>
        <a:spcAft>
          <a:spcPct val="0"/>
        </a:spcAft>
        <a:buFont typeface="Arial" charset="0"/>
        <a:buChar char="•"/>
        <a:defRPr sz="3199" kern="1200">
          <a:solidFill>
            <a:schemeClr val="tx1"/>
          </a:solidFill>
          <a:latin typeface="+mn-lt"/>
          <a:ea typeface="微软雅黑" pitchFamily="34" charset="-122"/>
          <a:cs typeface="+mn-cs"/>
        </a:defRPr>
      </a:lvl3pPr>
      <a:lvl4pPr marL="2133067"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4pPr>
      <a:lvl5pPr marL="2742514"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5pPr>
      <a:lvl6pPr marL="3351962"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409"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857"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80305"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zh-CN"/>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2021/1/23</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07085627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tags" Target="../tags/tag4.xml"/><Relationship Id="rId7" Type="http://schemas.openxmlformats.org/officeDocument/2006/relationships/notesSlide" Target="../notesSlides/notesSlide15.xml"/><Relationship Id="rId12" Type="http://schemas.openxmlformats.org/officeDocument/2006/relationships/image" Target="../media/image23.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11" Type="http://schemas.openxmlformats.org/officeDocument/2006/relationships/image" Target="../media/image22.jpg"/><Relationship Id="rId5" Type="http://schemas.openxmlformats.org/officeDocument/2006/relationships/tags" Target="../tags/tag6.xml"/><Relationship Id="rId10" Type="http://schemas.openxmlformats.org/officeDocument/2006/relationships/image" Target="../media/image21.jpg"/><Relationship Id="rId4" Type="http://schemas.openxmlformats.org/officeDocument/2006/relationships/tags" Target="../tags/tag5.xml"/><Relationship Id="rId9" Type="http://schemas.openxmlformats.org/officeDocument/2006/relationships/image" Target="../media/image20.jp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36.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8.png"/><Relationship Id="rId7"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5.jpg"/><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48.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48.xml"/><Relationship Id="rId4"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2.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794" y="0"/>
            <a:ext cx="12190413" cy="2663582"/>
            <a:chOff x="-1" y="-7781"/>
            <a:chExt cx="12190413" cy="2206943"/>
          </a:xfrm>
        </p:grpSpPr>
        <p:sp>
          <p:nvSpPr>
            <p:cNvPr id="39" name="矩形 38"/>
            <p:cNvSpPr/>
            <p:nvPr/>
          </p:nvSpPr>
          <p:spPr>
            <a:xfrm>
              <a:off x="-1" y="-7780"/>
              <a:ext cx="12190413" cy="2206942"/>
            </a:xfrm>
            <a:prstGeom prst="rect">
              <a:avLst/>
            </a:prstGeom>
            <a:solidFill>
              <a:srgbClr val="F397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zh-CN" altLang="en-US" dirty="0"/>
            </a:p>
          </p:txBody>
        </p:sp>
        <p:sp>
          <p:nvSpPr>
            <p:cNvPr id="40" name="矩形 39"/>
            <p:cNvSpPr/>
            <p:nvPr/>
          </p:nvSpPr>
          <p:spPr>
            <a:xfrm>
              <a:off x="-1" y="-7781"/>
              <a:ext cx="12190413" cy="2021053"/>
            </a:xfrm>
            <a:prstGeom prst="rect">
              <a:avLst/>
            </a:prstGeom>
            <a:solidFill>
              <a:srgbClr val="003C9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zh-CN" altLang="en-US" dirty="0"/>
            </a:p>
          </p:txBody>
        </p:sp>
      </p:grpSp>
      <p:sp>
        <p:nvSpPr>
          <p:cNvPr id="118" name="矩形 117"/>
          <p:cNvSpPr/>
          <p:nvPr/>
        </p:nvSpPr>
        <p:spPr>
          <a:xfrm>
            <a:off x="7942535" y="405825"/>
            <a:ext cx="3888432" cy="430887"/>
          </a:xfrm>
          <a:prstGeom prst="rect">
            <a:avLst/>
          </a:prstGeom>
        </p:spPr>
        <p:txBody>
          <a:bodyPr wrap="square" anchor="ctr">
            <a:spAutoFit/>
          </a:bodyPr>
          <a:lstStyle/>
          <a:p>
            <a:pPr algn="r"/>
            <a:r>
              <a:rPr lang="zh-CN" altLang="en-US" sz="2200" b="1" dirty="0">
                <a:solidFill>
                  <a:schemeClr val="bg1"/>
                </a:solidFill>
                <a:latin typeface="微软雅黑" pitchFamily="34" charset="-122"/>
                <a:ea typeface="微软雅黑" pitchFamily="34" charset="-122"/>
                <a:cs typeface="经典繁仿黑" pitchFamily="49" charset="-122"/>
              </a:rPr>
              <a:t>世界</a:t>
            </a:r>
            <a:r>
              <a:rPr lang="zh-CN" altLang="en-US" sz="2200" b="1" dirty="0" smtClean="0">
                <a:solidFill>
                  <a:schemeClr val="bg1"/>
                </a:solidFill>
                <a:latin typeface="微软雅黑" pitchFamily="34" charset="-122"/>
                <a:ea typeface="微软雅黑" pitchFamily="34" charset="-122"/>
                <a:cs typeface="经典繁仿黑" pitchFamily="49" charset="-122"/>
              </a:rPr>
              <a:t>触手可及</a:t>
            </a:r>
            <a:endParaRPr lang="zh-CN" altLang="en-US" sz="2200" b="1" dirty="0">
              <a:solidFill>
                <a:schemeClr val="bg1"/>
              </a:solidFill>
              <a:effectLst/>
              <a:latin typeface="微软雅黑" pitchFamily="34" charset="-122"/>
              <a:ea typeface="微软雅黑" pitchFamily="34" charset="-122"/>
              <a:cs typeface="经典繁仿黑" pitchFamily="49" charset="-122"/>
            </a:endParaRPr>
          </a:p>
        </p:txBody>
      </p:sp>
      <p:pic>
        <p:nvPicPr>
          <p:cNvPr id="119" name="图片 1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338" y="355624"/>
            <a:ext cx="2308589" cy="687913"/>
          </a:xfrm>
          <a:prstGeom prst="rect">
            <a:avLst/>
          </a:prstGeom>
        </p:spPr>
      </p:pic>
      <p:grpSp>
        <p:nvGrpSpPr>
          <p:cNvPr id="41" name="原创设计师QQ598969553     _1"/>
          <p:cNvGrpSpPr/>
          <p:nvPr/>
        </p:nvGrpSpPr>
        <p:grpSpPr>
          <a:xfrm>
            <a:off x="4296666" y="2050228"/>
            <a:ext cx="1303348" cy="1303342"/>
            <a:chOff x="304800" y="673100"/>
            <a:chExt cx="4000500" cy="4000500"/>
          </a:xfrm>
          <a:effectLst>
            <a:outerShdw blurRad="444500" dist="254000" dir="8100000" algn="tr" rotWithShape="0">
              <a:prstClr val="black">
                <a:alpha val="50000"/>
              </a:prstClr>
            </a:outerShdw>
          </a:effectLst>
        </p:grpSpPr>
        <p:sp>
          <p:nvSpPr>
            <p:cNvPr id="42"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原创设计师QQ598969553     _2"/>
          <p:cNvGrpSpPr/>
          <p:nvPr/>
        </p:nvGrpSpPr>
        <p:grpSpPr>
          <a:xfrm>
            <a:off x="6538472" y="1825304"/>
            <a:ext cx="1364847" cy="1364845"/>
            <a:chOff x="304800" y="673100"/>
            <a:chExt cx="4000500" cy="4000500"/>
          </a:xfrm>
          <a:effectLst>
            <a:outerShdw blurRad="444500" dist="254000" dir="8100000" algn="tr" rotWithShape="0">
              <a:prstClr val="black">
                <a:alpha val="50000"/>
              </a:prstClr>
            </a:outerShdw>
          </a:effectLst>
        </p:grpSpPr>
        <p:sp>
          <p:nvSpPr>
            <p:cNvPr id="4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原创设计师QQ598969553     _3"/>
          <p:cNvGrpSpPr/>
          <p:nvPr/>
        </p:nvGrpSpPr>
        <p:grpSpPr>
          <a:xfrm>
            <a:off x="5890577" y="3276151"/>
            <a:ext cx="786155" cy="786154"/>
            <a:chOff x="304800" y="673100"/>
            <a:chExt cx="4000500" cy="4000500"/>
          </a:xfrm>
          <a:effectLst>
            <a:outerShdw blurRad="444500" dist="254000" dir="8100000" algn="tr" rotWithShape="0">
              <a:prstClr val="black">
                <a:alpha val="50000"/>
              </a:prstClr>
            </a:outerShdw>
          </a:effectLst>
        </p:grpSpPr>
        <p:sp>
          <p:nvSpPr>
            <p:cNvPr id="48"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原创设计师QQ598969553     _4"/>
          <p:cNvGrpSpPr/>
          <p:nvPr/>
        </p:nvGrpSpPr>
        <p:grpSpPr>
          <a:xfrm>
            <a:off x="5052254" y="822886"/>
            <a:ext cx="651317" cy="651316"/>
            <a:chOff x="304800" y="673100"/>
            <a:chExt cx="4000500" cy="4000500"/>
          </a:xfrm>
          <a:effectLst>
            <a:outerShdw blurRad="444500" dist="254000" dir="8100000" algn="tr" rotWithShape="0">
              <a:prstClr val="black">
                <a:alpha val="50000"/>
              </a:prstClr>
            </a:outerShdw>
          </a:effectLst>
        </p:grpSpPr>
        <p:sp>
          <p:nvSpPr>
            <p:cNvPr id="51"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3" y="760410"/>
              <a:ext cx="3825873" cy="382587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原创设计师QQ598969553     _5"/>
          <p:cNvGrpSpPr/>
          <p:nvPr/>
        </p:nvGrpSpPr>
        <p:grpSpPr>
          <a:xfrm>
            <a:off x="6548208" y="851102"/>
            <a:ext cx="800376" cy="800375"/>
            <a:chOff x="304800" y="673100"/>
            <a:chExt cx="4000500" cy="4000500"/>
          </a:xfrm>
          <a:effectLst>
            <a:outerShdw blurRad="444500" dist="254000" dir="8100000" algn="tr" rotWithShape="0">
              <a:prstClr val="black">
                <a:alpha val="50000"/>
              </a:prstClr>
            </a:outerShdw>
          </a:effectLst>
        </p:grpSpPr>
        <p:sp>
          <p:nvSpPr>
            <p:cNvPr id="54"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4647562" y="886946"/>
            <a:ext cx="2893700" cy="2893700"/>
            <a:chOff x="304800" y="673100"/>
            <a:chExt cx="4000500" cy="4000500"/>
          </a:xfrm>
          <a:effectLst>
            <a:outerShdw blurRad="381000" dist="152400" dir="8100000" algn="tr" rotWithShape="0">
              <a:prstClr val="black">
                <a:alpha val="7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4" name="椭圆 123"/>
            <p:cNvSpPr/>
            <p:nvPr/>
          </p:nvSpPr>
          <p:spPr>
            <a:xfrm>
              <a:off x="479425" y="847725"/>
              <a:ext cx="3651249" cy="365124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1" name="Picture 3" descr="D:\PPT~综合PPT-新\全国五百强\19+多\33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7182" y="1446611"/>
            <a:ext cx="2043343" cy="1985235"/>
          </a:xfrm>
          <a:prstGeom prst="rect">
            <a:avLst/>
          </a:prstGeom>
          <a:noFill/>
          <a:extLst>
            <a:ext uri="{909E8E84-426E-40DD-AFC4-6F175D3DCCD1}">
              <a14:hiddenFill xmlns:a14="http://schemas.microsoft.com/office/drawing/2010/main">
                <a:solidFill>
                  <a:srgbClr val="FFFFFF"/>
                </a:solidFill>
              </a14:hiddenFill>
            </a:ext>
          </a:extLst>
        </p:spPr>
      </p:pic>
      <p:sp>
        <p:nvSpPr>
          <p:cNvPr id="63" name="Text Box 2"/>
          <p:cNvSpPr txBox="1">
            <a:spLocks noChangeArrowheads="1"/>
          </p:cNvSpPr>
          <p:nvPr/>
        </p:nvSpPr>
        <p:spPr bwMode="auto">
          <a:xfrm>
            <a:off x="2193049" y="4149080"/>
            <a:ext cx="7836775" cy="861774"/>
          </a:xfrm>
          <a:prstGeom prst="rect">
            <a:avLst/>
          </a:prstGeom>
          <a:noFill/>
          <a:ln w="9525">
            <a:noFill/>
            <a:miter lim="800000"/>
            <a:headEnd/>
            <a:tailEnd/>
          </a:ln>
        </p:spPr>
        <p:txBody>
          <a:bodyPr wrap="square">
            <a:spAutoFit/>
          </a:bodyPr>
          <a:lstStyle/>
          <a:p>
            <a:pPr algn="ctr"/>
            <a:r>
              <a:rPr lang="zh-CN" altLang="en-US" sz="5000" b="1" dirty="0" smtClean="0">
                <a:latin typeface="微软雅黑" pitchFamily="34" charset="-122"/>
                <a:ea typeface="微软雅黑" pitchFamily="34" charset="-122"/>
              </a:rPr>
              <a:t>中国电信专用</a:t>
            </a:r>
            <a:r>
              <a:rPr lang="en-US" altLang="zh-CN" sz="5000" b="1" dirty="0" smtClean="0">
                <a:latin typeface="微软雅黑" pitchFamily="34" charset="-122"/>
                <a:ea typeface="微软雅黑" pitchFamily="34" charset="-122"/>
              </a:rPr>
              <a:t>PPT</a:t>
            </a:r>
            <a:r>
              <a:rPr lang="zh-CN" altLang="en-US" sz="5000" b="1" dirty="0">
                <a:latin typeface="微软雅黑" pitchFamily="34" charset="-122"/>
                <a:ea typeface="微软雅黑" pitchFamily="34" charset="-122"/>
              </a:rPr>
              <a:t>模板</a:t>
            </a:r>
            <a:endParaRPr lang="en-US" altLang="zh-CN" sz="5000" b="1" dirty="0">
              <a:latin typeface="微软雅黑" pitchFamily="34" charset="-122"/>
              <a:ea typeface="微软雅黑" pitchFamily="34" charset="-122"/>
            </a:endParaRPr>
          </a:p>
        </p:txBody>
      </p:sp>
      <p:sp>
        <p:nvSpPr>
          <p:cNvPr id="64" name="Text Box 2"/>
          <p:cNvSpPr txBox="1">
            <a:spLocks noChangeArrowheads="1"/>
          </p:cNvSpPr>
          <p:nvPr/>
        </p:nvSpPr>
        <p:spPr bwMode="auto">
          <a:xfrm>
            <a:off x="3264783" y="5166409"/>
            <a:ext cx="5693306" cy="400110"/>
          </a:xfrm>
          <a:prstGeom prst="rect">
            <a:avLst/>
          </a:prstGeom>
          <a:noFill/>
          <a:ln w="9525">
            <a:noFill/>
            <a:miter lim="800000"/>
            <a:headEnd/>
            <a:tailEnd/>
          </a:ln>
        </p:spPr>
        <p:txBody>
          <a:bodyPr wrap="square">
            <a:spAutoFit/>
          </a:bodyPr>
          <a:lstStyle/>
          <a:p>
            <a:pPr algn="ctr"/>
            <a:r>
              <a:rPr lang="zh-CN" altLang="en-US" sz="2000" dirty="0">
                <a:solidFill>
                  <a:srgbClr val="7F7F7F"/>
                </a:solidFill>
                <a:latin typeface="微软雅黑" pitchFamily="34" charset="-122"/>
                <a:ea typeface="微软雅黑" pitchFamily="34" charset="-122"/>
              </a:rPr>
              <a:t>适用于年终总结</a:t>
            </a:r>
            <a:r>
              <a:rPr lang="en-US" altLang="zh-CN" sz="2000" dirty="0">
                <a:solidFill>
                  <a:srgbClr val="7F7F7F"/>
                </a:solidFill>
                <a:latin typeface="微软雅黑" pitchFamily="34" charset="-122"/>
                <a:ea typeface="微软雅黑" pitchFamily="34" charset="-122"/>
              </a:rPr>
              <a:t>/</a:t>
            </a:r>
            <a:r>
              <a:rPr lang="zh-CN" altLang="en-US" sz="2000" dirty="0">
                <a:solidFill>
                  <a:srgbClr val="7F7F7F"/>
                </a:solidFill>
                <a:latin typeface="微软雅黑" pitchFamily="34" charset="-122"/>
                <a:ea typeface="微软雅黑" pitchFamily="34" charset="-122"/>
              </a:rPr>
              <a:t>工作计划</a:t>
            </a:r>
            <a:r>
              <a:rPr lang="en-US" altLang="zh-CN" sz="2000" dirty="0">
                <a:solidFill>
                  <a:srgbClr val="7F7F7F"/>
                </a:solidFill>
                <a:latin typeface="微软雅黑" pitchFamily="34" charset="-122"/>
                <a:ea typeface="微软雅黑" pitchFamily="34" charset="-122"/>
              </a:rPr>
              <a:t>/</a:t>
            </a:r>
            <a:r>
              <a:rPr lang="zh-CN" altLang="en-US" sz="2000" dirty="0">
                <a:solidFill>
                  <a:srgbClr val="7F7F7F"/>
                </a:solidFill>
                <a:latin typeface="微软雅黑" pitchFamily="34" charset="-122"/>
                <a:ea typeface="微软雅黑" pitchFamily="34" charset="-122"/>
              </a:rPr>
              <a:t>述职报告</a:t>
            </a:r>
            <a:r>
              <a:rPr lang="en-US" altLang="zh-CN" sz="2000" dirty="0">
                <a:solidFill>
                  <a:srgbClr val="7F7F7F"/>
                </a:solidFill>
                <a:latin typeface="微软雅黑" pitchFamily="34" charset="-122"/>
                <a:ea typeface="微软雅黑" pitchFamily="34" charset="-122"/>
              </a:rPr>
              <a:t>/</a:t>
            </a:r>
            <a:r>
              <a:rPr lang="zh-CN" altLang="en-US" sz="2000" dirty="0">
                <a:solidFill>
                  <a:srgbClr val="7F7F7F"/>
                </a:solidFill>
                <a:latin typeface="微软雅黑" pitchFamily="34" charset="-122"/>
                <a:ea typeface="微软雅黑" pitchFamily="34" charset="-122"/>
              </a:rPr>
              <a:t>策划方案等</a:t>
            </a:r>
            <a:endParaRPr lang="nl-NL" altLang="zh-CN" sz="2000" dirty="0">
              <a:solidFill>
                <a:srgbClr val="7F7F7F"/>
              </a:solidFill>
              <a:latin typeface="微软雅黑" pitchFamily="34" charset="-122"/>
              <a:ea typeface="微软雅黑" pitchFamily="34" charset="-122"/>
            </a:endParaRPr>
          </a:p>
        </p:txBody>
      </p:sp>
      <p:grpSp>
        <p:nvGrpSpPr>
          <p:cNvPr id="65" name="组合 64"/>
          <p:cNvGrpSpPr/>
          <p:nvPr/>
        </p:nvGrpSpPr>
        <p:grpSpPr>
          <a:xfrm>
            <a:off x="2817452" y="5057786"/>
            <a:ext cx="6587968" cy="61692"/>
            <a:chOff x="2054384" y="3643262"/>
            <a:chExt cx="4942263" cy="46281"/>
          </a:xfrm>
          <a:solidFill>
            <a:schemeClr val="bg1">
              <a:lumMod val="50000"/>
            </a:schemeClr>
          </a:solidFill>
        </p:grpSpPr>
        <p:grpSp>
          <p:nvGrpSpPr>
            <p:cNvPr id="66" name="组合 65"/>
            <p:cNvGrpSpPr/>
            <p:nvPr/>
          </p:nvGrpSpPr>
          <p:grpSpPr>
            <a:xfrm>
              <a:off x="2054384" y="3643262"/>
              <a:ext cx="4919404" cy="45719"/>
              <a:chOff x="2010494" y="4118060"/>
              <a:chExt cx="4919404" cy="45719"/>
            </a:xfrm>
            <a:grpFill/>
          </p:grpSpPr>
          <p:cxnSp>
            <p:nvCxnSpPr>
              <p:cNvPr id="68" name="直接连接符 67"/>
              <p:cNvCxnSpPr/>
              <p:nvPr/>
            </p:nvCxnSpPr>
            <p:spPr>
              <a:xfrm>
                <a:off x="2033354" y="4140342"/>
                <a:ext cx="4896544" cy="0"/>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2010494" y="4118060"/>
                <a:ext cx="45719" cy="45719"/>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1"/>
                  </a:solidFill>
                </a:endParaRPr>
              </a:p>
            </p:txBody>
          </p:sp>
        </p:grpSp>
        <p:sp>
          <p:nvSpPr>
            <p:cNvPr id="67" name="椭圆 66"/>
            <p:cNvSpPr/>
            <p:nvPr/>
          </p:nvSpPr>
          <p:spPr>
            <a:xfrm>
              <a:off x="6950928" y="3643824"/>
              <a:ext cx="45719" cy="45719"/>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1"/>
                </a:solidFill>
              </a:endParaRPr>
            </a:p>
          </p:txBody>
        </p:sp>
      </p:grpSp>
      <p:grpSp>
        <p:nvGrpSpPr>
          <p:cNvPr id="70" name="Group 10"/>
          <p:cNvGrpSpPr>
            <a:grpSpLocks/>
          </p:cNvGrpSpPr>
          <p:nvPr/>
        </p:nvGrpSpPr>
        <p:grpSpPr bwMode="auto">
          <a:xfrm>
            <a:off x="9068788" y="6035657"/>
            <a:ext cx="379900" cy="380110"/>
            <a:chOff x="0" y="0"/>
            <a:chExt cx="965499" cy="965499"/>
          </a:xfrm>
        </p:grpSpPr>
        <p:sp>
          <p:nvSpPr>
            <p:cNvPr id="71"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2"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lumMod val="5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99" name="Group 13"/>
          <p:cNvGrpSpPr>
            <a:grpSpLocks/>
          </p:cNvGrpSpPr>
          <p:nvPr/>
        </p:nvGrpSpPr>
        <p:grpSpPr bwMode="auto">
          <a:xfrm>
            <a:off x="9606112" y="6035657"/>
            <a:ext cx="380525" cy="380110"/>
            <a:chOff x="0" y="0"/>
            <a:chExt cx="965499" cy="965499"/>
          </a:xfrm>
        </p:grpSpPr>
        <p:sp>
          <p:nvSpPr>
            <p:cNvPr id="100"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lumMod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107" name="Group 16"/>
          <p:cNvGrpSpPr>
            <a:grpSpLocks/>
          </p:cNvGrpSpPr>
          <p:nvPr/>
        </p:nvGrpSpPr>
        <p:grpSpPr bwMode="auto">
          <a:xfrm>
            <a:off x="10144062" y="6035657"/>
            <a:ext cx="379900" cy="380110"/>
            <a:chOff x="0" y="0"/>
            <a:chExt cx="965499" cy="965499"/>
          </a:xfrm>
        </p:grpSpPr>
        <p:sp>
          <p:nvSpPr>
            <p:cNvPr id="108"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lumMod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110" name="Group 19"/>
          <p:cNvGrpSpPr>
            <a:grpSpLocks/>
          </p:cNvGrpSpPr>
          <p:nvPr/>
        </p:nvGrpSpPr>
        <p:grpSpPr bwMode="auto">
          <a:xfrm>
            <a:off x="10681387" y="6035657"/>
            <a:ext cx="379900" cy="380110"/>
            <a:chOff x="0" y="0"/>
            <a:chExt cx="965499" cy="965499"/>
          </a:xfrm>
        </p:grpSpPr>
        <p:sp>
          <p:nvSpPr>
            <p:cNvPr id="111"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2"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bg1">
                <a:lumMod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113" name="Group 22"/>
          <p:cNvGrpSpPr>
            <a:grpSpLocks/>
          </p:cNvGrpSpPr>
          <p:nvPr/>
        </p:nvGrpSpPr>
        <p:grpSpPr bwMode="auto">
          <a:xfrm>
            <a:off x="11218712" y="6035657"/>
            <a:ext cx="379900" cy="380110"/>
            <a:chOff x="0" y="0"/>
            <a:chExt cx="965499" cy="965499"/>
          </a:xfrm>
        </p:grpSpPr>
        <p:sp>
          <p:nvSpPr>
            <p:cNvPr id="114"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5"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7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bg1">
                <a:lumMod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116" name="Rectangle 4"/>
          <p:cNvSpPr txBox="1">
            <a:spLocks noChangeArrowheads="1"/>
          </p:cNvSpPr>
          <p:nvPr/>
        </p:nvSpPr>
        <p:spPr bwMode="auto">
          <a:xfrm>
            <a:off x="891624" y="6179401"/>
            <a:ext cx="4111440" cy="2794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700" b="0" dirty="0">
                <a:solidFill>
                  <a:srgbClr val="7F7F7F"/>
                </a:solidFill>
                <a:latin typeface="微软雅黑" panose="020B0503020204020204" pitchFamily="34" charset="-122"/>
                <a:ea typeface="微软雅黑" panose="020B0503020204020204" pitchFamily="34" charset="-122"/>
              </a:rPr>
              <a:t>汇报人</a:t>
            </a:r>
            <a:r>
              <a:rPr lang="zh-CN" altLang="en-US" sz="1700" b="0" dirty="0" smtClean="0">
                <a:solidFill>
                  <a:srgbClr val="7F7F7F"/>
                </a:solidFill>
                <a:latin typeface="微软雅黑" panose="020B0503020204020204" pitchFamily="34" charset="-122"/>
                <a:ea typeface="微软雅黑" panose="020B0503020204020204" pitchFamily="34" charset="-122"/>
              </a:rPr>
              <a:t>：</a:t>
            </a:r>
            <a:r>
              <a:rPr lang="zh-CN" altLang="en-US" sz="1700" b="0" dirty="0">
                <a:solidFill>
                  <a:srgbClr val="7F7F7F"/>
                </a:solidFill>
                <a:latin typeface="微软雅黑" panose="020B0503020204020204" pitchFamily="34" charset="-122"/>
                <a:ea typeface="微软雅黑" panose="020B0503020204020204" pitchFamily="34" charset="-122"/>
              </a:rPr>
              <a:t>优</a:t>
            </a:r>
            <a:r>
              <a:rPr lang="zh-CN" altLang="en-US" sz="1700" b="0" dirty="0" smtClean="0">
                <a:solidFill>
                  <a:srgbClr val="7F7F7F"/>
                </a:solidFill>
                <a:latin typeface="微软雅黑" panose="020B0503020204020204" pitchFamily="34" charset="-122"/>
                <a:ea typeface="微软雅黑" panose="020B0503020204020204" pitchFamily="34" charset="-122"/>
              </a:rPr>
              <a:t>品</a:t>
            </a:r>
            <a:r>
              <a:rPr lang="en-US" altLang="zh-CN" sz="1700" b="0" dirty="0" smtClean="0">
                <a:solidFill>
                  <a:srgbClr val="7F7F7F"/>
                </a:solidFill>
                <a:latin typeface="微软雅黑" panose="020B0503020204020204" pitchFamily="34" charset="-122"/>
                <a:ea typeface="微软雅黑" panose="020B0503020204020204" pitchFamily="34" charset="-122"/>
              </a:rPr>
              <a:t>PPT</a:t>
            </a:r>
            <a:r>
              <a:rPr lang="zh-CN" altLang="en-US" sz="1700" b="0" dirty="0" smtClean="0">
                <a:solidFill>
                  <a:srgbClr val="7F7F7F"/>
                </a:solidFill>
                <a:latin typeface="微软雅黑" panose="020B0503020204020204" pitchFamily="34" charset="-122"/>
                <a:ea typeface="微软雅黑" panose="020B0503020204020204" pitchFamily="34" charset="-122"/>
              </a:rPr>
              <a:t>      </a:t>
            </a:r>
            <a:r>
              <a:rPr lang="zh-CN" altLang="en-US" sz="1700" b="0" dirty="0">
                <a:solidFill>
                  <a:srgbClr val="7F7F7F"/>
                </a:solidFill>
                <a:latin typeface="微软雅黑" panose="020B0503020204020204" pitchFamily="34" charset="-122"/>
                <a:ea typeface="微软雅黑" panose="020B0503020204020204" pitchFamily="34" charset="-122"/>
              </a:rPr>
              <a:t>时间：</a:t>
            </a:r>
            <a:r>
              <a:rPr lang="en-US" altLang="zh-CN" sz="1700" b="0" dirty="0" smtClean="0">
                <a:solidFill>
                  <a:srgbClr val="7F7F7F"/>
                </a:solidFill>
                <a:latin typeface="微软雅黑" panose="020B0503020204020204" pitchFamily="34" charset="-122"/>
                <a:ea typeface="微软雅黑" panose="020B0503020204020204" pitchFamily="34" charset="-122"/>
              </a:rPr>
              <a:t>202X.10.05</a:t>
            </a:r>
            <a:endParaRPr lang="zh-CN" altLang="en-US" sz="1700" b="0" dirty="0">
              <a:solidFill>
                <a:srgbClr val="7F7F7F"/>
              </a:solidFill>
              <a:latin typeface="微软雅黑" panose="020B0503020204020204" pitchFamily="34" charset="-122"/>
              <a:ea typeface="微软雅黑" panose="020B0503020204020204" pitchFamily="34" charset="-122"/>
            </a:endParaRPr>
          </a:p>
        </p:txBody>
      </p:sp>
      <p:sp>
        <p:nvSpPr>
          <p:cNvPr id="117" name="Freeform 15"/>
          <p:cNvSpPr>
            <a:spLocks noEditPoints="1"/>
          </p:cNvSpPr>
          <p:nvPr/>
        </p:nvSpPr>
        <p:spPr bwMode="auto">
          <a:xfrm>
            <a:off x="549796" y="6135636"/>
            <a:ext cx="267391" cy="366987"/>
          </a:xfrm>
          <a:custGeom>
            <a:avLst/>
            <a:gdLst>
              <a:gd name="T0" fmla="*/ 51 w 51"/>
              <a:gd name="T1" fmla="*/ 18 h 70"/>
              <a:gd name="T2" fmla="*/ 51 w 51"/>
              <a:gd name="T3" fmla="*/ 33 h 70"/>
              <a:gd name="T4" fmla="*/ 44 w 51"/>
              <a:gd name="T5" fmla="*/ 52 h 70"/>
              <a:gd name="T6" fmla="*/ 29 w 51"/>
              <a:gd name="T7" fmla="*/ 59 h 70"/>
              <a:gd name="T8" fmla="*/ 29 w 51"/>
              <a:gd name="T9" fmla="*/ 64 h 70"/>
              <a:gd name="T10" fmla="*/ 42 w 51"/>
              <a:gd name="T11" fmla="*/ 64 h 70"/>
              <a:gd name="T12" fmla="*/ 42 w 51"/>
              <a:gd name="T13" fmla="*/ 70 h 70"/>
              <a:gd name="T14" fmla="*/ 10 w 51"/>
              <a:gd name="T15" fmla="*/ 70 h 70"/>
              <a:gd name="T16" fmla="*/ 10 w 51"/>
              <a:gd name="T17" fmla="*/ 64 h 70"/>
              <a:gd name="T18" fmla="*/ 22 w 51"/>
              <a:gd name="T19" fmla="*/ 64 h 70"/>
              <a:gd name="T20" fmla="*/ 22 w 51"/>
              <a:gd name="T21" fmla="*/ 59 h 70"/>
              <a:gd name="T22" fmla="*/ 7 w 51"/>
              <a:gd name="T23" fmla="*/ 52 h 70"/>
              <a:gd name="T24" fmla="*/ 0 w 51"/>
              <a:gd name="T25" fmla="*/ 33 h 70"/>
              <a:gd name="T26" fmla="*/ 0 w 51"/>
              <a:gd name="T27" fmla="*/ 18 h 70"/>
              <a:gd name="T28" fmla="*/ 6 w 51"/>
              <a:gd name="T29" fmla="*/ 18 h 70"/>
              <a:gd name="T30" fmla="*/ 6 w 51"/>
              <a:gd name="T31" fmla="*/ 33 h 70"/>
              <a:gd name="T32" fmla="*/ 12 w 51"/>
              <a:gd name="T33" fmla="*/ 47 h 70"/>
              <a:gd name="T34" fmla="*/ 26 w 51"/>
              <a:gd name="T35" fmla="*/ 53 h 70"/>
              <a:gd name="T36" fmla="*/ 39 w 51"/>
              <a:gd name="T37" fmla="*/ 47 h 70"/>
              <a:gd name="T38" fmla="*/ 45 w 51"/>
              <a:gd name="T39" fmla="*/ 33 h 70"/>
              <a:gd name="T40" fmla="*/ 45 w 51"/>
              <a:gd name="T41" fmla="*/ 18 h 70"/>
              <a:gd name="T42" fmla="*/ 51 w 51"/>
              <a:gd name="T43" fmla="*/ 18 h 70"/>
              <a:gd name="T44" fmla="*/ 27 w 51"/>
              <a:gd name="T45" fmla="*/ 0 h 70"/>
              <a:gd name="T46" fmla="*/ 27 w 51"/>
              <a:gd name="T47" fmla="*/ 8 h 70"/>
              <a:gd name="T48" fmla="*/ 24 w 51"/>
              <a:gd name="T49" fmla="*/ 8 h 70"/>
              <a:gd name="T50" fmla="*/ 24 w 51"/>
              <a:gd name="T51" fmla="*/ 0 h 70"/>
              <a:gd name="T52" fmla="*/ 20 w 51"/>
              <a:gd name="T53" fmla="*/ 1 h 70"/>
              <a:gd name="T54" fmla="*/ 20 w 51"/>
              <a:gd name="T55" fmla="*/ 8 h 70"/>
              <a:gd name="T56" fmla="*/ 16 w 51"/>
              <a:gd name="T57" fmla="*/ 8 h 70"/>
              <a:gd name="T58" fmla="*/ 16 w 51"/>
              <a:gd name="T59" fmla="*/ 3 h 70"/>
              <a:gd name="T60" fmla="*/ 11 w 51"/>
              <a:gd name="T61" fmla="*/ 15 h 70"/>
              <a:gd name="T62" fmla="*/ 11 w 51"/>
              <a:gd name="T63" fmla="*/ 16 h 70"/>
              <a:gd name="T64" fmla="*/ 15 w 51"/>
              <a:gd name="T65" fmla="*/ 16 h 70"/>
              <a:gd name="T66" fmla="*/ 15 w 51"/>
              <a:gd name="T67" fmla="*/ 19 h 70"/>
              <a:gd name="T68" fmla="*/ 11 w 51"/>
              <a:gd name="T69" fmla="*/ 19 h 70"/>
              <a:gd name="T70" fmla="*/ 11 w 51"/>
              <a:gd name="T71" fmla="*/ 23 h 70"/>
              <a:gd name="T72" fmla="*/ 15 w 51"/>
              <a:gd name="T73" fmla="*/ 23 h 70"/>
              <a:gd name="T74" fmla="*/ 15 w 51"/>
              <a:gd name="T75" fmla="*/ 26 h 70"/>
              <a:gd name="T76" fmla="*/ 11 w 51"/>
              <a:gd name="T77" fmla="*/ 26 h 70"/>
              <a:gd name="T78" fmla="*/ 11 w 51"/>
              <a:gd name="T79" fmla="*/ 30 h 70"/>
              <a:gd name="T80" fmla="*/ 15 w 51"/>
              <a:gd name="T81" fmla="*/ 30 h 70"/>
              <a:gd name="T82" fmla="*/ 15 w 51"/>
              <a:gd name="T83" fmla="*/ 34 h 70"/>
              <a:gd name="T84" fmla="*/ 11 w 51"/>
              <a:gd name="T85" fmla="*/ 34 h 70"/>
              <a:gd name="T86" fmla="*/ 26 w 51"/>
              <a:gd name="T87" fmla="*/ 48 h 70"/>
              <a:gd name="T88" fmla="*/ 26 w 51"/>
              <a:gd name="T89" fmla="*/ 48 h 70"/>
              <a:gd name="T90" fmla="*/ 40 w 51"/>
              <a:gd name="T91" fmla="*/ 34 h 70"/>
              <a:gd name="T92" fmla="*/ 36 w 51"/>
              <a:gd name="T93" fmla="*/ 34 h 70"/>
              <a:gd name="T94" fmla="*/ 36 w 51"/>
              <a:gd name="T95" fmla="*/ 30 h 70"/>
              <a:gd name="T96" fmla="*/ 40 w 51"/>
              <a:gd name="T97" fmla="*/ 30 h 70"/>
              <a:gd name="T98" fmla="*/ 40 w 51"/>
              <a:gd name="T99" fmla="*/ 26 h 70"/>
              <a:gd name="T100" fmla="*/ 36 w 51"/>
              <a:gd name="T101" fmla="*/ 26 h 70"/>
              <a:gd name="T102" fmla="*/ 36 w 51"/>
              <a:gd name="T103" fmla="*/ 23 h 70"/>
              <a:gd name="T104" fmla="*/ 40 w 51"/>
              <a:gd name="T105" fmla="*/ 23 h 70"/>
              <a:gd name="T106" fmla="*/ 40 w 51"/>
              <a:gd name="T107" fmla="*/ 19 h 70"/>
              <a:gd name="T108" fmla="*/ 36 w 51"/>
              <a:gd name="T109" fmla="*/ 19 h 70"/>
              <a:gd name="T110" fmla="*/ 36 w 51"/>
              <a:gd name="T111" fmla="*/ 16 h 70"/>
              <a:gd name="T112" fmla="*/ 40 w 51"/>
              <a:gd name="T113" fmla="*/ 16 h 70"/>
              <a:gd name="T114" fmla="*/ 40 w 51"/>
              <a:gd name="T115" fmla="*/ 15 h 70"/>
              <a:gd name="T116" fmla="*/ 35 w 51"/>
              <a:gd name="T117" fmla="*/ 3 h 70"/>
              <a:gd name="T118" fmla="*/ 35 w 51"/>
              <a:gd name="T119" fmla="*/ 8 h 70"/>
              <a:gd name="T120" fmla="*/ 31 w 51"/>
              <a:gd name="T121" fmla="*/ 8 h 70"/>
              <a:gd name="T122" fmla="*/ 31 w 51"/>
              <a:gd name="T123" fmla="*/ 1 h 70"/>
              <a:gd name="T124" fmla="*/ 27 w 51"/>
              <a:gd name="T1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 h="70">
                <a:moveTo>
                  <a:pt x="51" y="18"/>
                </a:moveTo>
                <a:cubicBezTo>
                  <a:pt x="51" y="33"/>
                  <a:pt x="51" y="33"/>
                  <a:pt x="51" y="33"/>
                </a:cubicBezTo>
                <a:cubicBezTo>
                  <a:pt x="51" y="40"/>
                  <a:pt x="48" y="47"/>
                  <a:pt x="44" y="52"/>
                </a:cubicBezTo>
                <a:cubicBezTo>
                  <a:pt x="40" y="55"/>
                  <a:pt x="34" y="58"/>
                  <a:pt x="29" y="59"/>
                </a:cubicBezTo>
                <a:cubicBezTo>
                  <a:pt x="29" y="64"/>
                  <a:pt x="29" y="64"/>
                  <a:pt x="29" y="64"/>
                </a:cubicBezTo>
                <a:cubicBezTo>
                  <a:pt x="42" y="64"/>
                  <a:pt x="42" y="64"/>
                  <a:pt x="42" y="64"/>
                </a:cubicBezTo>
                <a:cubicBezTo>
                  <a:pt x="42" y="70"/>
                  <a:pt x="42" y="70"/>
                  <a:pt x="42" y="70"/>
                </a:cubicBezTo>
                <a:cubicBezTo>
                  <a:pt x="10" y="70"/>
                  <a:pt x="10" y="70"/>
                  <a:pt x="10" y="70"/>
                </a:cubicBezTo>
                <a:cubicBezTo>
                  <a:pt x="10" y="64"/>
                  <a:pt x="10" y="64"/>
                  <a:pt x="10" y="64"/>
                </a:cubicBezTo>
                <a:cubicBezTo>
                  <a:pt x="22" y="64"/>
                  <a:pt x="22" y="64"/>
                  <a:pt x="22" y="64"/>
                </a:cubicBezTo>
                <a:cubicBezTo>
                  <a:pt x="22" y="59"/>
                  <a:pt x="22" y="59"/>
                  <a:pt x="22" y="59"/>
                </a:cubicBezTo>
                <a:cubicBezTo>
                  <a:pt x="16" y="58"/>
                  <a:pt x="11" y="55"/>
                  <a:pt x="7" y="52"/>
                </a:cubicBezTo>
                <a:cubicBezTo>
                  <a:pt x="3" y="47"/>
                  <a:pt x="0" y="40"/>
                  <a:pt x="0" y="33"/>
                </a:cubicBezTo>
                <a:cubicBezTo>
                  <a:pt x="0" y="18"/>
                  <a:pt x="0" y="18"/>
                  <a:pt x="0" y="18"/>
                </a:cubicBezTo>
                <a:cubicBezTo>
                  <a:pt x="6" y="18"/>
                  <a:pt x="6" y="18"/>
                  <a:pt x="6" y="18"/>
                </a:cubicBezTo>
                <a:cubicBezTo>
                  <a:pt x="6" y="33"/>
                  <a:pt x="6" y="33"/>
                  <a:pt x="6" y="33"/>
                </a:cubicBezTo>
                <a:cubicBezTo>
                  <a:pt x="6" y="39"/>
                  <a:pt x="8" y="43"/>
                  <a:pt x="12" y="47"/>
                </a:cubicBezTo>
                <a:cubicBezTo>
                  <a:pt x="15" y="50"/>
                  <a:pt x="20" y="53"/>
                  <a:pt x="26" y="53"/>
                </a:cubicBezTo>
                <a:cubicBezTo>
                  <a:pt x="31" y="53"/>
                  <a:pt x="36" y="50"/>
                  <a:pt x="39" y="47"/>
                </a:cubicBezTo>
                <a:cubicBezTo>
                  <a:pt x="43" y="43"/>
                  <a:pt x="45" y="39"/>
                  <a:pt x="45" y="33"/>
                </a:cubicBezTo>
                <a:cubicBezTo>
                  <a:pt x="45" y="18"/>
                  <a:pt x="45" y="18"/>
                  <a:pt x="45" y="18"/>
                </a:cubicBezTo>
                <a:cubicBezTo>
                  <a:pt x="51" y="18"/>
                  <a:pt x="51" y="18"/>
                  <a:pt x="51" y="18"/>
                </a:cubicBezTo>
                <a:close/>
                <a:moveTo>
                  <a:pt x="27" y="0"/>
                </a:moveTo>
                <a:cubicBezTo>
                  <a:pt x="27" y="8"/>
                  <a:pt x="27" y="8"/>
                  <a:pt x="27" y="8"/>
                </a:cubicBezTo>
                <a:cubicBezTo>
                  <a:pt x="24" y="8"/>
                  <a:pt x="24" y="8"/>
                  <a:pt x="24" y="8"/>
                </a:cubicBezTo>
                <a:cubicBezTo>
                  <a:pt x="24" y="0"/>
                  <a:pt x="24" y="0"/>
                  <a:pt x="24" y="0"/>
                </a:cubicBezTo>
                <a:cubicBezTo>
                  <a:pt x="22" y="0"/>
                  <a:pt x="21" y="1"/>
                  <a:pt x="20" y="1"/>
                </a:cubicBezTo>
                <a:cubicBezTo>
                  <a:pt x="20" y="8"/>
                  <a:pt x="20" y="8"/>
                  <a:pt x="20" y="8"/>
                </a:cubicBezTo>
                <a:cubicBezTo>
                  <a:pt x="16" y="8"/>
                  <a:pt x="16" y="8"/>
                  <a:pt x="16" y="8"/>
                </a:cubicBezTo>
                <a:cubicBezTo>
                  <a:pt x="16" y="3"/>
                  <a:pt x="16" y="3"/>
                  <a:pt x="16" y="3"/>
                </a:cubicBezTo>
                <a:cubicBezTo>
                  <a:pt x="13" y="6"/>
                  <a:pt x="11" y="10"/>
                  <a:pt x="11" y="15"/>
                </a:cubicBezTo>
                <a:cubicBezTo>
                  <a:pt x="11" y="16"/>
                  <a:pt x="11" y="16"/>
                  <a:pt x="11" y="16"/>
                </a:cubicBezTo>
                <a:cubicBezTo>
                  <a:pt x="15" y="16"/>
                  <a:pt x="15" y="16"/>
                  <a:pt x="15" y="16"/>
                </a:cubicBezTo>
                <a:cubicBezTo>
                  <a:pt x="15" y="19"/>
                  <a:pt x="15" y="19"/>
                  <a:pt x="15" y="19"/>
                </a:cubicBezTo>
                <a:cubicBezTo>
                  <a:pt x="11" y="19"/>
                  <a:pt x="11" y="19"/>
                  <a:pt x="11" y="19"/>
                </a:cubicBezTo>
                <a:cubicBezTo>
                  <a:pt x="11" y="23"/>
                  <a:pt x="11" y="23"/>
                  <a:pt x="11" y="23"/>
                </a:cubicBezTo>
                <a:cubicBezTo>
                  <a:pt x="15" y="23"/>
                  <a:pt x="15" y="23"/>
                  <a:pt x="15" y="23"/>
                </a:cubicBezTo>
                <a:cubicBezTo>
                  <a:pt x="15" y="26"/>
                  <a:pt x="15" y="26"/>
                  <a:pt x="15" y="26"/>
                </a:cubicBezTo>
                <a:cubicBezTo>
                  <a:pt x="11" y="26"/>
                  <a:pt x="11" y="26"/>
                  <a:pt x="11" y="26"/>
                </a:cubicBezTo>
                <a:cubicBezTo>
                  <a:pt x="11" y="30"/>
                  <a:pt x="11" y="30"/>
                  <a:pt x="11" y="30"/>
                </a:cubicBezTo>
                <a:cubicBezTo>
                  <a:pt x="15" y="30"/>
                  <a:pt x="15" y="30"/>
                  <a:pt x="15" y="30"/>
                </a:cubicBezTo>
                <a:cubicBezTo>
                  <a:pt x="15" y="34"/>
                  <a:pt x="15" y="34"/>
                  <a:pt x="15" y="34"/>
                </a:cubicBezTo>
                <a:cubicBezTo>
                  <a:pt x="11" y="34"/>
                  <a:pt x="11" y="34"/>
                  <a:pt x="11" y="34"/>
                </a:cubicBezTo>
                <a:cubicBezTo>
                  <a:pt x="11" y="42"/>
                  <a:pt x="18" y="48"/>
                  <a:pt x="26" y="48"/>
                </a:cubicBezTo>
                <a:cubicBezTo>
                  <a:pt x="26" y="48"/>
                  <a:pt x="26" y="48"/>
                  <a:pt x="26" y="48"/>
                </a:cubicBezTo>
                <a:cubicBezTo>
                  <a:pt x="33" y="48"/>
                  <a:pt x="40" y="42"/>
                  <a:pt x="40" y="34"/>
                </a:cubicBezTo>
                <a:cubicBezTo>
                  <a:pt x="36" y="34"/>
                  <a:pt x="36" y="34"/>
                  <a:pt x="36" y="34"/>
                </a:cubicBezTo>
                <a:cubicBezTo>
                  <a:pt x="36" y="30"/>
                  <a:pt x="36" y="30"/>
                  <a:pt x="36" y="30"/>
                </a:cubicBezTo>
                <a:cubicBezTo>
                  <a:pt x="40" y="30"/>
                  <a:pt x="40" y="30"/>
                  <a:pt x="40" y="30"/>
                </a:cubicBezTo>
                <a:cubicBezTo>
                  <a:pt x="40" y="26"/>
                  <a:pt x="40" y="26"/>
                  <a:pt x="40" y="26"/>
                </a:cubicBezTo>
                <a:cubicBezTo>
                  <a:pt x="36" y="26"/>
                  <a:pt x="36" y="26"/>
                  <a:pt x="36" y="26"/>
                </a:cubicBezTo>
                <a:cubicBezTo>
                  <a:pt x="36" y="23"/>
                  <a:pt x="36" y="23"/>
                  <a:pt x="36" y="23"/>
                </a:cubicBezTo>
                <a:cubicBezTo>
                  <a:pt x="40" y="23"/>
                  <a:pt x="40" y="23"/>
                  <a:pt x="40" y="23"/>
                </a:cubicBezTo>
                <a:cubicBezTo>
                  <a:pt x="40" y="19"/>
                  <a:pt x="40" y="19"/>
                  <a:pt x="40" y="19"/>
                </a:cubicBezTo>
                <a:cubicBezTo>
                  <a:pt x="36" y="19"/>
                  <a:pt x="36" y="19"/>
                  <a:pt x="36" y="19"/>
                </a:cubicBezTo>
                <a:cubicBezTo>
                  <a:pt x="36" y="16"/>
                  <a:pt x="36" y="16"/>
                  <a:pt x="36" y="16"/>
                </a:cubicBezTo>
                <a:cubicBezTo>
                  <a:pt x="40" y="16"/>
                  <a:pt x="40" y="16"/>
                  <a:pt x="40" y="16"/>
                </a:cubicBezTo>
                <a:cubicBezTo>
                  <a:pt x="40" y="15"/>
                  <a:pt x="40" y="15"/>
                  <a:pt x="40" y="15"/>
                </a:cubicBezTo>
                <a:cubicBezTo>
                  <a:pt x="40" y="10"/>
                  <a:pt x="38" y="6"/>
                  <a:pt x="35" y="3"/>
                </a:cubicBezTo>
                <a:cubicBezTo>
                  <a:pt x="35" y="8"/>
                  <a:pt x="35" y="8"/>
                  <a:pt x="35" y="8"/>
                </a:cubicBezTo>
                <a:cubicBezTo>
                  <a:pt x="31" y="8"/>
                  <a:pt x="31" y="8"/>
                  <a:pt x="31" y="8"/>
                </a:cubicBezTo>
                <a:cubicBezTo>
                  <a:pt x="31" y="1"/>
                  <a:pt x="31" y="1"/>
                  <a:pt x="31" y="1"/>
                </a:cubicBezTo>
                <a:cubicBezTo>
                  <a:pt x="30" y="1"/>
                  <a:pt x="29" y="0"/>
                  <a:pt x="27" y="0"/>
                </a:cubicBezTo>
                <a:close/>
              </a:path>
            </a:pathLst>
          </a:custGeom>
          <a:solidFill>
            <a:srgbClr val="7F7F7F"/>
          </a:solidFill>
          <a:ln>
            <a:noFill/>
          </a:ln>
        </p:spPr>
        <p:txBody>
          <a:bodyPr vert="horz" wrap="square" lIns="91416" tIns="45708" rIns="91416" bIns="45708"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25068381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randombar(horizontal)">
                                          <p:cBhvr>
                                            <p:cTn id="13" dur="500"/>
                                            <p:tgtEl>
                                              <p:spTgt spid="119"/>
                                            </p:tgtEl>
                                          </p:cBhvr>
                                        </p:animEffect>
                                      </p:childTnLst>
                                    </p:cTn>
                                  </p:par>
                                </p:childTnLst>
                              </p:cTn>
                            </p:par>
                            <p:par>
                              <p:cTn id="14" fill="hold">
                                <p:stCondLst>
                                  <p:cond delay="15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8"/>
                                            </p:tgtEl>
                                            <p:attrNameLst>
                                              <p:attrName>style.visibility</p:attrName>
                                            </p:attrNameLst>
                                          </p:cBhvr>
                                          <p:to>
                                            <p:strVal val="visible"/>
                                          </p:to>
                                        </p:set>
                                        <p:anim calcmode="lin" valueType="num">
                                          <p:cBhvr additive="base">
                                            <p:cTn id="17" dur="800" fill="hold"/>
                                            <p:tgtEl>
                                              <p:spTgt spid="118"/>
                                            </p:tgtEl>
                                            <p:attrNameLst>
                                              <p:attrName>ppt_x</p:attrName>
                                            </p:attrNameLst>
                                          </p:cBhvr>
                                          <p:tavLst>
                                            <p:tav tm="0">
                                              <p:val>
                                                <p:strVal val="1+#ppt_w/2"/>
                                              </p:val>
                                            </p:tav>
                                            <p:tav tm="100000">
                                              <p:val>
                                                <p:strVal val="#ppt_x"/>
                                              </p:val>
                                            </p:tav>
                                          </p:tavLst>
                                        </p:anim>
                                        <p:anim calcmode="lin" valueType="num">
                                          <p:cBhvr additive="base">
                                            <p:cTn id="18" dur="800" fill="hold"/>
                                            <p:tgtEl>
                                              <p:spTgt spid="118"/>
                                            </p:tgtEl>
                                            <p:attrNameLst>
                                              <p:attrName>ppt_y</p:attrName>
                                            </p:attrNameLst>
                                          </p:cBhvr>
                                          <p:tavLst>
                                            <p:tav tm="0">
                                              <p:val>
                                                <p:strVal val="#ppt_y"/>
                                              </p:val>
                                            </p:tav>
                                            <p:tav tm="100000">
                                              <p:val>
                                                <p:strVal val="#ppt_y"/>
                                              </p:val>
                                            </p:tav>
                                          </p:tavLst>
                                        </p:anim>
                                      </p:childTnLst>
                                    </p:cTn>
                                  </p:par>
                                </p:childTnLst>
                              </p:cTn>
                            </p:par>
                            <p:par>
                              <p:cTn id="19" fill="hold">
                                <p:stCondLst>
                                  <p:cond delay="2700"/>
                                </p:stCondLst>
                                <p:childTnLst>
                                  <p:par>
                                    <p:cTn id="20" presetID="53" presetClass="entr" presetSubtype="16" fill="hold" nodeType="afterEffect">
                                      <p:stCondLst>
                                        <p:cond delay="0"/>
                                      </p:stCondLst>
                                      <p:childTnLst>
                                        <p:set>
                                          <p:cBhvr>
                                            <p:cTn id="21" dur="1" fill="hold">
                                              <p:stCondLst>
                                                <p:cond delay="0"/>
                                              </p:stCondLst>
                                            </p:cTn>
                                            <p:tgtEl>
                                              <p:spTgt spid="122"/>
                                            </p:tgtEl>
                                            <p:attrNameLst>
                                              <p:attrName>style.visibility</p:attrName>
                                            </p:attrNameLst>
                                          </p:cBhvr>
                                          <p:to>
                                            <p:strVal val="visible"/>
                                          </p:to>
                                        </p:set>
                                        <p:anim calcmode="lin" valueType="num">
                                          <p:cBhvr>
                                            <p:cTn id="22" dur="500" fill="hold"/>
                                            <p:tgtEl>
                                              <p:spTgt spid="122"/>
                                            </p:tgtEl>
                                            <p:attrNameLst>
                                              <p:attrName>ppt_w</p:attrName>
                                            </p:attrNameLst>
                                          </p:cBhvr>
                                          <p:tavLst>
                                            <p:tav tm="0">
                                              <p:val>
                                                <p:fltVal val="0"/>
                                              </p:val>
                                            </p:tav>
                                            <p:tav tm="100000">
                                              <p:val>
                                                <p:strVal val="#ppt_w"/>
                                              </p:val>
                                            </p:tav>
                                          </p:tavLst>
                                        </p:anim>
                                        <p:anim calcmode="lin" valueType="num">
                                          <p:cBhvr>
                                            <p:cTn id="23" dur="500" fill="hold"/>
                                            <p:tgtEl>
                                              <p:spTgt spid="122"/>
                                            </p:tgtEl>
                                            <p:attrNameLst>
                                              <p:attrName>ppt_h</p:attrName>
                                            </p:attrNameLst>
                                          </p:cBhvr>
                                          <p:tavLst>
                                            <p:tav tm="0">
                                              <p:val>
                                                <p:fltVal val="0"/>
                                              </p:val>
                                            </p:tav>
                                            <p:tav tm="100000">
                                              <p:val>
                                                <p:strVal val="#ppt_h"/>
                                              </p:val>
                                            </p:tav>
                                          </p:tavLst>
                                        </p:anim>
                                        <p:animEffect transition="in" filter="fade">
                                          <p:cBhvr>
                                            <p:cTn id="24" dur="500"/>
                                            <p:tgtEl>
                                              <p:spTgt spid="122"/>
                                            </p:tgtEl>
                                          </p:cBhvr>
                                        </p:animEffect>
                                      </p:childTnLst>
                                    </p:cTn>
                                  </p:par>
                                </p:childTnLst>
                              </p:cTn>
                            </p:par>
                            <p:par>
                              <p:cTn id="25" fill="hold">
                                <p:stCondLst>
                                  <p:cond delay="3200"/>
                                </p:stCondLst>
                                <p:childTnLst>
                                  <p:par>
                                    <p:cTn id="26" presetID="2" presetClass="entr" presetSubtype="9" fill="hold" nodeType="afterEffect" p14:presetBounceEnd="40000">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14:bounceEnd="40000">
                                          <p:cBhvr additive="base">
                                            <p:cTn id="28" dur="20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29" dur="2000" fill="hold"/>
                                            <p:tgtEl>
                                              <p:spTgt spid="50"/>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14:presetBounceEnd="40000">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14:bounceEnd="40000">
                                          <p:cBhvr additive="base">
                                            <p:cTn id="32" dur="20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33" dur="2000" fill="hold"/>
                                            <p:tgtEl>
                                              <p:spTgt spid="44"/>
                                            </p:tgtEl>
                                            <p:attrNameLst>
                                              <p:attrName>ppt_y</p:attrName>
                                            </p:attrNameLst>
                                          </p:cBhvr>
                                          <p:tavLst>
                                            <p:tav tm="0">
                                              <p:val>
                                                <p:strVal val="#ppt_y"/>
                                              </p:val>
                                            </p:tav>
                                            <p:tav tm="100000">
                                              <p:val>
                                                <p:strVal val="#ppt_y"/>
                                              </p:val>
                                            </p:tav>
                                          </p:tavLst>
                                        </p:anim>
                                      </p:childTnLst>
                                    </p:cTn>
                                  </p:par>
                                  <p:par>
                                    <p:cTn id="34" presetID="2" presetClass="entr" presetSubtype="3" fill="hold" nodeType="withEffect" p14:presetBounceEnd="40000">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14:bounceEnd="40000">
                                          <p:cBhvr additive="base">
                                            <p:cTn id="36" dur="2000" fill="hold"/>
                                            <p:tgtEl>
                                              <p:spTgt spid="53"/>
                                            </p:tgtEl>
                                            <p:attrNameLst>
                                              <p:attrName>ppt_x</p:attrName>
                                            </p:attrNameLst>
                                          </p:cBhvr>
                                          <p:tavLst>
                                            <p:tav tm="0">
                                              <p:val>
                                                <p:strVal val="1+#ppt_w/2"/>
                                              </p:val>
                                            </p:tav>
                                            <p:tav tm="100000">
                                              <p:val>
                                                <p:strVal val="#ppt_x"/>
                                              </p:val>
                                            </p:tav>
                                          </p:tavLst>
                                        </p:anim>
                                        <p:anim calcmode="lin" valueType="num" p14:bounceEnd="40000">
                                          <p:cBhvr additive="base">
                                            <p:cTn id="37" dur="2000" fill="hold"/>
                                            <p:tgtEl>
                                              <p:spTgt spid="53"/>
                                            </p:tgtEl>
                                            <p:attrNameLst>
                                              <p:attrName>ppt_y</p:attrName>
                                            </p:attrNameLst>
                                          </p:cBhvr>
                                          <p:tavLst>
                                            <p:tav tm="0">
                                              <p:val>
                                                <p:strVal val="0-#ppt_h/2"/>
                                              </p:val>
                                            </p:tav>
                                            <p:tav tm="100000">
                                              <p:val>
                                                <p:strVal val="#ppt_y"/>
                                              </p:val>
                                            </p:tav>
                                          </p:tavLst>
                                        </p:anim>
                                      </p:childTnLst>
                                    </p:cTn>
                                  </p:par>
                                  <p:par>
                                    <p:cTn id="38" presetID="2" presetClass="entr" presetSubtype="8" fill="hold" nodeType="withEffect" p14:presetBounceEnd="40000">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14:bounceEnd="40000">
                                          <p:cBhvr additive="base">
                                            <p:cTn id="40" dur="20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41" dur="200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12" fill="hold" nodeType="withEffect" p14:presetBounceEnd="40000">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14:bounceEnd="40000">
                                          <p:cBhvr additive="base">
                                            <p:cTn id="44" dur="2000" fill="hold"/>
                                            <p:tgtEl>
                                              <p:spTgt spid="47"/>
                                            </p:tgtEl>
                                            <p:attrNameLst>
                                              <p:attrName>ppt_x</p:attrName>
                                            </p:attrNameLst>
                                          </p:cBhvr>
                                          <p:tavLst>
                                            <p:tav tm="0">
                                              <p:val>
                                                <p:strVal val="0-#ppt_w/2"/>
                                              </p:val>
                                            </p:tav>
                                            <p:tav tm="100000">
                                              <p:val>
                                                <p:strVal val="#ppt_x"/>
                                              </p:val>
                                            </p:tav>
                                          </p:tavLst>
                                        </p:anim>
                                        <p:anim calcmode="lin" valueType="num" p14:bounceEnd="40000">
                                          <p:cBhvr additive="base">
                                            <p:cTn id="45" dur="20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5200"/>
                                </p:stCondLst>
                                <p:childTnLst>
                                  <p:par>
                                    <p:cTn id="47" presetID="42" presetClass="entr" presetSubtype="0" fill="hold" nodeType="afterEffect">
                                      <p:stCondLst>
                                        <p:cond delay="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1000"/>
                                            <p:tgtEl>
                                              <p:spTgt spid="121"/>
                                            </p:tgtEl>
                                          </p:cBhvr>
                                        </p:animEffect>
                                        <p:anim calcmode="lin" valueType="num">
                                          <p:cBhvr>
                                            <p:cTn id="50" dur="1000" fill="hold"/>
                                            <p:tgtEl>
                                              <p:spTgt spid="121"/>
                                            </p:tgtEl>
                                            <p:attrNameLst>
                                              <p:attrName>ppt_x</p:attrName>
                                            </p:attrNameLst>
                                          </p:cBhvr>
                                          <p:tavLst>
                                            <p:tav tm="0">
                                              <p:val>
                                                <p:strVal val="#ppt_x"/>
                                              </p:val>
                                            </p:tav>
                                            <p:tav tm="100000">
                                              <p:val>
                                                <p:strVal val="#ppt_x"/>
                                              </p:val>
                                            </p:tav>
                                          </p:tavLst>
                                        </p:anim>
                                        <p:anim calcmode="lin" valueType="num">
                                          <p:cBhvr>
                                            <p:cTn id="51" dur="1000" fill="hold"/>
                                            <p:tgtEl>
                                              <p:spTgt spid="121"/>
                                            </p:tgtEl>
                                            <p:attrNameLst>
                                              <p:attrName>ppt_y</p:attrName>
                                            </p:attrNameLst>
                                          </p:cBhvr>
                                          <p:tavLst>
                                            <p:tav tm="0">
                                              <p:val>
                                                <p:strVal val="#ppt_y+.1"/>
                                              </p:val>
                                            </p:tav>
                                            <p:tav tm="100000">
                                              <p:val>
                                                <p:strVal val="#ppt_y"/>
                                              </p:val>
                                            </p:tav>
                                          </p:tavLst>
                                        </p:anim>
                                      </p:childTnLst>
                                    </p:cTn>
                                  </p:par>
                                </p:childTnLst>
                              </p:cTn>
                            </p:par>
                            <p:par>
                              <p:cTn id="52" fill="hold">
                                <p:stCondLst>
                                  <p:cond delay="62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63"/>
                                            </p:tgtEl>
                                            <p:attrNameLst>
                                              <p:attrName>style.visibility</p:attrName>
                                            </p:attrNameLst>
                                          </p:cBhvr>
                                          <p:to>
                                            <p:strVal val="visible"/>
                                          </p:to>
                                        </p:set>
                                        <p:anim calcmode="lin" valueType="num">
                                          <p:cBhvr>
                                            <p:cTn id="55" dur="8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6" dur="800" fill="hold"/>
                                            <p:tgtEl>
                                              <p:spTgt spid="63"/>
                                            </p:tgtEl>
                                            <p:attrNameLst>
                                              <p:attrName>ppt_y</p:attrName>
                                            </p:attrNameLst>
                                          </p:cBhvr>
                                          <p:tavLst>
                                            <p:tav tm="0">
                                              <p:val>
                                                <p:strVal val="#ppt_y"/>
                                              </p:val>
                                            </p:tav>
                                            <p:tav tm="100000">
                                              <p:val>
                                                <p:strVal val="#ppt_y"/>
                                              </p:val>
                                            </p:tav>
                                          </p:tavLst>
                                        </p:anim>
                                        <p:anim calcmode="lin" valueType="num">
                                          <p:cBhvr>
                                            <p:cTn id="57" dur="8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8" dur="8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800" tmFilter="0,0; .5, 1; 1, 1"/>
                                            <p:tgtEl>
                                              <p:spTgt spid="63"/>
                                            </p:tgtEl>
                                          </p:cBhvr>
                                        </p:animEffect>
                                      </p:childTnLst>
                                    </p:cTn>
                                  </p:par>
                                </p:childTnLst>
                              </p:cTn>
                            </p:par>
                            <p:par>
                              <p:cTn id="60" fill="hold">
                                <p:stCondLst>
                                  <p:cond delay="7800"/>
                                </p:stCondLst>
                                <p:childTnLst>
                                  <p:par>
                                    <p:cTn id="61" presetID="16" presetClass="entr" presetSubtype="21"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barn(inVertical)">
                                          <p:cBhvr>
                                            <p:cTn id="63" dur="500"/>
                                            <p:tgtEl>
                                              <p:spTgt spid="65"/>
                                            </p:tgtEl>
                                          </p:cBhvr>
                                        </p:animEffect>
                                      </p:childTnLst>
                                    </p:cTn>
                                  </p:par>
                                </p:childTnLst>
                              </p:cTn>
                            </p:par>
                            <p:par>
                              <p:cTn id="64" fill="hold">
                                <p:stCondLst>
                                  <p:cond delay="83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23" presetClass="entr" presetSubtype="16" fill="hold" nodeType="withEffect">
                                      <p:stCondLst>
                                        <p:cond delay="1250"/>
                                      </p:stCondLst>
                                      <p:childTnLst>
                                        <p:set>
                                          <p:cBhvr>
                                            <p:cTn id="71" dur="1" fill="hold">
                                              <p:stCondLst>
                                                <p:cond delay="0"/>
                                              </p:stCondLst>
                                            </p:cTn>
                                            <p:tgtEl>
                                              <p:spTgt spid="70"/>
                                            </p:tgtEl>
                                            <p:attrNameLst>
                                              <p:attrName>style.visibility</p:attrName>
                                            </p:attrNameLst>
                                          </p:cBhvr>
                                          <p:to>
                                            <p:strVal val="visible"/>
                                          </p:to>
                                        </p:set>
                                        <p:anim calcmode="lin" valueType="num">
                                          <p:cBhvr>
                                            <p:cTn id="72" dur="500" fill="hold"/>
                                            <p:tgtEl>
                                              <p:spTgt spid="70"/>
                                            </p:tgtEl>
                                            <p:attrNameLst>
                                              <p:attrName>ppt_w</p:attrName>
                                            </p:attrNameLst>
                                          </p:cBhvr>
                                          <p:tavLst>
                                            <p:tav tm="0">
                                              <p:val>
                                                <p:fltVal val="0"/>
                                              </p:val>
                                            </p:tav>
                                            <p:tav tm="100000">
                                              <p:val>
                                                <p:strVal val="#ppt_w"/>
                                              </p:val>
                                            </p:tav>
                                          </p:tavLst>
                                        </p:anim>
                                        <p:anim calcmode="lin" valueType="num">
                                          <p:cBhvr>
                                            <p:cTn id="73" dur="500" fill="hold"/>
                                            <p:tgtEl>
                                              <p:spTgt spid="70"/>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1500"/>
                                      </p:stCondLst>
                                      <p:childTnLst>
                                        <p:set>
                                          <p:cBhvr>
                                            <p:cTn id="75" dur="1" fill="hold">
                                              <p:stCondLst>
                                                <p:cond delay="0"/>
                                              </p:stCondLst>
                                            </p:cTn>
                                            <p:tgtEl>
                                              <p:spTgt spid="99"/>
                                            </p:tgtEl>
                                            <p:attrNameLst>
                                              <p:attrName>style.visibility</p:attrName>
                                            </p:attrNameLst>
                                          </p:cBhvr>
                                          <p:to>
                                            <p:strVal val="visible"/>
                                          </p:to>
                                        </p:set>
                                        <p:anim calcmode="lin" valueType="num">
                                          <p:cBhvr>
                                            <p:cTn id="76" dur="500" fill="hold"/>
                                            <p:tgtEl>
                                              <p:spTgt spid="99"/>
                                            </p:tgtEl>
                                            <p:attrNameLst>
                                              <p:attrName>ppt_w</p:attrName>
                                            </p:attrNameLst>
                                          </p:cBhvr>
                                          <p:tavLst>
                                            <p:tav tm="0">
                                              <p:val>
                                                <p:fltVal val="0"/>
                                              </p:val>
                                            </p:tav>
                                            <p:tav tm="100000">
                                              <p:val>
                                                <p:strVal val="#ppt_w"/>
                                              </p:val>
                                            </p:tav>
                                          </p:tavLst>
                                        </p:anim>
                                        <p:anim calcmode="lin" valueType="num">
                                          <p:cBhvr>
                                            <p:cTn id="77" dur="500" fill="hold"/>
                                            <p:tgtEl>
                                              <p:spTgt spid="99"/>
                                            </p:tgtEl>
                                            <p:attrNameLst>
                                              <p:attrName>ppt_h</p:attrName>
                                            </p:attrNameLst>
                                          </p:cBhvr>
                                          <p:tavLst>
                                            <p:tav tm="0">
                                              <p:val>
                                                <p:fltVal val="0"/>
                                              </p:val>
                                            </p:tav>
                                            <p:tav tm="100000">
                                              <p:val>
                                                <p:strVal val="#ppt_h"/>
                                              </p:val>
                                            </p:tav>
                                          </p:tavLst>
                                        </p:anim>
                                      </p:childTnLst>
                                    </p:cTn>
                                  </p:par>
                                  <p:par>
                                    <p:cTn id="78" presetID="23" presetClass="entr" presetSubtype="16" fill="hold" nodeType="withEffect">
                                      <p:stCondLst>
                                        <p:cond delay="1750"/>
                                      </p:stCondLst>
                                      <p:childTnLst>
                                        <p:set>
                                          <p:cBhvr>
                                            <p:cTn id="79" dur="1" fill="hold">
                                              <p:stCondLst>
                                                <p:cond delay="0"/>
                                              </p:stCondLst>
                                            </p:cTn>
                                            <p:tgtEl>
                                              <p:spTgt spid="107"/>
                                            </p:tgtEl>
                                            <p:attrNameLst>
                                              <p:attrName>style.visibility</p:attrName>
                                            </p:attrNameLst>
                                          </p:cBhvr>
                                          <p:to>
                                            <p:strVal val="visible"/>
                                          </p:to>
                                        </p:set>
                                        <p:anim calcmode="lin" valueType="num">
                                          <p:cBhvr>
                                            <p:cTn id="80" dur="500" fill="hold"/>
                                            <p:tgtEl>
                                              <p:spTgt spid="107"/>
                                            </p:tgtEl>
                                            <p:attrNameLst>
                                              <p:attrName>ppt_w</p:attrName>
                                            </p:attrNameLst>
                                          </p:cBhvr>
                                          <p:tavLst>
                                            <p:tav tm="0">
                                              <p:val>
                                                <p:fltVal val="0"/>
                                              </p:val>
                                            </p:tav>
                                            <p:tav tm="100000">
                                              <p:val>
                                                <p:strVal val="#ppt_w"/>
                                              </p:val>
                                            </p:tav>
                                          </p:tavLst>
                                        </p:anim>
                                        <p:anim calcmode="lin" valueType="num">
                                          <p:cBhvr>
                                            <p:cTn id="81" dur="500" fill="hold"/>
                                            <p:tgtEl>
                                              <p:spTgt spid="107"/>
                                            </p:tgtEl>
                                            <p:attrNameLst>
                                              <p:attrName>ppt_h</p:attrName>
                                            </p:attrNameLst>
                                          </p:cBhvr>
                                          <p:tavLst>
                                            <p:tav tm="0">
                                              <p:val>
                                                <p:fltVal val="0"/>
                                              </p:val>
                                            </p:tav>
                                            <p:tav tm="100000">
                                              <p:val>
                                                <p:strVal val="#ppt_h"/>
                                              </p:val>
                                            </p:tav>
                                          </p:tavLst>
                                        </p:anim>
                                      </p:childTnLst>
                                    </p:cTn>
                                  </p:par>
                                  <p:par>
                                    <p:cTn id="82" presetID="23" presetClass="entr" presetSubtype="16" fill="hold" nodeType="withEffect">
                                      <p:stCondLst>
                                        <p:cond delay="2000"/>
                                      </p:stCondLst>
                                      <p:childTnLst>
                                        <p:set>
                                          <p:cBhvr>
                                            <p:cTn id="83" dur="1" fill="hold">
                                              <p:stCondLst>
                                                <p:cond delay="0"/>
                                              </p:stCondLst>
                                            </p:cTn>
                                            <p:tgtEl>
                                              <p:spTgt spid="110"/>
                                            </p:tgtEl>
                                            <p:attrNameLst>
                                              <p:attrName>style.visibility</p:attrName>
                                            </p:attrNameLst>
                                          </p:cBhvr>
                                          <p:to>
                                            <p:strVal val="visible"/>
                                          </p:to>
                                        </p:set>
                                        <p:anim calcmode="lin" valueType="num">
                                          <p:cBhvr>
                                            <p:cTn id="84" dur="500" fill="hold"/>
                                            <p:tgtEl>
                                              <p:spTgt spid="110"/>
                                            </p:tgtEl>
                                            <p:attrNameLst>
                                              <p:attrName>ppt_w</p:attrName>
                                            </p:attrNameLst>
                                          </p:cBhvr>
                                          <p:tavLst>
                                            <p:tav tm="0">
                                              <p:val>
                                                <p:fltVal val="0"/>
                                              </p:val>
                                            </p:tav>
                                            <p:tav tm="100000">
                                              <p:val>
                                                <p:strVal val="#ppt_w"/>
                                              </p:val>
                                            </p:tav>
                                          </p:tavLst>
                                        </p:anim>
                                        <p:anim calcmode="lin" valueType="num">
                                          <p:cBhvr>
                                            <p:cTn id="85" dur="500" fill="hold"/>
                                            <p:tgtEl>
                                              <p:spTgt spid="110"/>
                                            </p:tgtEl>
                                            <p:attrNameLst>
                                              <p:attrName>ppt_h</p:attrName>
                                            </p:attrNameLst>
                                          </p:cBhvr>
                                          <p:tavLst>
                                            <p:tav tm="0">
                                              <p:val>
                                                <p:fltVal val="0"/>
                                              </p:val>
                                            </p:tav>
                                            <p:tav tm="100000">
                                              <p:val>
                                                <p:strVal val="#ppt_h"/>
                                              </p:val>
                                            </p:tav>
                                          </p:tavLst>
                                        </p:anim>
                                      </p:childTnLst>
                                    </p:cTn>
                                  </p:par>
                                  <p:par>
                                    <p:cTn id="86" presetID="23" presetClass="entr" presetSubtype="16" fill="hold" nodeType="withEffect">
                                      <p:stCondLst>
                                        <p:cond delay="2250"/>
                                      </p:stCondLst>
                                      <p:childTnLst>
                                        <p:set>
                                          <p:cBhvr>
                                            <p:cTn id="87" dur="1" fill="hold">
                                              <p:stCondLst>
                                                <p:cond delay="0"/>
                                              </p:stCondLst>
                                            </p:cTn>
                                            <p:tgtEl>
                                              <p:spTgt spid="113"/>
                                            </p:tgtEl>
                                            <p:attrNameLst>
                                              <p:attrName>style.visibility</p:attrName>
                                            </p:attrNameLst>
                                          </p:cBhvr>
                                          <p:to>
                                            <p:strVal val="visible"/>
                                          </p:to>
                                        </p:set>
                                        <p:anim calcmode="lin" valueType="num">
                                          <p:cBhvr>
                                            <p:cTn id="88" dur="500" fill="hold"/>
                                            <p:tgtEl>
                                              <p:spTgt spid="113"/>
                                            </p:tgtEl>
                                            <p:attrNameLst>
                                              <p:attrName>ppt_w</p:attrName>
                                            </p:attrNameLst>
                                          </p:cBhvr>
                                          <p:tavLst>
                                            <p:tav tm="0">
                                              <p:val>
                                                <p:fltVal val="0"/>
                                              </p:val>
                                            </p:tav>
                                            <p:tav tm="100000">
                                              <p:val>
                                                <p:strVal val="#ppt_w"/>
                                              </p:val>
                                            </p:tav>
                                          </p:tavLst>
                                        </p:anim>
                                        <p:anim calcmode="lin" valueType="num">
                                          <p:cBhvr>
                                            <p:cTn id="89" dur="500" fill="hold"/>
                                            <p:tgtEl>
                                              <p:spTgt spid="113"/>
                                            </p:tgtEl>
                                            <p:attrNameLst>
                                              <p:attrName>ppt_h</p:attrName>
                                            </p:attrNameLst>
                                          </p:cBhvr>
                                          <p:tavLst>
                                            <p:tav tm="0">
                                              <p:val>
                                                <p:fltVal val="0"/>
                                              </p:val>
                                            </p:tav>
                                            <p:tav tm="100000">
                                              <p:val>
                                                <p:strVal val="#ppt_h"/>
                                              </p:val>
                                            </p:tav>
                                          </p:tavLst>
                                        </p:anim>
                                      </p:childTnLst>
                                    </p:cTn>
                                  </p:par>
                                </p:childTnLst>
                              </p:cTn>
                            </p:par>
                            <p:par>
                              <p:cTn id="90" fill="hold">
                                <p:stCondLst>
                                  <p:cond delay="11050"/>
                                </p:stCondLst>
                                <p:childTnLst>
                                  <p:par>
                                    <p:cTn id="91" presetID="2" presetClass="entr" presetSubtype="6" fill="hold" grpId="0" nodeType="afterEffect">
                                      <p:stCondLst>
                                        <p:cond delay="0"/>
                                      </p:stCondLst>
                                      <p:childTnLst>
                                        <p:set>
                                          <p:cBhvr>
                                            <p:cTn id="92" dur="1" fill="hold">
                                              <p:stCondLst>
                                                <p:cond delay="0"/>
                                              </p:stCondLst>
                                            </p:cTn>
                                            <p:tgtEl>
                                              <p:spTgt spid="117"/>
                                            </p:tgtEl>
                                            <p:attrNameLst>
                                              <p:attrName>style.visibility</p:attrName>
                                            </p:attrNameLst>
                                          </p:cBhvr>
                                          <p:to>
                                            <p:strVal val="visible"/>
                                          </p:to>
                                        </p:set>
                                        <p:anim calcmode="lin" valueType="num">
                                          <p:cBhvr additive="base">
                                            <p:cTn id="93" dur="500" fill="hold"/>
                                            <p:tgtEl>
                                              <p:spTgt spid="117"/>
                                            </p:tgtEl>
                                            <p:attrNameLst>
                                              <p:attrName>ppt_x</p:attrName>
                                            </p:attrNameLst>
                                          </p:cBhvr>
                                          <p:tavLst>
                                            <p:tav tm="0">
                                              <p:val>
                                                <p:strVal val="1+#ppt_w/2"/>
                                              </p:val>
                                            </p:tav>
                                            <p:tav tm="100000">
                                              <p:val>
                                                <p:strVal val="#ppt_x"/>
                                              </p:val>
                                            </p:tav>
                                          </p:tavLst>
                                        </p:anim>
                                        <p:anim calcmode="lin" valueType="num">
                                          <p:cBhvr additive="base">
                                            <p:cTn id="94" dur="500" fill="hold"/>
                                            <p:tgtEl>
                                              <p:spTgt spid="117"/>
                                            </p:tgtEl>
                                            <p:attrNameLst>
                                              <p:attrName>ppt_y</p:attrName>
                                            </p:attrNameLst>
                                          </p:cBhvr>
                                          <p:tavLst>
                                            <p:tav tm="0">
                                              <p:val>
                                                <p:strVal val="1+#ppt_h/2"/>
                                              </p:val>
                                            </p:tav>
                                            <p:tav tm="100000">
                                              <p:val>
                                                <p:strVal val="#ppt_y"/>
                                              </p:val>
                                            </p:tav>
                                          </p:tavLst>
                                        </p:anim>
                                      </p:childTnLst>
                                    </p:cTn>
                                  </p:par>
                                </p:childTnLst>
                              </p:cTn>
                            </p:par>
                            <p:par>
                              <p:cTn id="95" fill="hold">
                                <p:stCondLst>
                                  <p:cond delay="11550"/>
                                </p:stCondLst>
                                <p:childTnLst>
                                  <p:par>
                                    <p:cTn id="96" presetID="22" presetClass="entr" presetSubtype="8" fill="hold" grpId="0" nodeType="afterEffect">
                                      <p:stCondLst>
                                        <p:cond delay="0"/>
                                      </p:stCondLst>
                                      <p:childTnLst>
                                        <p:set>
                                          <p:cBhvr>
                                            <p:cTn id="97" dur="1" fill="hold">
                                              <p:stCondLst>
                                                <p:cond delay="0"/>
                                              </p:stCondLst>
                                            </p:cTn>
                                            <p:tgtEl>
                                              <p:spTgt spid="116"/>
                                            </p:tgtEl>
                                            <p:attrNameLst>
                                              <p:attrName>style.visibility</p:attrName>
                                            </p:attrNameLst>
                                          </p:cBhvr>
                                          <p:to>
                                            <p:strVal val="visible"/>
                                          </p:to>
                                        </p:set>
                                        <p:animEffect transition="in" filter="wipe(left)">
                                          <p:cBhvr>
                                            <p:cTn id="98"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63" grpId="0"/>
          <p:bldP spid="64" grpId="0"/>
          <p:bldP spid="116" grpId="0"/>
          <p:bldP spid="1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randombar(horizontal)">
                                          <p:cBhvr>
                                            <p:cTn id="13" dur="500"/>
                                            <p:tgtEl>
                                              <p:spTgt spid="119"/>
                                            </p:tgtEl>
                                          </p:cBhvr>
                                        </p:animEffect>
                                      </p:childTnLst>
                                    </p:cTn>
                                  </p:par>
                                </p:childTnLst>
                              </p:cTn>
                            </p:par>
                            <p:par>
                              <p:cTn id="14" fill="hold">
                                <p:stCondLst>
                                  <p:cond delay="15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8"/>
                                            </p:tgtEl>
                                            <p:attrNameLst>
                                              <p:attrName>style.visibility</p:attrName>
                                            </p:attrNameLst>
                                          </p:cBhvr>
                                          <p:to>
                                            <p:strVal val="visible"/>
                                          </p:to>
                                        </p:set>
                                        <p:anim calcmode="lin" valueType="num">
                                          <p:cBhvr additive="base">
                                            <p:cTn id="17" dur="800" fill="hold"/>
                                            <p:tgtEl>
                                              <p:spTgt spid="118"/>
                                            </p:tgtEl>
                                            <p:attrNameLst>
                                              <p:attrName>ppt_x</p:attrName>
                                            </p:attrNameLst>
                                          </p:cBhvr>
                                          <p:tavLst>
                                            <p:tav tm="0">
                                              <p:val>
                                                <p:strVal val="1+#ppt_w/2"/>
                                              </p:val>
                                            </p:tav>
                                            <p:tav tm="100000">
                                              <p:val>
                                                <p:strVal val="#ppt_x"/>
                                              </p:val>
                                            </p:tav>
                                          </p:tavLst>
                                        </p:anim>
                                        <p:anim calcmode="lin" valueType="num">
                                          <p:cBhvr additive="base">
                                            <p:cTn id="18" dur="800" fill="hold"/>
                                            <p:tgtEl>
                                              <p:spTgt spid="118"/>
                                            </p:tgtEl>
                                            <p:attrNameLst>
                                              <p:attrName>ppt_y</p:attrName>
                                            </p:attrNameLst>
                                          </p:cBhvr>
                                          <p:tavLst>
                                            <p:tav tm="0">
                                              <p:val>
                                                <p:strVal val="#ppt_y"/>
                                              </p:val>
                                            </p:tav>
                                            <p:tav tm="100000">
                                              <p:val>
                                                <p:strVal val="#ppt_y"/>
                                              </p:val>
                                            </p:tav>
                                          </p:tavLst>
                                        </p:anim>
                                      </p:childTnLst>
                                    </p:cTn>
                                  </p:par>
                                </p:childTnLst>
                              </p:cTn>
                            </p:par>
                            <p:par>
                              <p:cTn id="19" fill="hold">
                                <p:stCondLst>
                                  <p:cond delay="2700"/>
                                </p:stCondLst>
                                <p:childTnLst>
                                  <p:par>
                                    <p:cTn id="20" presetID="53" presetClass="entr" presetSubtype="16" fill="hold" nodeType="afterEffect">
                                      <p:stCondLst>
                                        <p:cond delay="0"/>
                                      </p:stCondLst>
                                      <p:childTnLst>
                                        <p:set>
                                          <p:cBhvr>
                                            <p:cTn id="21" dur="1" fill="hold">
                                              <p:stCondLst>
                                                <p:cond delay="0"/>
                                              </p:stCondLst>
                                            </p:cTn>
                                            <p:tgtEl>
                                              <p:spTgt spid="122"/>
                                            </p:tgtEl>
                                            <p:attrNameLst>
                                              <p:attrName>style.visibility</p:attrName>
                                            </p:attrNameLst>
                                          </p:cBhvr>
                                          <p:to>
                                            <p:strVal val="visible"/>
                                          </p:to>
                                        </p:set>
                                        <p:anim calcmode="lin" valueType="num">
                                          <p:cBhvr>
                                            <p:cTn id="22" dur="500" fill="hold"/>
                                            <p:tgtEl>
                                              <p:spTgt spid="122"/>
                                            </p:tgtEl>
                                            <p:attrNameLst>
                                              <p:attrName>ppt_w</p:attrName>
                                            </p:attrNameLst>
                                          </p:cBhvr>
                                          <p:tavLst>
                                            <p:tav tm="0">
                                              <p:val>
                                                <p:fltVal val="0"/>
                                              </p:val>
                                            </p:tav>
                                            <p:tav tm="100000">
                                              <p:val>
                                                <p:strVal val="#ppt_w"/>
                                              </p:val>
                                            </p:tav>
                                          </p:tavLst>
                                        </p:anim>
                                        <p:anim calcmode="lin" valueType="num">
                                          <p:cBhvr>
                                            <p:cTn id="23" dur="500" fill="hold"/>
                                            <p:tgtEl>
                                              <p:spTgt spid="122"/>
                                            </p:tgtEl>
                                            <p:attrNameLst>
                                              <p:attrName>ppt_h</p:attrName>
                                            </p:attrNameLst>
                                          </p:cBhvr>
                                          <p:tavLst>
                                            <p:tav tm="0">
                                              <p:val>
                                                <p:fltVal val="0"/>
                                              </p:val>
                                            </p:tav>
                                            <p:tav tm="100000">
                                              <p:val>
                                                <p:strVal val="#ppt_h"/>
                                              </p:val>
                                            </p:tav>
                                          </p:tavLst>
                                        </p:anim>
                                        <p:animEffect transition="in" filter="fade">
                                          <p:cBhvr>
                                            <p:cTn id="24" dur="500"/>
                                            <p:tgtEl>
                                              <p:spTgt spid="122"/>
                                            </p:tgtEl>
                                          </p:cBhvr>
                                        </p:animEffect>
                                      </p:childTnLst>
                                    </p:cTn>
                                  </p:par>
                                </p:childTnLst>
                              </p:cTn>
                            </p:par>
                            <p:par>
                              <p:cTn id="25" fill="hold">
                                <p:stCondLst>
                                  <p:cond delay="3200"/>
                                </p:stCondLst>
                                <p:childTnLst>
                                  <p:par>
                                    <p:cTn id="26" presetID="2" presetClass="entr" presetSubtype="9"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2000" fill="hold"/>
                                            <p:tgtEl>
                                              <p:spTgt spid="50"/>
                                            </p:tgtEl>
                                            <p:attrNameLst>
                                              <p:attrName>ppt_x</p:attrName>
                                            </p:attrNameLst>
                                          </p:cBhvr>
                                          <p:tavLst>
                                            <p:tav tm="0">
                                              <p:val>
                                                <p:strVal val="0-#ppt_w/2"/>
                                              </p:val>
                                            </p:tav>
                                            <p:tav tm="100000">
                                              <p:val>
                                                <p:strVal val="#ppt_x"/>
                                              </p:val>
                                            </p:tav>
                                          </p:tavLst>
                                        </p:anim>
                                        <p:anim calcmode="lin" valueType="num">
                                          <p:cBhvr additive="base">
                                            <p:cTn id="29" dur="2000" fill="hold"/>
                                            <p:tgtEl>
                                              <p:spTgt spid="50"/>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2000" fill="hold"/>
                                            <p:tgtEl>
                                              <p:spTgt spid="44"/>
                                            </p:tgtEl>
                                            <p:attrNameLst>
                                              <p:attrName>ppt_x</p:attrName>
                                            </p:attrNameLst>
                                          </p:cBhvr>
                                          <p:tavLst>
                                            <p:tav tm="0">
                                              <p:val>
                                                <p:strVal val="1+#ppt_w/2"/>
                                              </p:val>
                                            </p:tav>
                                            <p:tav tm="100000">
                                              <p:val>
                                                <p:strVal val="#ppt_x"/>
                                              </p:val>
                                            </p:tav>
                                          </p:tavLst>
                                        </p:anim>
                                        <p:anim calcmode="lin" valueType="num">
                                          <p:cBhvr additive="base">
                                            <p:cTn id="33" dur="2000" fill="hold"/>
                                            <p:tgtEl>
                                              <p:spTgt spid="44"/>
                                            </p:tgtEl>
                                            <p:attrNameLst>
                                              <p:attrName>ppt_y</p:attrName>
                                            </p:attrNameLst>
                                          </p:cBhvr>
                                          <p:tavLst>
                                            <p:tav tm="0">
                                              <p:val>
                                                <p:strVal val="#ppt_y"/>
                                              </p:val>
                                            </p:tav>
                                            <p:tav tm="100000">
                                              <p:val>
                                                <p:strVal val="#ppt_y"/>
                                              </p:val>
                                            </p:tav>
                                          </p:tavLst>
                                        </p:anim>
                                      </p:childTnLst>
                                    </p:cTn>
                                  </p:par>
                                  <p:par>
                                    <p:cTn id="34" presetID="2" presetClass="entr" presetSubtype="3"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2000" fill="hold"/>
                                            <p:tgtEl>
                                              <p:spTgt spid="53"/>
                                            </p:tgtEl>
                                            <p:attrNameLst>
                                              <p:attrName>ppt_x</p:attrName>
                                            </p:attrNameLst>
                                          </p:cBhvr>
                                          <p:tavLst>
                                            <p:tav tm="0">
                                              <p:val>
                                                <p:strVal val="1+#ppt_w/2"/>
                                              </p:val>
                                            </p:tav>
                                            <p:tav tm="100000">
                                              <p:val>
                                                <p:strVal val="#ppt_x"/>
                                              </p:val>
                                            </p:tav>
                                          </p:tavLst>
                                        </p:anim>
                                        <p:anim calcmode="lin" valueType="num">
                                          <p:cBhvr additive="base">
                                            <p:cTn id="37" dur="2000" fill="hold"/>
                                            <p:tgtEl>
                                              <p:spTgt spid="53"/>
                                            </p:tgtEl>
                                            <p:attrNameLst>
                                              <p:attrName>ppt_y</p:attrName>
                                            </p:attrNameLst>
                                          </p:cBhvr>
                                          <p:tavLst>
                                            <p:tav tm="0">
                                              <p:val>
                                                <p:strVal val="0-#ppt_h/2"/>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2000" fill="hold"/>
                                            <p:tgtEl>
                                              <p:spTgt spid="41"/>
                                            </p:tgtEl>
                                            <p:attrNameLst>
                                              <p:attrName>ppt_x</p:attrName>
                                            </p:attrNameLst>
                                          </p:cBhvr>
                                          <p:tavLst>
                                            <p:tav tm="0">
                                              <p:val>
                                                <p:strVal val="0-#ppt_w/2"/>
                                              </p:val>
                                            </p:tav>
                                            <p:tav tm="100000">
                                              <p:val>
                                                <p:strVal val="#ppt_x"/>
                                              </p:val>
                                            </p:tav>
                                          </p:tavLst>
                                        </p:anim>
                                        <p:anim calcmode="lin" valueType="num">
                                          <p:cBhvr additive="base">
                                            <p:cTn id="41" dur="2000" fill="hold"/>
                                            <p:tgtEl>
                                              <p:spTgt spid="41"/>
                                            </p:tgtEl>
                                            <p:attrNameLst>
                                              <p:attrName>ppt_y</p:attrName>
                                            </p:attrNameLst>
                                          </p:cBhvr>
                                          <p:tavLst>
                                            <p:tav tm="0">
                                              <p:val>
                                                <p:strVal val="#ppt_y"/>
                                              </p:val>
                                            </p:tav>
                                            <p:tav tm="100000">
                                              <p:val>
                                                <p:strVal val="#ppt_y"/>
                                              </p:val>
                                            </p:tav>
                                          </p:tavLst>
                                        </p:anim>
                                      </p:childTnLst>
                                    </p:cTn>
                                  </p:par>
                                  <p:par>
                                    <p:cTn id="42" presetID="2" presetClass="entr" presetSubtype="12" fill="hold"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2000" fill="hold"/>
                                            <p:tgtEl>
                                              <p:spTgt spid="47"/>
                                            </p:tgtEl>
                                            <p:attrNameLst>
                                              <p:attrName>ppt_x</p:attrName>
                                            </p:attrNameLst>
                                          </p:cBhvr>
                                          <p:tavLst>
                                            <p:tav tm="0">
                                              <p:val>
                                                <p:strVal val="0-#ppt_w/2"/>
                                              </p:val>
                                            </p:tav>
                                            <p:tav tm="100000">
                                              <p:val>
                                                <p:strVal val="#ppt_x"/>
                                              </p:val>
                                            </p:tav>
                                          </p:tavLst>
                                        </p:anim>
                                        <p:anim calcmode="lin" valueType="num">
                                          <p:cBhvr additive="base">
                                            <p:cTn id="45" dur="20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5200"/>
                                </p:stCondLst>
                                <p:childTnLst>
                                  <p:par>
                                    <p:cTn id="47" presetID="42" presetClass="entr" presetSubtype="0" fill="hold" nodeType="afterEffect">
                                      <p:stCondLst>
                                        <p:cond delay="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1000"/>
                                            <p:tgtEl>
                                              <p:spTgt spid="121"/>
                                            </p:tgtEl>
                                          </p:cBhvr>
                                        </p:animEffect>
                                        <p:anim calcmode="lin" valueType="num">
                                          <p:cBhvr>
                                            <p:cTn id="50" dur="1000" fill="hold"/>
                                            <p:tgtEl>
                                              <p:spTgt spid="121"/>
                                            </p:tgtEl>
                                            <p:attrNameLst>
                                              <p:attrName>ppt_x</p:attrName>
                                            </p:attrNameLst>
                                          </p:cBhvr>
                                          <p:tavLst>
                                            <p:tav tm="0">
                                              <p:val>
                                                <p:strVal val="#ppt_x"/>
                                              </p:val>
                                            </p:tav>
                                            <p:tav tm="100000">
                                              <p:val>
                                                <p:strVal val="#ppt_x"/>
                                              </p:val>
                                            </p:tav>
                                          </p:tavLst>
                                        </p:anim>
                                        <p:anim calcmode="lin" valueType="num">
                                          <p:cBhvr>
                                            <p:cTn id="51" dur="1000" fill="hold"/>
                                            <p:tgtEl>
                                              <p:spTgt spid="121"/>
                                            </p:tgtEl>
                                            <p:attrNameLst>
                                              <p:attrName>ppt_y</p:attrName>
                                            </p:attrNameLst>
                                          </p:cBhvr>
                                          <p:tavLst>
                                            <p:tav tm="0">
                                              <p:val>
                                                <p:strVal val="#ppt_y+.1"/>
                                              </p:val>
                                            </p:tav>
                                            <p:tav tm="100000">
                                              <p:val>
                                                <p:strVal val="#ppt_y"/>
                                              </p:val>
                                            </p:tav>
                                          </p:tavLst>
                                        </p:anim>
                                      </p:childTnLst>
                                    </p:cTn>
                                  </p:par>
                                </p:childTnLst>
                              </p:cTn>
                            </p:par>
                            <p:par>
                              <p:cTn id="52" fill="hold">
                                <p:stCondLst>
                                  <p:cond delay="62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63"/>
                                            </p:tgtEl>
                                            <p:attrNameLst>
                                              <p:attrName>style.visibility</p:attrName>
                                            </p:attrNameLst>
                                          </p:cBhvr>
                                          <p:to>
                                            <p:strVal val="visible"/>
                                          </p:to>
                                        </p:set>
                                        <p:anim calcmode="lin" valueType="num">
                                          <p:cBhvr>
                                            <p:cTn id="55" dur="8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6" dur="800" fill="hold"/>
                                            <p:tgtEl>
                                              <p:spTgt spid="63"/>
                                            </p:tgtEl>
                                            <p:attrNameLst>
                                              <p:attrName>ppt_y</p:attrName>
                                            </p:attrNameLst>
                                          </p:cBhvr>
                                          <p:tavLst>
                                            <p:tav tm="0">
                                              <p:val>
                                                <p:strVal val="#ppt_y"/>
                                              </p:val>
                                            </p:tav>
                                            <p:tav tm="100000">
                                              <p:val>
                                                <p:strVal val="#ppt_y"/>
                                              </p:val>
                                            </p:tav>
                                          </p:tavLst>
                                        </p:anim>
                                        <p:anim calcmode="lin" valueType="num">
                                          <p:cBhvr>
                                            <p:cTn id="57" dur="8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8" dur="8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800" tmFilter="0,0; .5, 1; 1, 1"/>
                                            <p:tgtEl>
                                              <p:spTgt spid="63"/>
                                            </p:tgtEl>
                                          </p:cBhvr>
                                        </p:animEffect>
                                      </p:childTnLst>
                                    </p:cTn>
                                  </p:par>
                                </p:childTnLst>
                              </p:cTn>
                            </p:par>
                            <p:par>
                              <p:cTn id="60" fill="hold">
                                <p:stCondLst>
                                  <p:cond delay="7800"/>
                                </p:stCondLst>
                                <p:childTnLst>
                                  <p:par>
                                    <p:cTn id="61" presetID="16" presetClass="entr" presetSubtype="21"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barn(inVertical)">
                                          <p:cBhvr>
                                            <p:cTn id="63" dur="500"/>
                                            <p:tgtEl>
                                              <p:spTgt spid="65"/>
                                            </p:tgtEl>
                                          </p:cBhvr>
                                        </p:animEffect>
                                      </p:childTnLst>
                                    </p:cTn>
                                  </p:par>
                                </p:childTnLst>
                              </p:cTn>
                            </p:par>
                            <p:par>
                              <p:cTn id="64" fill="hold">
                                <p:stCondLst>
                                  <p:cond delay="83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23" presetClass="entr" presetSubtype="16" fill="hold" nodeType="withEffect">
                                      <p:stCondLst>
                                        <p:cond delay="1250"/>
                                      </p:stCondLst>
                                      <p:childTnLst>
                                        <p:set>
                                          <p:cBhvr>
                                            <p:cTn id="71" dur="1" fill="hold">
                                              <p:stCondLst>
                                                <p:cond delay="0"/>
                                              </p:stCondLst>
                                            </p:cTn>
                                            <p:tgtEl>
                                              <p:spTgt spid="70"/>
                                            </p:tgtEl>
                                            <p:attrNameLst>
                                              <p:attrName>style.visibility</p:attrName>
                                            </p:attrNameLst>
                                          </p:cBhvr>
                                          <p:to>
                                            <p:strVal val="visible"/>
                                          </p:to>
                                        </p:set>
                                        <p:anim calcmode="lin" valueType="num">
                                          <p:cBhvr>
                                            <p:cTn id="72" dur="500" fill="hold"/>
                                            <p:tgtEl>
                                              <p:spTgt spid="70"/>
                                            </p:tgtEl>
                                            <p:attrNameLst>
                                              <p:attrName>ppt_w</p:attrName>
                                            </p:attrNameLst>
                                          </p:cBhvr>
                                          <p:tavLst>
                                            <p:tav tm="0">
                                              <p:val>
                                                <p:fltVal val="0"/>
                                              </p:val>
                                            </p:tav>
                                            <p:tav tm="100000">
                                              <p:val>
                                                <p:strVal val="#ppt_w"/>
                                              </p:val>
                                            </p:tav>
                                          </p:tavLst>
                                        </p:anim>
                                        <p:anim calcmode="lin" valueType="num">
                                          <p:cBhvr>
                                            <p:cTn id="73" dur="500" fill="hold"/>
                                            <p:tgtEl>
                                              <p:spTgt spid="70"/>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1500"/>
                                      </p:stCondLst>
                                      <p:childTnLst>
                                        <p:set>
                                          <p:cBhvr>
                                            <p:cTn id="75" dur="1" fill="hold">
                                              <p:stCondLst>
                                                <p:cond delay="0"/>
                                              </p:stCondLst>
                                            </p:cTn>
                                            <p:tgtEl>
                                              <p:spTgt spid="99"/>
                                            </p:tgtEl>
                                            <p:attrNameLst>
                                              <p:attrName>style.visibility</p:attrName>
                                            </p:attrNameLst>
                                          </p:cBhvr>
                                          <p:to>
                                            <p:strVal val="visible"/>
                                          </p:to>
                                        </p:set>
                                        <p:anim calcmode="lin" valueType="num">
                                          <p:cBhvr>
                                            <p:cTn id="76" dur="500" fill="hold"/>
                                            <p:tgtEl>
                                              <p:spTgt spid="99"/>
                                            </p:tgtEl>
                                            <p:attrNameLst>
                                              <p:attrName>ppt_w</p:attrName>
                                            </p:attrNameLst>
                                          </p:cBhvr>
                                          <p:tavLst>
                                            <p:tav tm="0">
                                              <p:val>
                                                <p:fltVal val="0"/>
                                              </p:val>
                                            </p:tav>
                                            <p:tav tm="100000">
                                              <p:val>
                                                <p:strVal val="#ppt_w"/>
                                              </p:val>
                                            </p:tav>
                                          </p:tavLst>
                                        </p:anim>
                                        <p:anim calcmode="lin" valueType="num">
                                          <p:cBhvr>
                                            <p:cTn id="77" dur="500" fill="hold"/>
                                            <p:tgtEl>
                                              <p:spTgt spid="99"/>
                                            </p:tgtEl>
                                            <p:attrNameLst>
                                              <p:attrName>ppt_h</p:attrName>
                                            </p:attrNameLst>
                                          </p:cBhvr>
                                          <p:tavLst>
                                            <p:tav tm="0">
                                              <p:val>
                                                <p:fltVal val="0"/>
                                              </p:val>
                                            </p:tav>
                                            <p:tav tm="100000">
                                              <p:val>
                                                <p:strVal val="#ppt_h"/>
                                              </p:val>
                                            </p:tav>
                                          </p:tavLst>
                                        </p:anim>
                                      </p:childTnLst>
                                    </p:cTn>
                                  </p:par>
                                  <p:par>
                                    <p:cTn id="78" presetID="23" presetClass="entr" presetSubtype="16" fill="hold" nodeType="withEffect">
                                      <p:stCondLst>
                                        <p:cond delay="1750"/>
                                      </p:stCondLst>
                                      <p:childTnLst>
                                        <p:set>
                                          <p:cBhvr>
                                            <p:cTn id="79" dur="1" fill="hold">
                                              <p:stCondLst>
                                                <p:cond delay="0"/>
                                              </p:stCondLst>
                                            </p:cTn>
                                            <p:tgtEl>
                                              <p:spTgt spid="107"/>
                                            </p:tgtEl>
                                            <p:attrNameLst>
                                              <p:attrName>style.visibility</p:attrName>
                                            </p:attrNameLst>
                                          </p:cBhvr>
                                          <p:to>
                                            <p:strVal val="visible"/>
                                          </p:to>
                                        </p:set>
                                        <p:anim calcmode="lin" valueType="num">
                                          <p:cBhvr>
                                            <p:cTn id="80" dur="500" fill="hold"/>
                                            <p:tgtEl>
                                              <p:spTgt spid="107"/>
                                            </p:tgtEl>
                                            <p:attrNameLst>
                                              <p:attrName>ppt_w</p:attrName>
                                            </p:attrNameLst>
                                          </p:cBhvr>
                                          <p:tavLst>
                                            <p:tav tm="0">
                                              <p:val>
                                                <p:fltVal val="0"/>
                                              </p:val>
                                            </p:tav>
                                            <p:tav tm="100000">
                                              <p:val>
                                                <p:strVal val="#ppt_w"/>
                                              </p:val>
                                            </p:tav>
                                          </p:tavLst>
                                        </p:anim>
                                        <p:anim calcmode="lin" valueType="num">
                                          <p:cBhvr>
                                            <p:cTn id="81" dur="500" fill="hold"/>
                                            <p:tgtEl>
                                              <p:spTgt spid="107"/>
                                            </p:tgtEl>
                                            <p:attrNameLst>
                                              <p:attrName>ppt_h</p:attrName>
                                            </p:attrNameLst>
                                          </p:cBhvr>
                                          <p:tavLst>
                                            <p:tav tm="0">
                                              <p:val>
                                                <p:fltVal val="0"/>
                                              </p:val>
                                            </p:tav>
                                            <p:tav tm="100000">
                                              <p:val>
                                                <p:strVal val="#ppt_h"/>
                                              </p:val>
                                            </p:tav>
                                          </p:tavLst>
                                        </p:anim>
                                      </p:childTnLst>
                                    </p:cTn>
                                  </p:par>
                                  <p:par>
                                    <p:cTn id="82" presetID="23" presetClass="entr" presetSubtype="16" fill="hold" nodeType="withEffect">
                                      <p:stCondLst>
                                        <p:cond delay="2000"/>
                                      </p:stCondLst>
                                      <p:childTnLst>
                                        <p:set>
                                          <p:cBhvr>
                                            <p:cTn id="83" dur="1" fill="hold">
                                              <p:stCondLst>
                                                <p:cond delay="0"/>
                                              </p:stCondLst>
                                            </p:cTn>
                                            <p:tgtEl>
                                              <p:spTgt spid="110"/>
                                            </p:tgtEl>
                                            <p:attrNameLst>
                                              <p:attrName>style.visibility</p:attrName>
                                            </p:attrNameLst>
                                          </p:cBhvr>
                                          <p:to>
                                            <p:strVal val="visible"/>
                                          </p:to>
                                        </p:set>
                                        <p:anim calcmode="lin" valueType="num">
                                          <p:cBhvr>
                                            <p:cTn id="84" dur="500" fill="hold"/>
                                            <p:tgtEl>
                                              <p:spTgt spid="110"/>
                                            </p:tgtEl>
                                            <p:attrNameLst>
                                              <p:attrName>ppt_w</p:attrName>
                                            </p:attrNameLst>
                                          </p:cBhvr>
                                          <p:tavLst>
                                            <p:tav tm="0">
                                              <p:val>
                                                <p:fltVal val="0"/>
                                              </p:val>
                                            </p:tav>
                                            <p:tav tm="100000">
                                              <p:val>
                                                <p:strVal val="#ppt_w"/>
                                              </p:val>
                                            </p:tav>
                                          </p:tavLst>
                                        </p:anim>
                                        <p:anim calcmode="lin" valueType="num">
                                          <p:cBhvr>
                                            <p:cTn id="85" dur="500" fill="hold"/>
                                            <p:tgtEl>
                                              <p:spTgt spid="110"/>
                                            </p:tgtEl>
                                            <p:attrNameLst>
                                              <p:attrName>ppt_h</p:attrName>
                                            </p:attrNameLst>
                                          </p:cBhvr>
                                          <p:tavLst>
                                            <p:tav tm="0">
                                              <p:val>
                                                <p:fltVal val="0"/>
                                              </p:val>
                                            </p:tav>
                                            <p:tav tm="100000">
                                              <p:val>
                                                <p:strVal val="#ppt_h"/>
                                              </p:val>
                                            </p:tav>
                                          </p:tavLst>
                                        </p:anim>
                                      </p:childTnLst>
                                    </p:cTn>
                                  </p:par>
                                  <p:par>
                                    <p:cTn id="86" presetID="23" presetClass="entr" presetSubtype="16" fill="hold" nodeType="withEffect">
                                      <p:stCondLst>
                                        <p:cond delay="2250"/>
                                      </p:stCondLst>
                                      <p:childTnLst>
                                        <p:set>
                                          <p:cBhvr>
                                            <p:cTn id="87" dur="1" fill="hold">
                                              <p:stCondLst>
                                                <p:cond delay="0"/>
                                              </p:stCondLst>
                                            </p:cTn>
                                            <p:tgtEl>
                                              <p:spTgt spid="113"/>
                                            </p:tgtEl>
                                            <p:attrNameLst>
                                              <p:attrName>style.visibility</p:attrName>
                                            </p:attrNameLst>
                                          </p:cBhvr>
                                          <p:to>
                                            <p:strVal val="visible"/>
                                          </p:to>
                                        </p:set>
                                        <p:anim calcmode="lin" valueType="num">
                                          <p:cBhvr>
                                            <p:cTn id="88" dur="500" fill="hold"/>
                                            <p:tgtEl>
                                              <p:spTgt spid="113"/>
                                            </p:tgtEl>
                                            <p:attrNameLst>
                                              <p:attrName>ppt_w</p:attrName>
                                            </p:attrNameLst>
                                          </p:cBhvr>
                                          <p:tavLst>
                                            <p:tav tm="0">
                                              <p:val>
                                                <p:fltVal val="0"/>
                                              </p:val>
                                            </p:tav>
                                            <p:tav tm="100000">
                                              <p:val>
                                                <p:strVal val="#ppt_w"/>
                                              </p:val>
                                            </p:tav>
                                          </p:tavLst>
                                        </p:anim>
                                        <p:anim calcmode="lin" valueType="num">
                                          <p:cBhvr>
                                            <p:cTn id="89" dur="500" fill="hold"/>
                                            <p:tgtEl>
                                              <p:spTgt spid="113"/>
                                            </p:tgtEl>
                                            <p:attrNameLst>
                                              <p:attrName>ppt_h</p:attrName>
                                            </p:attrNameLst>
                                          </p:cBhvr>
                                          <p:tavLst>
                                            <p:tav tm="0">
                                              <p:val>
                                                <p:fltVal val="0"/>
                                              </p:val>
                                            </p:tav>
                                            <p:tav tm="100000">
                                              <p:val>
                                                <p:strVal val="#ppt_h"/>
                                              </p:val>
                                            </p:tav>
                                          </p:tavLst>
                                        </p:anim>
                                      </p:childTnLst>
                                    </p:cTn>
                                  </p:par>
                                </p:childTnLst>
                              </p:cTn>
                            </p:par>
                            <p:par>
                              <p:cTn id="90" fill="hold">
                                <p:stCondLst>
                                  <p:cond delay="11050"/>
                                </p:stCondLst>
                                <p:childTnLst>
                                  <p:par>
                                    <p:cTn id="91" presetID="2" presetClass="entr" presetSubtype="6" fill="hold" grpId="0" nodeType="afterEffect">
                                      <p:stCondLst>
                                        <p:cond delay="0"/>
                                      </p:stCondLst>
                                      <p:childTnLst>
                                        <p:set>
                                          <p:cBhvr>
                                            <p:cTn id="92" dur="1" fill="hold">
                                              <p:stCondLst>
                                                <p:cond delay="0"/>
                                              </p:stCondLst>
                                            </p:cTn>
                                            <p:tgtEl>
                                              <p:spTgt spid="117"/>
                                            </p:tgtEl>
                                            <p:attrNameLst>
                                              <p:attrName>style.visibility</p:attrName>
                                            </p:attrNameLst>
                                          </p:cBhvr>
                                          <p:to>
                                            <p:strVal val="visible"/>
                                          </p:to>
                                        </p:set>
                                        <p:anim calcmode="lin" valueType="num">
                                          <p:cBhvr additive="base">
                                            <p:cTn id="93" dur="500" fill="hold"/>
                                            <p:tgtEl>
                                              <p:spTgt spid="117"/>
                                            </p:tgtEl>
                                            <p:attrNameLst>
                                              <p:attrName>ppt_x</p:attrName>
                                            </p:attrNameLst>
                                          </p:cBhvr>
                                          <p:tavLst>
                                            <p:tav tm="0">
                                              <p:val>
                                                <p:strVal val="1+#ppt_w/2"/>
                                              </p:val>
                                            </p:tav>
                                            <p:tav tm="100000">
                                              <p:val>
                                                <p:strVal val="#ppt_x"/>
                                              </p:val>
                                            </p:tav>
                                          </p:tavLst>
                                        </p:anim>
                                        <p:anim calcmode="lin" valueType="num">
                                          <p:cBhvr additive="base">
                                            <p:cTn id="94" dur="500" fill="hold"/>
                                            <p:tgtEl>
                                              <p:spTgt spid="117"/>
                                            </p:tgtEl>
                                            <p:attrNameLst>
                                              <p:attrName>ppt_y</p:attrName>
                                            </p:attrNameLst>
                                          </p:cBhvr>
                                          <p:tavLst>
                                            <p:tav tm="0">
                                              <p:val>
                                                <p:strVal val="1+#ppt_h/2"/>
                                              </p:val>
                                            </p:tav>
                                            <p:tav tm="100000">
                                              <p:val>
                                                <p:strVal val="#ppt_y"/>
                                              </p:val>
                                            </p:tav>
                                          </p:tavLst>
                                        </p:anim>
                                      </p:childTnLst>
                                    </p:cTn>
                                  </p:par>
                                </p:childTnLst>
                              </p:cTn>
                            </p:par>
                            <p:par>
                              <p:cTn id="95" fill="hold">
                                <p:stCondLst>
                                  <p:cond delay="11550"/>
                                </p:stCondLst>
                                <p:childTnLst>
                                  <p:par>
                                    <p:cTn id="96" presetID="22" presetClass="entr" presetSubtype="8" fill="hold" grpId="0" nodeType="afterEffect">
                                      <p:stCondLst>
                                        <p:cond delay="0"/>
                                      </p:stCondLst>
                                      <p:childTnLst>
                                        <p:set>
                                          <p:cBhvr>
                                            <p:cTn id="97" dur="1" fill="hold">
                                              <p:stCondLst>
                                                <p:cond delay="0"/>
                                              </p:stCondLst>
                                            </p:cTn>
                                            <p:tgtEl>
                                              <p:spTgt spid="116"/>
                                            </p:tgtEl>
                                            <p:attrNameLst>
                                              <p:attrName>style.visibility</p:attrName>
                                            </p:attrNameLst>
                                          </p:cBhvr>
                                          <p:to>
                                            <p:strVal val="visible"/>
                                          </p:to>
                                        </p:set>
                                        <p:animEffect transition="in" filter="wipe(left)">
                                          <p:cBhvr>
                                            <p:cTn id="98"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63" grpId="0"/>
          <p:bldP spid="64" grpId="0"/>
          <p:bldP spid="116" grpId="0"/>
          <p:bldP spid="11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646878"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团队核心成员介绍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685856" y="1115751"/>
            <a:ext cx="2119952" cy="2119952"/>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77442" y="3940839"/>
            <a:ext cx="2119952" cy="2119952"/>
            <a:chOff x="926446" y="1741376"/>
            <a:chExt cx="2701946" cy="2701946"/>
          </a:xfrm>
        </p:grpSpPr>
        <p:sp>
          <p:nvSpPr>
            <p:cNvPr id="13" name="椭圆 12"/>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444790" y="2259720"/>
              <a:ext cx="1665258" cy="166525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7"/>
          <p:cNvSpPr>
            <a:spLocks noChangeArrowheads="1"/>
          </p:cNvSpPr>
          <p:nvPr/>
        </p:nvSpPr>
        <p:spPr bwMode="auto">
          <a:xfrm>
            <a:off x="3015495" y="1403783"/>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公司总经理，本项目团队负责人</a:t>
            </a:r>
            <a:endParaRPr lang="zh-CN" altLang="en-US" sz="2000" dirty="0">
              <a:solidFill>
                <a:srgbClr val="3F3F3F"/>
              </a:solidFill>
              <a:latin typeface="微软雅黑" pitchFamily="34" charset="-122"/>
              <a:ea typeface="微软雅黑" pitchFamily="34" charset="-122"/>
            </a:endParaRPr>
          </a:p>
        </p:txBody>
      </p:sp>
      <p:sp>
        <p:nvSpPr>
          <p:cNvPr id="17" name="矩形 9"/>
          <p:cNvSpPr>
            <a:spLocks noChangeArrowheads="1"/>
          </p:cNvSpPr>
          <p:nvPr/>
        </p:nvSpPr>
        <p:spPr bwMode="auto">
          <a:xfrm>
            <a:off x="3019610" y="980728"/>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某某某</a:t>
            </a:r>
            <a:endParaRPr lang="zh-CN" altLang="en-US" sz="2400" b="1" dirty="0">
              <a:solidFill>
                <a:srgbClr val="3F3F3F"/>
              </a:solidFill>
              <a:latin typeface="微软雅黑" pitchFamily="34" charset="-122"/>
              <a:ea typeface="微软雅黑" pitchFamily="34" charset="-122"/>
            </a:endParaRPr>
          </a:p>
        </p:txBody>
      </p:sp>
      <p:sp>
        <p:nvSpPr>
          <p:cNvPr id="18" name="TextBox 27"/>
          <p:cNvSpPr txBox="1"/>
          <p:nvPr/>
        </p:nvSpPr>
        <p:spPr>
          <a:xfrm>
            <a:off x="3015495" y="1901582"/>
            <a:ext cx="8339470" cy="13747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年分别获得某某奖项。后面还可以填写你的文字</a:t>
            </a:r>
            <a:r>
              <a:rPr lang="zh-CN" altLang="en-US" dirty="0">
                <a:solidFill>
                  <a:srgbClr val="3F3F3F"/>
                </a:solidFill>
              </a:rPr>
              <a:t>后面还可以填写你的</a:t>
            </a:r>
            <a:r>
              <a:rPr lang="zh-CN" altLang="en-US" dirty="0" smtClean="0">
                <a:solidFill>
                  <a:srgbClr val="3F3F3F"/>
                </a:solidFill>
              </a:rPr>
              <a:t>文字。</a:t>
            </a:r>
            <a:endParaRPr lang="zh-CN" altLang="en-US" dirty="0">
              <a:solidFill>
                <a:srgbClr val="3F3F3F"/>
              </a:solidFill>
            </a:endParaRPr>
          </a:p>
        </p:txBody>
      </p:sp>
      <p:sp>
        <p:nvSpPr>
          <p:cNvPr id="19" name="矩形 7"/>
          <p:cNvSpPr>
            <a:spLocks noChangeArrowheads="1"/>
          </p:cNvSpPr>
          <p:nvPr/>
        </p:nvSpPr>
        <p:spPr bwMode="auto">
          <a:xfrm>
            <a:off x="3015495" y="4298255"/>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公司总工程师，团队技术总监</a:t>
            </a:r>
            <a:endParaRPr lang="zh-CN" altLang="en-US" sz="2000" dirty="0">
              <a:solidFill>
                <a:srgbClr val="3F3F3F"/>
              </a:solidFill>
              <a:latin typeface="微软雅黑" pitchFamily="34" charset="-122"/>
              <a:ea typeface="微软雅黑" pitchFamily="34" charset="-122"/>
            </a:endParaRPr>
          </a:p>
        </p:txBody>
      </p:sp>
      <p:sp>
        <p:nvSpPr>
          <p:cNvPr id="20" name="矩形 9"/>
          <p:cNvSpPr>
            <a:spLocks noChangeArrowheads="1"/>
          </p:cNvSpPr>
          <p:nvPr/>
        </p:nvSpPr>
        <p:spPr bwMode="auto">
          <a:xfrm>
            <a:off x="3019610" y="3805814"/>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某某某</a:t>
            </a:r>
            <a:endParaRPr lang="zh-CN" altLang="en-US" sz="2400" b="1" dirty="0">
              <a:solidFill>
                <a:srgbClr val="3F3F3F"/>
              </a:solidFill>
              <a:latin typeface="微软雅黑" pitchFamily="34" charset="-122"/>
              <a:ea typeface="微软雅黑" pitchFamily="34" charset="-122"/>
            </a:endParaRPr>
          </a:p>
        </p:txBody>
      </p:sp>
      <p:sp>
        <p:nvSpPr>
          <p:cNvPr id="21" name="TextBox 32"/>
          <p:cNvSpPr txBox="1"/>
          <p:nvPr/>
        </p:nvSpPr>
        <p:spPr>
          <a:xfrm>
            <a:off x="3015495" y="4726666"/>
            <a:ext cx="8339470"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年分别获得某某奖项。</a:t>
            </a:r>
            <a:endParaRPr lang="zh-CN" altLang="en-US" dirty="0">
              <a:solidFill>
                <a:srgbClr val="3F3F3F"/>
              </a:solidFill>
            </a:endParaRPr>
          </a:p>
        </p:txBody>
      </p:sp>
    </p:spTree>
    <p:extLst>
      <p:ext uri="{BB962C8B-B14F-4D97-AF65-F5344CB8AC3E}">
        <p14:creationId xmlns:p14="http://schemas.microsoft.com/office/powerpoint/2010/main" val="3021915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8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78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7"/>
                                        </p:tgtEl>
                                        <p:attrNameLst>
                                          <p:attrName>style.visibility</p:attrName>
                                        </p:attrNameLst>
                                      </p:cBhvr>
                                      <p:to>
                                        <p:strVal val="visible"/>
                                      </p:to>
                                    </p:set>
                                    <p:anim by="(-#ppt_w*2)" calcmode="lin" valueType="num">
                                      <p:cBhvr rctx="PPT">
                                        <p:cTn id="29" dur="500" autoRev="1" fill="hold">
                                          <p:stCondLst>
                                            <p:cond delay="0"/>
                                          </p:stCondLst>
                                        </p:cTn>
                                        <p:tgtEl>
                                          <p:spTgt spid="17"/>
                                        </p:tgtEl>
                                        <p:attrNameLst>
                                          <p:attrName>ppt_w</p:attrName>
                                        </p:attrNameLst>
                                      </p:cBhvr>
                                    </p:anim>
                                    <p:anim by="(#ppt_w*0.50)" calcmode="lin" valueType="num">
                                      <p:cBhvr>
                                        <p:cTn id="30" dur="500" decel="50000" autoRev="1" fill="hold">
                                          <p:stCondLst>
                                            <p:cond delay="0"/>
                                          </p:stCondLst>
                                        </p:cTn>
                                        <p:tgtEl>
                                          <p:spTgt spid="17"/>
                                        </p:tgtEl>
                                        <p:attrNameLst>
                                          <p:attrName>ppt_x</p:attrName>
                                        </p:attrNameLst>
                                      </p:cBhvr>
                                    </p:anim>
                                    <p:anim from="(-#ppt_h/2)" to="(#ppt_y)" calcmode="lin" valueType="num">
                                      <p:cBhvr>
                                        <p:cTn id="31" dur="1000" fill="hold">
                                          <p:stCondLst>
                                            <p:cond delay="0"/>
                                          </p:stCondLst>
                                        </p:cTn>
                                        <p:tgtEl>
                                          <p:spTgt spid="17"/>
                                        </p:tgtEl>
                                        <p:attrNameLst>
                                          <p:attrName>ppt_y</p:attrName>
                                        </p:attrNameLst>
                                      </p:cBhvr>
                                    </p:anim>
                                    <p:animRot by="21600000">
                                      <p:cBhvr>
                                        <p:cTn id="32" dur="1000" fill="hold">
                                          <p:stCondLst>
                                            <p:cond delay="0"/>
                                          </p:stCondLst>
                                        </p:cTn>
                                        <p:tgtEl>
                                          <p:spTgt spid="17"/>
                                        </p:tgtEl>
                                        <p:attrNameLst>
                                          <p:attrName>r</p:attrName>
                                        </p:attrNameLst>
                                      </p:cBhvr>
                                    </p:animRot>
                                  </p:childTnLst>
                                </p:cTn>
                              </p:par>
                            </p:childTnLst>
                          </p:cTn>
                        </p:par>
                        <p:par>
                          <p:cTn id="33" fill="hold">
                            <p:stCondLst>
                              <p:cond delay="298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par>
                          <p:cTn id="41" fill="hold">
                            <p:stCondLst>
                              <p:cond delay="4130"/>
                            </p:stCondLst>
                            <p:childTnLst>
                              <p:par>
                                <p:cTn id="42" presetID="22" presetClass="entr" presetSubtype="1"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par>
                          <p:cTn id="45" fill="hold">
                            <p:stCondLst>
                              <p:cond delay="4630"/>
                            </p:stCondLst>
                            <p:childTnLst>
                              <p:par>
                                <p:cTn id="46" presetID="53" presetClass="entr" presetSubtype="16"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par>
                          <p:cTn id="51" fill="hold">
                            <p:stCondLst>
                              <p:cond delay="513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20"/>
                                        </p:tgtEl>
                                        <p:attrNameLst>
                                          <p:attrName>style.visibility</p:attrName>
                                        </p:attrNameLst>
                                      </p:cBhvr>
                                      <p:to>
                                        <p:strVal val="visible"/>
                                      </p:to>
                                    </p:set>
                                    <p:anim by="(-#ppt_w*2)" calcmode="lin" valueType="num">
                                      <p:cBhvr rctx="PPT">
                                        <p:cTn id="54" dur="500" autoRev="1" fill="hold">
                                          <p:stCondLst>
                                            <p:cond delay="0"/>
                                          </p:stCondLst>
                                        </p:cTn>
                                        <p:tgtEl>
                                          <p:spTgt spid="20"/>
                                        </p:tgtEl>
                                        <p:attrNameLst>
                                          <p:attrName>ppt_w</p:attrName>
                                        </p:attrNameLst>
                                      </p:cBhvr>
                                    </p:anim>
                                    <p:anim by="(#ppt_w*0.50)" calcmode="lin" valueType="num">
                                      <p:cBhvr>
                                        <p:cTn id="55" dur="500" decel="50000" autoRev="1" fill="hold">
                                          <p:stCondLst>
                                            <p:cond delay="0"/>
                                          </p:stCondLst>
                                        </p:cTn>
                                        <p:tgtEl>
                                          <p:spTgt spid="20"/>
                                        </p:tgtEl>
                                        <p:attrNameLst>
                                          <p:attrName>ppt_x</p:attrName>
                                        </p:attrNameLst>
                                      </p:cBhvr>
                                    </p:anim>
                                    <p:anim from="(-#ppt_h/2)" to="(#ppt_y)" calcmode="lin" valueType="num">
                                      <p:cBhvr>
                                        <p:cTn id="56" dur="1000" fill="hold">
                                          <p:stCondLst>
                                            <p:cond delay="0"/>
                                          </p:stCondLst>
                                        </p:cTn>
                                        <p:tgtEl>
                                          <p:spTgt spid="20"/>
                                        </p:tgtEl>
                                        <p:attrNameLst>
                                          <p:attrName>ppt_y</p:attrName>
                                        </p:attrNameLst>
                                      </p:cBhvr>
                                    </p:anim>
                                    <p:animRot by="21600000">
                                      <p:cBhvr>
                                        <p:cTn id="57" dur="1000" fill="hold">
                                          <p:stCondLst>
                                            <p:cond delay="0"/>
                                          </p:stCondLst>
                                        </p:cTn>
                                        <p:tgtEl>
                                          <p:spTgt spid="20"/>
                                        </p:tgtEl>
                                        <p:attrNameLst>
                                          <p:attrName>r</p:attrName>
                                        </p:attrNameLst>
                                      </p:cBhvr>
                                    </p:animRot>
                                  </p:childTnLst>
                                </p:cTn>
                              </p:par>
                            </p:childTnLst>
                          </p:cTn>
                        </p:par>
                        <p:par>
                          <p:cTn id="58" fill="hold">
                            <p:stCondLst>
                              <p:cond delay="633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9"/>
                                        </p:tgtEl>
                                        <p:attrNameLst>
                                          <p:attrName>ppt_y</p:attrName>
                                        </p:attrNameLst>
                                      </p:cBhvr>
                                      <p:tavLst>
                                        <p:tav tm="0">
                                          <p:val>
                                            <p:strVal val="#ppt_y"/>
                                          </p:val>
                                        </p:tav>
                                        <p:tav tm="100000">
                                          <p:val>
                                            <p:strVal val="#ppt_y"/>
                                          </p:val>
                                        </p:tav>
                                      </p:tavLst>
                                    </p:anim>
                                    <p:anim calcmode="lin" valueType="num">
                                      <p:cBhvr>
                                        <p:cTn id="6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9"/>
                                        </p:tgtEl>
                                      </p:cBhvr>
                                    </p:animEffect>
                                  </p:childTnLst>
                                </p:cTn>
                              </p:par>
                            </p:childTnLst>
                          </p:cTn>
                        </p:par>
                        <p:par>
                          <p:cTn id="66" fill="hold">
                            <p:stCondLst>
                              <p:cond delay="7430"/>
                            </p:stCondLst>
                            <p:childTnLst>
                              <p:par>
                                <p:cTn id="67" presetID="22" presetClass="entr" presetSubtype="1"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up)">
                                      <p:cBhvr>
                                        <p:cTn id="6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8303312" y="1120983"/>
            <a:ext cx="2701946" cy="2701946"/>
            <a:chOff x="5739856" y="1447489"/>
            <a:chExt cx="2701946" cy="2701946"/>
          </a:xfrm>
        </p:grpSpPr>
        <p:sp>
          <p:nvSpPr>
            <p:cNvPr id="6" name="椭圆 5"/>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43325" y="1955558"/>
              <a:ext cx="1685808" cy="168580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21814" y="1120983"/>
            <a:ext cx="2701946" cy="2701946"/>
            <a:chOff x="5739856" y="1447489"/>
            <a:chExt cx="2701946" cy="2701946"/>
          </a:xfrm>
        </p:grpSpPr>
        <p:sp>
          <p:nvSpPr>
            <p:cNvPr id="13" name="椭圆 12"/>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243325" y="1955558"/>
              <a:ext cx="1685808" cy="168580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0317" y="1120983"/>
            <a:ext cx="2701946" cy="2701946"/>
            <a:chOff x="1735432" y="1544478"/>
            <a:chExt cx="2701946" cy="2701946"/>
          </a:xfrm>
        </p:grpSpPr>
        <p:sp>
          <p:nvSpPr>
            <p:cNvPr id="17" name="椭圆 16"/>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243501" y="2052547"/>
              <a:ext cx="1685808" cy="1685808"/>
            </a:xfrm>
            <a:prstGeom prst="ellipse">
              <a:avLst/>
            </a:prstGeom>
            <a:blipFill>
              <a:blip r:embed="rId5"/>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158820" y="1067487"/>
            <a:ext cx="2701946" cy="2701946"/>
            <a:chOff x="926446" y="1741376"/>
            <a:chExt cx="2701946" cy="2701946"/>
          </a:xfrm>
        </p:grpSpPr>
        <p:sp>
          <p:nvSpPr>
            <p:cNvPr id="21" name="椭圆 20"/>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44790" y="2259720"/>
              <a:ext cx="1665258" cy="1665258"/>
            </a:xfrm>
            <a:prstGeom prst="ellipse">
              <a:avLst/>
            </a:prstGeom>
            <a:blipFill>
              <a:blip r:embed="rId6"/>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793812" y="4026347"/>
            <a:ext cx="1702648" cy="404014"/>
            <a:chOff x="1793812" y="4421987"/>
            <a:chExt cx="1702648" cy="404014"/>
          </a:xfrm>
        </p:grpSpPr>
        <p:sp>
          <p:nvSpPr>
            <p:cNvPr id="25" name="圆角矩形 24"/>
            <p:cNvSpPr/>
            <p:nvPr/>
          </p:nvSpPr>
          <p:spPr>
            <a:xfrm>
              <a:off x="1793812"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文本框 25"/>
            <p:cNvSpPr txBox="1"/>
            <p:nvPr/>
          </p:nvSpPr>
          <p:spPr>
            <a:xfrm>
              <a:off x="2065738" y="4439328"/>
              <a:ext cx="116891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姓名  </a:t>
              </a:r>
              <a:r>
                <a:rPr lang="zh-CN" altLang="en-US" sz="1500" dirty="0" smtClean="0">
                  <a:solidFill>
                    <a:schemeClr val="bg1"/>
                  </a:solidFill>
                  <a:latin typeface="微软雅黑" panose="020B0503020204020204" pitchFamily="34" charset="-122"/>
                  <a:ea typeface="微软雅黑" panose="020B0503020204020204" pitchFamily="34" charset="-122"/>
                </a:rPr>
                <a:t>职务</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128769" y="4026347"/>
            <a:ext cx="1702648" cy="404014"/>
            <a:chOff x="4128769" y="4421987"/>
            <a:chExt cx="1702648" cy="404014"/>
          </a:xfrm>
        </p:grpSpPr>
        <p:sp>
          <p:nvSpPr>
            <p:cNvPr id="28" name="圆角矩形 27"/>
            <p:cNvSpPr/>
            <p:nvPr/>
          </p:nvSpPr>
          <p:spPr>
            <a:xfrm flipH="1">
              <a:off x="4128769"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文本框 28"/>
            <p:cNvSpPr txBox="1"/>
            <p:nvPr/>
          </p:nvSpPr>
          <p:spPr>
            <a:xfrm>
              <a:off x="4426095"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30" name="组合 29"/>
          <p:cNvGrpSpPr/>
          <p:nvPr/>
        </p:nvGrpSpPr>
        <p:grpSpPr>
          <a:xfrm>
            <a:off x="6463726" y="4026347"/>
            <a:ext cx="1702648" cy="404014"/>
            <a:chOff x="6463726" y="4421987"/>
            <a:chExt cx="1702648" cy="404014"/>
          </a:xfrm>
        </p:grpSpPr>
        <p:sp>
          <p:nvSpPr>
            <p:cNvPr id="31" name="圆角矩形 30"/>
            <p:cNvSpPr/>
            <p:nvPr/>
          </p:nvSpPr>
          <p:spPr>
            <a:xfrm>
              <a:off x="6463726"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文本框 31"/>
            <p:cNvSpPr txBox="1"/>
            <p:nvPr/>
          </p:nvSpPr>
          <p:spPr>
            <a:xfrm>
              <a:off x="6761052"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33" name="组合 32"/>
          <p:cNvGrpSpPr/>
          <p:nvPr/>
        </p:nvGrpSpPr>
        <p:grpSpPr>
          <a:xfrm>
            <a:off x="8798682" y="4026347"/>
            <a:ext cx="1702648" cy="404014"/>
            <a:chOff x="8798682" y="4421987"/>
            <a:chExt cx="1702648" cy="404014"/>
          </a:xfrm>
        </p:grpSpPr>
        <p:sp>
          <p:nvSpPr>
            <p:cNvPr id="34" name="圆角矩形 33"/>
            <p:cNvSpPr/>
            <p:nvPr/>
          </p:nvSpPr>
          <p:spPr>
            <a:xfrm flipH="1">
              <a:off x="8798682"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文本框 34"/>
            <p:cNvSpPr txBox="1"/>
            <p:nvPr/>
          </p:nvSpPr>
          <p:spPr>
            <a:xfrm>
              <a:off x="9096008"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sp>
        <p:nvSpPr>
          <p:cNvPr id="36" name="矩形 35"/>
          <p:cNvSpPr/>
          <p:nvPr/>
        </p:nvSpPr>
        <p:spPr>
          <a:xfrm>
            <a:off x="1480392"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年分别获得某某奖项。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7" name="矩形 36"/>
          <p:cNvSpPr/>
          <p:nvPr/>
        </p:nvSpPr>
        <p:spPr>
          <a:xfrm>
            <a:off x="3857281"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年分别获得某某奖项。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8" name="矩形 37"/>
          <p:cNvSpPr/>
          <p:nvPr/>
        </p:nvSpPr>
        <p:spPr>
          <a:xfrm>
            <a:off x="623417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年分别获得某某奖项。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9" name="矩形 38"/>
          <p:cNvSpPr/>
          <p:nvPr/>
        </p:nvSpPr>
        <p:spPr>
          <a:xfrm>
            <a:off x="861106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年分别获得某某奖项。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71840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2" decel="10000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36"/>
                                        </p:tgtEl>
                                        <p:attrNameLst>
                                          <p:attrName>style.visibility</p:attrName>
                                        </p:attrNameLst>
                                      </p:cBhvr>
                                      <p:to>
                                        <p:strVal val="visible"/>
                                      </p:to>
                                    </p:set>
                                    <p:animEffect transition="in" filter="wipe(up)">
                                      <p:cBhvr>
                                        <p:cTn id="32" dur="500"/>
                                        <p:tgtEl>
                                          <p:spTgt spid="36"/>
                                        </p:tgtEl>
                                      </p:cBhvr>
                                    </p:animEffect>
                                  </p:childTnLst>
                                </p:cTn>
                              </p:par>
                              <p:par>
                                <p:cTn id="33" presetID="2" presetClass="entr" presetSubtype="2" decel="100000" fill="hold"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60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anim calcmode="lin" valueType="num">
                                      <p:cBhvr>
                                        <p:cTn id="40" dur="500" fill="hold"/>
                                        <p:tgtEl>
                                          <p:spTgt spid="27"/>
                                        </p:tgtEl>
                                        <p:attrNameLst>
                                          <p:attrName>ppt_x</p:attrName>
                                        </p:attrNameLst>
                                      </p:cBhvr>
                                      <p:tavLst>
                                        <p:tav tm="0">
                                          <p:val>
                                            <p:strVal val="#ppt_x"/>
                                          </p:val>
                                        </p:tav>
                                        <p:tav tm="100000">
                                          <p:val>
                                            <p:strVal val="#ppt_x"/>
                                          </p:val>
                                        </p:tav>
                                      </p:tavLst>
                                    </p:anim>
                                    <p:anim calcmode="lin" valueType="num">
                                      <p:cBhvr>
                                        <p:cTn id="41" dur="500" fill="hold"/>
                                        <p:tgtEl>
                                          <p:spTgt spid="27"/>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10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 presetClass="entr" presetSubtype="2" decel="100000" fill="hold" nodeType="withEffect">
                                  <p:stCondLst>
                                    <p:cond delay="4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1+#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90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anim calcmode="lin" valueType="num">
                                      <p:cBhvr>
                                        <p:cTn id="52" dur="500" fill="hold"/>
                                        <p:tgtEl>
                                          <p:spTgt spid="30"/>
                                        </p:tgtEl>
                                        <p:attrNameLst>
                                          <p:attrName>ppt_x</p:attrName>
                                        </p:attrNameLst>
                                      </p:cBhvr>
                                      <p:tavLst>
                                        <p:tav tm="0">
                                          <p:val>
                                            <p:strVal val="#ppt_x"/>
                                          </p:val>
                                        </p:tav>
                                        <p:tav tm="100000">
                                          <p:val>
                                            <p:strVal val="#ppt_x"/>
                                          </p:val>
                                        </p:tav>
                                      </p:tavLst>
                                    </p:anim>
                                    <p:anim calcmode="lin" valueType="num">
                                      <p:cBhvr>
                                        <p:cTn id="53" dur="500" fill="hold"/>
                                        <p:tgtEl>
                                          <p:spTgt spid="30"/>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400"/>
                                  </p:stCondLst>
                                  <p:childTnLst>
                                    <p:set>
                                      <p:cBhvr>
                                        <p:cTn id="55" dur="1" fill="hold">
                                          <p:stCondLst>
                                            <p:cond delay="0"/>
                                          </p:stCondLst>
                                        </p:cTn>
                                        <p:tgtEl>
                                          <p:spTgt spid="38"/>
                                        </p:tgtEl>
                                        <p:attrNameLst>
                                          <p:attrName>style.visibility</p:attrName>
                                        </p:attrNameLst>
                                      </p:cBhvr>
                                      <p:to>
                                        <p:strVal val="visible"/>
                                      </p:to>
                                    </p:set>
                                    <p:animEffect transition="in" filter="wipe(up)">
                                      <p:cBhvr>
                                        <p:cTn id="56" dur="500"/>
                                        <p:tgtEl>
                                          <p:spTgt spid="38"/>
                                        </p:tgtEl>
                                      </p:cBhvr>
                                    </p:animEffect>
                                  </p:childTnLst>
                                </p:cTn>
                              </p:par>
                              <p:par>
                                <p:cTn id="57" presetID="2" presetClass="entr" presetSubtype="2" decel="100000" fill="hold" nodeType="withEffect">
                                  <p:stCondLst>
                                    <p:cond delay="6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1+#ppt_w/2"/>
                                          </p:val>
                                        </p:tav>
                                        <p:tav tm="100000">
                                          <p:val>
                                            <p:strVal val="#ppt_x"/>
                                          </p:val>
                                        </p:tav>
                                      </p:tavLst>
                                    </p:anim>
                                    <p:anim calcmode="lin" valueType="num">
                                      <p:cBhvr additive="base">
                                        <p:cTn id="60" dur="500" fill="hold"/>
                                        <p:tgtEl>
                                          <p:spTgt spid="5"/>
                                        </p:tgtEl>
                                        <p:attrNameLst>
                                          <p:attrName>ppt_y</p:attrName>
                                        </p:attrNameLst>
                                      </p:cBhvr>
                                      <p:tavLst>
                                        <p:tav tm="0">
                                          <p:val>
                                            <p:strVal val="#ppt_y"/>
                                          </p:val>
                                        </p:tav>
                                        <p:tav tm="100000">
                                          <p:val>
                                            <p:strVal val="#ppt_y"/>
                                          </p:val>
                                        </p:tav>
                                      </p:tavLst>
                                    </p:anim>
                                  </p:childTnLst>
                                </p:cTn>
                              </p:par>
                              <p:par>
                                <p:cTn id="61" presetID="47" presetClass="entr" presetSubtype="0" fill="hold" nodeType="withEffect">
                                  <p:stCondLst>
                                    <p:cond delay="110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anim calcmode="lin" valueType="num">
                                      <p:cBhvr>
                                        <p:cTn id="64" dur="500" fill="hold"/>
                                        <p:tgtEl>
                                          <p:spTgt spid="33"/>
                                        </p:tgtEl>
                                        <p:attrNameLst>
                                          <p:attrName>ppt_x</p:attrName>
                                        </p:attrNameLst>
                                      </p:cBhvr>
                                      <p:tavLst>
                                        <p:tav tm="0">
                                          <p:val>
                                            <p:strVal val="#ppt_x"/>
                                          </p:val>
                                        </p:tav>
                                        <p:tav tm="100000">
                                          <p:val>
                                            <p:strVal val="#ppt_x"/>
                                          </p:val>
                                        </p:tav>
                                      </p:tavLst>
                                    </p:anim>
                                    <p:anim calcmode="lin" valueType="num">
                                      <p:cBhvr>
                                        <p:cTn id="65" dur="500" fill="hold"/>
                                        <p:tgtEl>
                                          <p:spTgt spid="33"/>
                                        </p:tgtEl>
                                        <p:attrNameLst>
                                          <p:attrName>ppt_y</p:attrName>
                                        </p:attrNameLst>
                                      </p:cBhvr>
                                      <p:tavLst>
                                        <p:tav tm="0">
                                          <p:val>
                                            <p:strVal val="#ppt_y-.1"/>
                                          </p:val>
                                        </p:tav>
                                        <p:tav tm="100000">
                                          <p:val>
                                            <p:strVal val="#ppt_y"/>
                                          </p:val>
                                        </p:tav>
                                      </p:tavLst>
                                    </p:anim>
                                  </p:childTnLst>
                                </p:cTn>
                              </p:par>
                              <p:par>
                                <p:cTn id="66" presetID="22" presetClass="entr" presetSubtype="1" fill="hold" grpId="0" nodeType="withEffect">
                                  <p:stCondLst>
                                    <p:cond delay="1600"/>
                                  </p:stCondLst>
                                  <p:childTnLst>
                                    <p:set>
                                      <p:cBhvr>
                                        <p:cTn id="67" dur="1" fill="hold">
                                          <p:stCondLst>
                                            <p:cond delay="0"/>
                                          </p:stCondLst>
                                        </p:cTn>
                                        <p:tgtEl>
                                          <p:spTgt spid="39"/>
                                        </p:tgtEl>
                                        <p:attrNameLst>
                                          <p:attrName>style.visibility</p:attrName>
                                        </p:attrNameLst>
                                      </p:cBhvr>
                                      <p:to>
                                        <p:strVal val="visible"/>
                                      </p:to>
                                    </p:set>
                                    <p:animEffect transition="in" filter="wipe(up)">
                                      <p:cBhvr>
                                        <p:cTn id="6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年度工作概述</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矩形 38"/>
          <p:cNvSpPr/>
          <p:nvPr/>
        </p:nvSpPr>
        <p:spPr>
          <a:xfrm>
            <a:off x="2167875" y="1012020"/>
            <a:ext cx="2334393" cy="400101"/>
          </a:xfrm>
          <a:prstGeom prst="rect">
            <a:avLst/>
          </a:prstGeom>
        </p:spPr>
        <p:txBody>
          <a:bodyPr wrap="square" lIns="91431" tIns="45716" rIns="91431" bIns="45716">
            <a:spAutoFit/>
          </a:bodyPr>
          <a:lstStyle/>
          <a:p>
            <a:pPr algn="ctr"/>
            <a:r>
              <a:rPr lang="zh-CN" altLang="en-US" sz="2000" b="1" dirty="0">
                <a:solidFill>
                  <a:srgbClr val="3F3F3F"/>
                </a:solidFill>
                <a:latin typeface="微软雅黑" pitchFamily="34" charset="-122"/>
                <a:ea typeface="微软雅黑" pitchFamily="34" charset="-122"/>
              </a:rPr>
              <a:t>总体目标顺利完成</a:t>
            </a:r>
          </a:p>
        </p:txBody>
      </p:sp>
      <p:grpSp>
        <p:nvGrpSpPr>
          <p:cNvPr id="40" name="组合 39"/>
          <p:cNvGrpSpPr/>
          <p:nvPr/>
        </p:nvGrpSpPr>
        <p:grpSpPr>
          <a:xfrm>
            <a:off x="8164794" y="4714022"/>
            <a:ext cx="897133" cy="1036345"/>
            <a:chOff x="8254667" y="4988657"/>
            <a:chExt cx="897133" cy="1036345"/>
          </a:xfrm>
        </p:grpSpPr>
        <p:sp>
          <p:nvSpPr>
            <p:cNvPr id="41" name="梯形 2"/>
            <p:cNvSpPr/>
            <p:nvPr/>
          </p:nvSpPr>
          <p:spPr>
            <a:xfrm rot="9515397">
              <a:off x="8254667" y="4988657"/>
              <a:ext cx="533538" cy="369618"/>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gradFill flip="none" rotWithShape="1">
              <a:gsLst>
                <a:gs pos="0">
                  <a:schemeClr val="tx2"/>
                </a:gs>
                <a:gs pos="50000">
                  <a:schemeClr val="tx2"/>
                </a:gs>
                <a:gs pos="100000">
                  <a:schemeClr val="bg1">
                    <a:lumMod val="50000"/>
                  </a:scheme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kern="0">
                <a:solidFill>
                  <a:sysClr val="window" lastClr="FFFFFF"/>
                </a:solidFill>
                <a:cs typeface="+mn-ea"/>
                <a:sym typeface="+mn-lt"/>
              </a:endParaRPr>
            </a:p>
          </p:txBody>
        </p:sp>
        <p:grpSp>
          <p:nvGrpSpPr>
            <p:cNvPr id="42" name="组合 41"/>
            <p:cNvGrpSpPr/>
            <p:nvPr/>
          </p:nvGrpSpPr>
          <p:grpSpPr>
            <a:xfrm>
              <a:off x="8316058" y="5189260"/>
              <a:ext cx="835742" cy="835742"/>
              <a:chOff x="8316058" y="5189260"/>
              <a:chExt cx="835742" cy="835742"/>
            </a:xfrm>
          </p:grpSpPr>
          <p:sp>
            <p:nvSpPr>
              <p:cNvPr id="43" name="椭圆 42"/>
              <p:cNvSpPr/>
              <p:nvPr/>
            </p:nvSpPr>
            <p:spPr>
              <a:xfrm>
                <a:off x="8316058" y="5189260"/>
                <a:ext cx="835742" cy="835742"/>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p:spPr>
            <p:txBody>
              <a:bodyPr wrap="none" anchor="ctr"/>
              <a:lstStyle/>
              <a:p>
                <a:pPr latinLnBrk="1"/>
                <a:endParaRPr kumimoji="1" lang="en-US" sz="2400">
                  <a:solidFill>
                    <a:srgbClr val="000000"/>
                  </a:solidFill>
                  <a:cs typeface="+mn-ea"/>
                  <a:sym typeface="+mn-lt"/>
                </a:endParaRPr>
              </a:p>
            </p:txBody>
          </p:sp>
          <p:sp>
            <p:nvSpPr>
              <p:cNvPr id="44" name="Freeform 12"/>
              <p:cNvSpPr>
                <a:spLocks noEditPoints="1"/>
              </p:cNvSpPr>
              <p:nvPr/>
            </p:nvSpPr>
            <p:spPr bwMode="auto">
              <a:xfrm>
                <a:off x="8587969" y="5400817"/>
                <a:ext cx="291921" cy="412629"/>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tx1"/>
              </a:solidFill>
              <a:ln w="9525">
                <a:noFill/>
                <a:round/>
                <a:headEnd/>
                <a:tailEnd/>
              </a:ln>
            </p:spPr>
            <p:txBody>
              <a:bodyPr/>
              <a:lstStyle/>
              <a:p>
                <a:pPr>
                  <a:defRPr/>
                </a:pPr>
                <a:endParaRPr lang="en-US" sz="2400" kern="0" dirty="0">
                  <a:solidFill>
                    <a:sysClr val="windowText" lastClr="000000"/>
                  </a:solidFill>
                  <a:cs typeface="+mn-ea"/>
                  <a:sym typeface="+mn-lt"/>
                </a:endParaRPr>
              </a:p>
            </p:txBody>
          </p:sp>
        </p:grpSp>
      </p:grpSp>
      <p:grpSp>
        <p:nvGrpSpPr>
          <p:cNvPr id="45" name="组合 44"/>
          <p:cNvGrpSpPr/>
          <p:nvPr/>
        </p:nvGrpSpPr>
        <p:grpSpPr>
          <a:xfrm>
            <a:off x="4801925" y="980728"/>
            <a:ext cx="1744178" cy="1717591"/>
            <a:chOff x="4891798" y="1255363"/>
            <a:chExt cx="1744178" cy="1717591"/>
          </a:xfrm>
        </p:grpSpPr>
        <p:sp>
          <p:nvSpPr>
            <p:cNvPr id="46" name="梯形 2"/>
            <p:cNvSpPr/>
            <p:nvPr/>
          </p:nvSpPr>
          <p:spPr>
            <a:xfrm rot="18285329">
              <a:off x="5930724" y="2267702"/>
              <a:ext cx="833253" cy="577251"/>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gradFill flip="none" rotWithShape="1">
              <a:gsLst>
                <a:gs pos="0">
                  <a:schemeClr val="tx2"/>
                </a:gs>
                <a:gs pos="50000">
                  <a:schemeClr val="tx2"/>
                </a:gs>
                <a:gs pos="100000">
                  <a:schemeClr val="bg1">
                    <a:lumMod val="50000"/>
                  </a:scheme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nvGrpSpPr>
            <p:cNvPr id="47" name="组合 46"/>
            <p:cNvGrpSpPr/>
            <p:nvPr/>
          </p:nvGrpSpPr>
          <p:grpSpPr>
            <a:xfrm>
              <a:off x="4891798" y="1255363"/>
              <a:ext cx="1442519" cy="1442519"/>
              <a:chOff x="4891798" y="1255363"/>
              <a:chExt cx="1442519" cy="1442519"/>
            </a:xfrm>
          </p:grpSpPr>
          <p:sp>
            <p:nvSpPr>
              <p:cNvPr id="48" name="椭圆 47"/>
              <p:cNvSpPr/>
              <p:nvPr/>
            </p:nvSpPr>
            <p:spPr>
              <a:xfrm>
                <a:off x="4891798" y="1255363"/>
                <a:ext cx="1442519" cy="1442519"/>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p:spPr>
            <p:txBody>
              <a:bodyPr wrap="none" anchor="ctr"/>
              <a:lstStyle/>
              <a:p>
                <a:pPr latinLnBrk="1"/>
                <a:endParaRPr kumimoji="1" lang="en-US" sz="2400">
                  <a:solidFill>
                    <a:srgbClr val="000000"/>
                  </a:solidFill>
                  <a:cs typeface="+mn-ea"/>
                  <a:sym typeface="+mn-lt"/>
                </a:endParaRPr>
              </a:p>
            </p:txBody>
          </p:sp>
          <p:grpSp>
            <p:nvGrpSpPr>
              <p:cNvPr id="49" name="组合 48"/>
              <p:cNvGrpSpPr/>
              <p:nvPr/>
            </p:nvGrpSpPr>
            <p:grpSpPr>
              <a:xfrm>
                <a:off x="5196591" y="1611010"/>
                <a:ext cx="834830" cy="764071"/>
                <a:chOff x="2158354" y="2417495"/>
                <a:chExt cx="550987" cy="504288"/>
              </a:xfrm>
              <a:solidFill>
                <a:schemeClr val="accent1"/>
              </a:solidFill>
            </p:grpSpPr>
            <p:sp>
              <p:nvSpPr>
                <p:cNvPr id="50"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tx1"/>
                </a:solidFill>
                <a:ln w="9525">
                  <a:noFill/>
                  <a:round/>
                  <a:headEnd/>
                  <a:tailEnd/>
                </a:ln>
              </p:spPr>
              <p:txBody>
                <a:bodyPr/>
                <a:lstStyle/>
                <a:p>
                  <a:pPr>
                    <a:defRPr/>
                  </a:pPr>
                  <a:endParaRPr lang="da-DK" sz="2400" kern="0" dirty="0">
                    <a:solidFill>
                      <a:sysClr val="windowText" lastClr="000000"/>
                    </a:solidFill>
                    <a:cs typeface="+mn-ea"/>
                    <a:sym typeface="+mn-lt"/>
                  </a:endParaRPr>
                </a:p>
              </p:txBody>
            </p:sp>
            <p:sp>
              <p:nvSpPr>
                <p:cNvPr id="51"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tx1"/>
                </a:solidFill>
                <a:ln w="9525">
                  <a:noFill/>
                  <a:round/>
                  <a:headEnd/>
                  <a:tailEnd/>
                </a:ln>
              </p:spPr>
              <p:txBody>
                <a:bodyPr/>
                <a:lstStyle/>
                <a:p>
                  <a:pPr>
                    <a:defRPr/>
                  </a:pPr>
                  <a:endParaRPr lang="da-DK" sz="2400" kern="0" dirty="0">
                    <a:solidFill>
                      <a:sysClr val="windowText" lastClr="000000"/>
                    </a:solidFill>
                    <a:cs typeface="+mn-ea"/>
                    <a:sym typeface="+mn-lt"/>
                  </a:endParaRPr>
                </a:p>
              </p:txBody>
            </p:sp>
          </p:grpSp>
        </p:grpSp>
      </p:grpSp>
      <p:grpSp>
        <p:nvGrpSpPr>
          <p:cNvPr id="52" name="组合 51"/>
          <p:cNvGrpSpPr/>
          <p:nvPr/>
        </p:nvGrpSpPr>
        <p:grpSpPr>
          <a:xfrm>
            <a:off x="6236367" y="4730070"/>
            <a:ext cx="1195849" cy="1438300"/>
            <a:chOff x="6326240" y="5004705"/>
            <a:chExt cx="1195849" cy="1438300"/>
          </a:xfrm>
        </p:grpSpPr>
        <p:sp>
          <p:nvSpPr>
            <p:cNvPr id="53" name="梯形 2"/>
            <p:cNvSpPr/>
            <p:nvPr/>
          </p:nvSpPr>
          <p:spPr>
            <a:xfrm rot="12193735">
              <a:off x="6848100" y="5004705"/>
              <a:ext cx="673989" cy="466918"/>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gradFill flip="none" rotWithShape="1">
              <a:gsLst>
                <a:gs pos="0">
                  <a:schemeClr val="tx2"/>
                </a:gs>
                <a:gs pos="50000">
                  <a:schemeClr val="tx2"/>
                </a:gs>
                <a:gs pos="100000">
                  <a:schemeClr val="bg1">
                    <a:lumMod val="50000"/>
                  </a:scheme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kern="0">
                <a:solidFill>
                  <a:sysClr val="window" lastClr="FFFFFF"/>
                </a:solidFill>
                <a:cs typeface="+mn-ea"/>
                <a:sym typeface="+mn-lt"/>
              </a:endParaRPr>
            </a:p>
          </p:txBody>
        </p:sp>
        <p:grpSp>
          <p:nvGrpSpPr>
            <p:cNvPr id="54" name="组合 53"/>
            <p:cNvGrpSpPr/>
            <p:nvPr/>
          </p:nvGrpSpPr>
          <p:grpSpPr>
            <a:xfrm>
              <a:off x="6326240" y="5302585"/>
              <a:ext cx="1140420" cy="1140420"/>
              <a:chOff x="6326240" y="5302585"/>
              <a:chExt cx="1140420" cy="1140420"/>
            </a:xfrm>
          </p:grpSpPr>
          <p:sp>
            <p:nvSpPr>
              <p:cNvPr id="55" name="椭圆 54"/>
              <p:cNvSpPr/>
              <p:nvPr/>
            </p:nvSpPr>
            <p:spPr>
              <a:xfrm>
                <a:off x="6326240" y="5302585"/>
                <a:ext cx="1140420" cy="1140420"/>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p:spPr>
            <p:txBody>
              <a:bodyPr wrap="none" anchor="ctr"/>
              <a:lstStyle/>
              <a:p>
                <a:pPr latinLnBrk="1"/>
                <a:endParaRPr kumimoji="1" lang="en-US" sz="2400">
                  <a:solidFill>
                    <a:srgbClr val="000000"/>
                  </a:solidFill>
                  <a:cs typeface="+mn-ea"/>
                  <a:sym typeface="+mn-lt"/>
                </a:endParaRPr>
              </a:p>
            </p:txBody>
          </p:sp>
          <p:sp>
            <p:nvSpPr>
              <p:cNvPr id="56" name="Freeform 41"/>
              <p:cNvSpPr>
                <a:spLocks noChangeAspect="1" noEditPoints="1"/>
              </p:cNvSpPr>
              <p:nvPr/>
            </p:nvSpPr>
            <p:spPr bwMode="auto">
              <a:xfrm>
                <a:off x="6631742" y="5645213"/>
                <a:ext cx="529416" cy="425298"/>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1"/>
              </a:solidFill>
              <a:ln w="9525">
                <a:noFill/>
                <a:round/>
                <a:headEnd/>
                <a:tailEnd/>
              </a:ln>
            </p:spPr>
            <p:txBody>
              <a:bodyPr/>
              <a:lstStyle/>
              <a:p>
                <a:pPr>
                  <a:defRPr/>
                </a:pPr>
                <a:endParaRPr lang="en-US" sz="2400" kern="0" dirty="0">
                  <a:solidFill>
                    <a:sysClr val="windowText" lastClr="000000"/>
                  </a:solidFill>
                  <a:cs typeface="+mn-ea"/>
                  <a:sym typeface="+mn-lt"/>
                </a:endParaRPr>
              </a:p>
            </p:txBody>
          </p:sp>
        </p:grpSp>
      </p:grpSp>
      <p:grpSp>
        <p:nvGrpSpPr>
          <p:cNvPr id="57" name="组合 56"/>
          <p:cNvGrpSpPr/>
          <p:nvPr/>
        </p:nvGrpSpPr>
        <p:grpSpPr>
          <a:xfrm>
            <a:off x="3731169" y="2998160"/>
            <a:ext cx="2534761" cy="2042287"/>
            <a:chOff x="3821042" y="3272795"/>
            <a:chExt cx="2534761" cy="2042287"/>
          </a:xfrm>
        </p:grpSpPr>
        <p:sp>
          <p:nvSpPr>
            <p:cNvPr id="58" name="梯形 2"/>
            <p:cNvSpPr/>
            <p:nvPr/>
          </p:nvSpPr>
          <p:spPr>
            <a:xfrm rot="15420804">
              <a:off x="5433859" y="3708272"/>
              <a:ext cx="1089274" cy="754615"/>
            </a:xfrm>
            <a:custGeom>
              <a:avLst/>
              <a:gdLst/>
              <a:ahLst/>
              <a:cxnLst/>
              <a:rect l="l" t="t" r="r" b="b"/>
              <a:pathLst>
                <a:path w="1673569" h="1159396">
                  <a:moveTo>
                    <a:pt x="238714" y="0"/>
                  </a:moveTo>
                  <a:lnTo>
                    <a:pt x="1358427" y="0"/>
                  </a:lnTo>
                  <a:cubicBezTo>
                    <a:pt x="1298580" y="183626"/>
                    <a:pt x="1302125" y="424075"/>
                    <a:pt x="1379974" y="668159"/>
                  </a:cubicBezTo>
                  <a:cubicBezTo>
                    <a:pt x="1444682" y="871041"/>
                    <a:pt x="1549792" y="1042153"/>
                    <a:pt x="1673569" y="1159396"/>
                  </a:cubicBezTo>
                  <a:lnTo>
                    <a:pt x="0" y="1159396"/>
                  </a:lnTo>
                  <a:cubicBezTo>
                    <a:pt x="121244" y="1027568"/>
                    <a:pt x="217761" y="835364"/>
                    <a:pt x="264199" y="611606"/>
                  </a:cubicBezTo>
                  <a:cubicBezTo>
                    <a:pt x="310990" y="386150"/>
                    <a:pt x="298390" y="169853"/>
                    <a:pt x="238714" y="0"/>
                  </a:cubicBezTo>
                  <a:close/>
                </a:path>
              </a:pathLst>
            </a:custGeom>
            <a:gradFill flip="none" rotWithShape="1">
              <a:gsLst>
                <a:gs pos="0">
                  <a:schemeClr val="tx2"/>
                </a:gs>
                <a:gs pos="50000">
                  <a:schemeClr val="tx2"/>
                </a:gs>
                <a:gs pos="100000">
                  <a:schemeClr val="bg1">
                    <a:lumMod val="50000"/>
                  </a:scheme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kern="0">
                <a:solidFill>
                  <a:sysClr val="window" lastClr="FFFFFF"/>
                </a:solidFill>
                <a:cs typeface="+mn-ea"/>
                <a:sym typeface="+mn-lt"/>
              </a:endParaRPr>
            </a:p>
          </p:txBody>
        </p:sp>
        <p:grpSp>
          <p:nvGrpSpPr>
            <p:cNvPr id="59" name="组合 58"/>
            <p:cNvGrpSpPr/>
            <p:nvPr/>
          </p:nvGrpSpPr>
          <p:grpSpPr>
            <a:xfrm>
              <a:off x="3821042" y="3272795"/>
              <a:ext cx="2042287" cy="2042287"/>
              <a:chOff x="3821042" y="3272795"/>
              <a:chExt cx="2042287" cy="2042287"/>
            </a:xfrm>
          </p:grpSpPr>
          <p:sp>
            <p:nvSpPr>
              <p:cNvPr id="60" name="椭圆 59"/>
              <p:cNvSpPr/>
              <p:nvPr/>
            </p:nvSpPr>
            <p:spPr>
              <a:xfrm>
                <a:off x="3821042" y="3272795"/>
                <a:ext cx="2042287" cy="2042287"/>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p:spPr>
            <p:txBody>
              <a:bodyPr wrap="none" anchor="ctr"/>
              <a:lstStyle/>
              <a:p>
                <a:pPr latinLnBrk="1"/>
                <a:endParaRPr kumimoji="1" lang="en-US" sz="2400">
                  <a:solidFill>
                    <a:srgbClr val="000000"/>
                  </a:solidFill>
                  <a:cs typeface="+mn-ea"/>
                  <a:sym typeface="+mn-lt"/>
                </a:endParaRPr>
              </a:p>
            </p:txBody>
          </p:sp>
          <p:sp>
            <p:nvSpPr>
              <p:cNvPr id="61" name="Freeform 173"/>
              <p:cNvSpPr>
                <a:spLocks noChangeAspect="1" noEditPoints="1"/>
              </p:cNvSpPr>
              <p:nvPr/>
            </p:nvSpPr>
            <p:spPr bwMode="auto">
              <a:xfrm>
                <a:off x="4375916" y="3757201"/>
                <a:ext cx="932541" cy="99441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endParaRPr lang="zh-CN" altLang="en-US" sz="2489">
                  <a:cs typeface="+mn-ea"/>
                  <a:sym typeface="+mn-lt"/>
                </a:endParaRPr>
              </a:p>
            </p:txBody>
          </p:sp>
        </p:grpSp>
      </p:grpSp>
      <p:sp>
        <p:nvSpPr>
          <p:cNvPr id="62" name="矩形 47"/>
          <p:cNvSpPr>
            <a:spLocks noChangeArrowheads="1"/>
          </p:cNvSpPr>
          <p:nvPr/>
        </p:nvSpPr>
        <p:spPr bwMode="auto">
          <a:xfrm>
            <a:off x="1785995" y="1414542"/>
            <a:ext cx="2716273"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说明，在此录入上述图表的综合描述说明</a:t>
            </a:r>
            <a:r>
              <a:rPr lang="zh-CN" altLang="en-US" sz="1400" dirty="0" smtClean="0">
                <a:solidFill>
                  <a:srgbClr val="3F3F3F"/>
                </a:solidFill>
                <a:cs typeface="+mn-ea"/>
                <a:sym typeface="+mn-lt"/>
              </a:rPr>
              <a:t>，在此</a:t>
            </a:r>
            <a:r>
              <a:rPr lang="zh-CN" altLang="en-US" sz="1400" dirty="0">
                <a:solidFill>
                  <a:srgbClr val="3F3F3F"/>
                </a:solidFill>
                <a:cs typeface="+mn-ea"/>
                <a:sym typeface="+mn-lt"/>
              </a:rPr>
              <a:t>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grpSp>
        <p:nvGrpSpPr>
          <p:cNvPr id="63" name="组合 62"/>
          <p:cNvGrpSpPr/>
          <p:nvPr/>
        </p:nvGrpSpPr>
        <p:grpSpPr>
          <a:xfrm>
            <a:off x="6095905" y="1735624"/>
            <a:ext cx="3208309" cy="3208309"/>
            <a:chOff x="6185778" y="2010259"/>
            <a:chExt cx="3208309" cy="3208309"/>
          </a:xfrm>
        </p:grpSpPr>
        <p:sp>
          <p:nvSpPr>
            <p:cNvPr id="64" name="椭圆 63"/>
            <p:cNvSpPr/>
            <p:nvPr/>
          </p:nvSpPr>
          <p:spPr>
            <a:xfrm>
              <a:off x="6185778" y="2010259"/>
              <a:ext cx="3208309" cy="3208309"/>
            </a:xfrm>
            <a:prstGeom prst="ellipse">
              <a:avLst/>
            </a:prstGeom>
            <a:solidFill>
              <a:schemeClr val="tx1"/>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65" name="椭圆 64"/>
            <p:cNvSpPr/>
            <p:nvPr/>
          </p:nvSpPr>
          <p:spPr>
            <a:xfrm>
              <a:off x="6426434" y="2250914"/>
              <a:ext cx="2726998" cy="2727000"/>
            </a:xfrm>
            <a:prstGeom prst="ellipse">
              <a:avLst/>
            </a:prstGeom>
            <a:gradFill flip="none" rotWithShape="1">
              <a:gsLst>
                <a:gs pos="0">
                  <a:sysClr val="window" lastClr="FFFFFF"/>
                </a:gs>
                <a:gs pos="100000">
                  <a:schemeClr val="bg1">
                    <a:lumMod val="85000"/>
                  </a:schemeClr>
                </a:gs>
              </a:gsLst>
              <a:path path="circle">
                <a:fillToRect l="50000" t="50000" r="50000" b="50000"/>
              </a:path>
              <a:tileRect/>
            </a:gradFill>
            <a:ln w="25400" cap="flat" cmpd="sng" algn="ctr">
              <a:solidFill>
                <a:sysClr val="window" lastClr="FFFFFF"/>
              </a:solidFill>
              <a:prstDash val="solid"/>
            </a:ln>
            <a:effectLst>
              <a:outerShdw blurRad="50800" dist="76200" dir="30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66" name="文本框 65"/>
          <p:cNvSpPr txBox="1"/>
          <p:nvPr/>
        </p:nvSpPr>
        <p:spPr>
          <a:xfrm>
            <a:off x="6581803" y="2636257"/>
            <a:ext cx="2236511" cy="707886"/>
          </a:xfrm>
          <a:prstGeom prst="rect">
            <a:avLst/>
          </a:prstGeom>
          <a:noFill/>
        </p:spPr>
        <p:txBody>
          <a:bodyPr wrap="none" rtlCol="0">
            <a:spAutoFit/>
          </a:bodyPr>
          <a:lstStyle/>
          <a:p>
            <a:pPr algn="ctr"/>
            <a:r>
              <a:rPr lang="zh-CN" altLang="en-US" sz="4000" b="1" dirty="0" smtClean="0">
                <a:latin typeface="微软雅黑" panose="020B0503020204020204" pitchFamily="34" charset="-122"/>
                <a:ea typeface="微软雅黑" panose="020B0503020204020204" pitchFamily="34" charset="-122"/>
                <a:cs typeface="+mn-ea"/>
                <a:sym typeface="+mn-lt"/>
              </a:rPr>
              <a:t>工作总结</a:t>
            </a:r>
            <a:endParaRPr lang="zh-CN" altLang="en-US" sz="4000" b="1" dirty="0">
              <a:latin typeface="微软雅黑" panose="020B0503020204020204" pitchFamily="34" charset="-122"/>
              <a:ea typeface="微软雅黑" panose="020B0503020204020204" pitchFamily="34" charset="-122"/>
              <a:cs typeface="+mn-ea"/>
              <a:sym typeface="+mn-lt"/>
            </a:endParaRPr>
          </a:p>
        </p:txBody>
      </p:sp>
      <p:sp>
        <p:nvSpPr>
          <p:cNvPr id="67" name="矩形 47"/>
          <p:cNvSpPr>
            <a:spLocks noChangeArrowheads="1"/>
          </p:cNvSpPr>
          <p:nvPr/>
        </p:nvSpPr>
        <p:spPr bwMode="auto">
          <a:xfrm>
            <a:off x="6512564" y="3465912"/>
            <a:ext cx="237499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rgbClr val="3F3F3F"/>
                </a:solidFill>
                <a:cs typeface="+mn-ea"/>
                <a:sym typeface="+mn-lt"/>
              </a:rPr>
              <a:t>在此录入上述图表的描述说明，在此录入上述图表的描述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sp>
        <p:nvSpPr>
          <p:cNvPr id="68" name="矩形 67"/>
          <p:cNvSpPr/>
          <p:nvPr/>
        </p:nvSpPr>
        <p:spPr>
          <a:xfrm>
            <a:off x="1209940" y="3109332"/>
            <a:ext cx="2334393" cy="400101"/>
          </a:xfrm>
          <a:prstGeom prst="rect">
            <a:avLst/>
          </a:prstGeom>
        </p:spPr>
        <p:txBody>
          <a:bodyPr wrap="square" lIns="91431" tIns="45716" rIns="91431" bIns="45716">
            <a:spAutoFit/>
          </a:bodyPr>
          <a:lstStyle/>
          <a:p>
            <a:pPr algn="ctr"/>
            <a:r>
              <a:rPr lang="zh-CN" altLang="en-US" sz="2000" b="1" dirty="0">
                <a:solidFill>
                  <a:srgbClr val="3F3F3F"/>
                </a:solidFill>
                <a:latin typeface="微软雅黑" pitchFamily="34" charset="-122"/>
                <a:ea typeface="微软雅黑" pitchFamily="34" charset="-122"/>
              </a:rPr>
              <a:t>思想认识不断提高</a:t>
            </a:r>
          </a:p>
        </p:txBody>
      </p:sp>
      <p:sp>
        <p:nvSpPr>
          <p:cNvPr id="69" name="矩形 47"/>
          <p:cNvSpPr>
            <a:spLocks noChangeArrowheads="1"/>
          </p:cNvSpPr>
          <p:nvPr/>
        </p:nvSpPr>
        <p:spPr bwMode="auto">
          <a:xfrm>
            <a:off x="1209940" y="3511854"/>
            <a:ext cx="2334393"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说明，在此录入上述图表的综合描述说明</a:t>
            </a:r>
            <a:r>
              <a:rPr lang="zh-CN" altLang="en-US" sz="1400" dirty="0" smtClean="0">
                <a:solidFill>
                  <a:srgbClr val="3F3F3F"/>
                </a:solidFill>
                <a:cs typeface="+mn-ea"/>
                <a:sym typeface="+mn-lt"/>
              </a:rPr>
              <a:t>，在此</a:t>
            </a:r>
            <a:r>
              <a:rPr lang="zh-CN" altLang="en-US" sz="1400" dirty="0">
                <a:solidFill>
                  <a:srgbClr val="3F3F3F"/>
                </a:solidFill>
                <a:cs typeface="+mn-ea"/>
                <a:sym typeface="+mn-lt"/>
              </a:rPr>
              <a:t>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sp>
        <p:nvSpPr>
          <p:cNvPr id="70" name="矩形 69"/>
          <p:cNvSpPr/>
          <p:nvPr/>
        </p:nvSpPr>
        <p:spPr>
          <a:xfrm>
            <a:off x="3672143" y="5249575"/>
            <a:ext cx="2334393" cy="400101"/>
          </a:xfrm>
          <a:prstGeom prst="rect">
            <a:avLst/>
          </a:prstGeom>
        </p:spPr>
        <p:txBody>
          <a:bodyPr wrap="square" lIns="91431" tIns="45716" rIns="91431" bIns="45716">
            <a:spAutoFit/>
          </a:bodyPr>
          <a:lstStyle/>
          <a:p>
            <a:pPr algn="ctr"/>
            <a:r>
              <a:rPr lang="zh-CN" altLang="en-US" sz="2000" b="1" dirty="0">
                <a:solidFill>
                  <a:srgbClr val="3F3F3F"/>
                </a:solidFill>
                <a:latin typeface="微软雅黑" pitchFamily="34" charset="-122"/>
                <a:ea typeface="微软雅黑" pitchFamily="34" charset="-122"/>
              </a:rPr>
              <a:t>部门管理逐渐强化</a:t>
            </a:r>
          </a:p>
        </p:txBody>
      </p:sp>
      <p:sp>
        <p:nvSpPr>
          <p:cNvPr id="71" name="矩形 47"/>
          <p:cNvSpPr>
            <a:spLocks noChangeArrowheads="1"/>
          </p:cNvSpPr>
          <p:nvPr/>
        </p:nvSpPr>
        <p:spPr bwMode="auto">
          <a:xfrm>
            <a:off x="2721179" y="5652097"/>
            <a:ext cx="32853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sp>
        <p:nvSpPr>
          <p:cNvPr id="72" name="矩形 71"/>
          <p:cNvSpPr/>
          <p:nvPr/>
        </p:nvSpPr>
        <p:spPr>
          <a:xfrm>
            <a:off x="9172372" y="4323150"/>
            <a:ext cx="2334393" cy="430879"/>
          </a:xfrm>
          <a:prstGeom prst="rect">
            <a:avLst/>
          </a:prstGeom>
        </p:spPr>
        <p:txBody>
          <a:bodyPr wrap="square" lIns="91431" tIns="45716" rIns="91431" bIns="45716">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其它方面</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3" name="矩形 47"/>
          <p:cNvSpPr>
            <a:spLocks noChangeArrowheads="1"/>
          </p:cNvSpPr>
          <p:nvPr/>
        </p:nvSpPr>
        <p:spPr bwMode="auto">
          <a:xfrm>
            <a:off x="9172372" y="4725672"/>
            <a:ext cx="2160932"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说明，在此录入上述图表的综合描述说明</a:t>
            </a:r>
            <a:r>
              <a:rPr lang="zh-CN" altLang="en-US" sz="1400" dirty="0" smtClean="0">
                <a:solidFill>
                  <a:srgbClr val="3F3F3F"/>
                </a:solidFill>
                <a:cs typeface="+mn-ea"/>
                <a:sym typeface="+mn-lt"/>
              </a:rPr>
              <a:t>，在此录入</a:t>
            </a:r>
            <a:endParaRPr lang="zh-CN" altLang="en-US" sz="1400" dirty="0">
              <a:solidFill>
                <a:srgbClr val="3F3F3F"/>
              </a:solidFill>
              <a:cs typeface="+mn-ea"/>
              <a:sym typeface="+mn-lt"/>
            </a:endParaRPr>
          </a:p>
        </p:txBody>
      </p:sp>
    </p:spTree>
    <p:extLst>
      <p:ext uri="{BB962C8B-B14F-4D97-AF65-F5344CB8AC3E}">
        <p14:creationId xmlns:p14="http://schemas.microsoft.com/office/powerpoint/2010/main" val="411074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16"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fill="hold"/>
                                            <p:tgtEl>
                                              <p:spTgt spid="63"/>
                                            </p:tgtEl>
                                            <p:attrNameLst>
                                              <p:attrName>ppt_w</p:attrName>
                                            </p:attrNameLst>
                                          </p:cBhvr>
                                          <p:tavLst>
                                            <p:tav tm="0">
                                              <p:val>
                                                <p:fltVal val="0"/>
                                              </p:val>
                                            </p:tav>
                                            <p:tav tm="100000">
                                              <p:val>
                                                <p:strVal val="#ppt_w"/>
                                              </p:val>
                                            </p:tav>
                                          </p:tavLst>
                                        </p:anim>
                                        <p:anim calcmode="lin" valueType="num">
                                          <p:cBhvr>
                                            <p:cTn id="24" dur="500" fill="hold"/>
                                            <p:tgtEl>
                                              <p:spTgt spid="63"/>
                                            </p:tgtEl>
                                            <p:attrNameLst>
                                              <p:attrName>ppt_h</p:attrName>
                                            </p:attrNameLst>
                                          </p:cBhvr>
                                          <p:tavLst>
                                            <p:tav tm="0">
                                              <p:val>
                                                <p:fltVal val="0"/>
                                              </p:val>
                                            </p:tav>
                                            <p:tav tm="100000">
                                              <p:val>
                                                <p:strVal val="#ppt_h"/>
                                              </p:val>
                                            </p:tav>
                                          </p:tavLst>
                                        </p:anim>
                                        <p:animEffect transition="in" filter="fade">
                                          <p:cBhvr>
                                            <p:cTn id="25" dur="500"/>
                                            <p:tgtEl>
                                              <p:spTgt spid="63"/>
                                            </p:tgtEl>
                                          </p:cBhvr>
                                        </p:animEffect>
                                      </p:childTnLst>
                                    </p:cTn>
                                  </p:par>
                                  <p:par>
                                    <p:cTn id="26" presetID="8" presetClass="emph" presetSubtype="0" fill="hold" nodeType="withEffect">
                                      <p:stCondLst>
                                        <p:cond delay="0"/>
                                      </p:stCondLst>
                                      <p:childTnLst>
                                        <p:animRot by="21600000">
                                          <p:cBhvr>
                                            <p:cTn id="27" dur="1500" fill="hold"/>
                                            <p:tgtEl>
                                              <p:spTgt spid="63"/>
                                            </p:tgtEl>
                                            <p:attrNameLst>
                                              <p:attrName>r</p:attrName>
                                            </p:attrNameLst>
                                          </p:cBhvr>
                                        </p:animRot>
                                      </p:childTnLst>
                                    </p:cTn>
                                  </p:par>
                                  <p:par>
                                    <p:cTn id="28" presetID="22" presetClass="entr" presetSubtype="1" fill="hold" grpId="0" nodeType="withEffect">
                                      <p:stCondLst>
                                        <p:cond delay="500"/>
                                      </p:stCondLst>
                                      <p:childTnLst>
                                        <p:set>
                                          <p:cBhvr>
                                            <p:cTn id="29" dur="1" fill="hold">
                                              <p:stCondLst>
                                                <p:cond delay="0"/>
                                              </p:stCondLst>
                                            </p:cTn>
                                            <p:tgtEl>
                                              <p:spTgt spid="66"/>
                                            </p:tgtEl>
                                            <p:attrNameLst>
                                              <p:attrName>style.visibility</p:attrName>
                                            </p:attrNameLst>
                                          </p:cBhvr>
                                          <p:to>
                                            <p:strVal val="visible"/>
                                          </p:to>
                                        </p:set>
                                        <p:animEffect transition="in" filter="wipe(up)">
                                          <p:cBhvr>
                                            <p:cTn id="30" dur="500"/>
                                            <p:tgtEl>
                                              <p:spTgt spid="66"/>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67"/>
                                            </p:tgtEl>
                                            <p:attrNameLst>
                                              <p:attrName>style.visibility</p:attrName>
                                            </p:attrNameLst>
                                          </p:cBhvr>
                                          <p:to>
                                            <p:strVal val="visible"/>
                                          </p:to>
                                        </p:set>
                                        <p:animEffect transition="in" filter="wipe(up)">
                                          <p:cBhvr>
                                            <p:cTn id="33" dur="500"/>
                                            <p:tgtEl>
                                              <p:spTgt spid="67"/>
                                            </p:tgtEl>
                                          </p:cBhvr>
                                        </p:animEffect>
                                      </p:childTnLst>
                                    </p:cTn>
                                  </p:par>
                                </p:childTnLst>
                              </p:cTn>
                            </p:par>
                            <p:par>
                              <p:cTn id="34" fill="hold">
                                <p:stCondLst>
                                  <p:cond delay="270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200"/>
                                </p:stCondLst>
                                <p:childTnLst>
                                  <p:par>
                                    <p:cTn id="39" presetID="2" presetClass="entr" presetSubtype="8" fill="hold" grpId="0" nodeType="afterEffect" p14:presetBounceEnd="52000">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14:bounceEnd="52000">
                                          <p:cBhvr additive="base">
                                            <p:cTn id="41" dur="450" fill="hold"/>
                                            <p:tgtEl>
                                              <p:spTgt spid="39"/>
                                            </p:tgtEl>
                                            <p:attrNameLst>
                                              <p:attrName>ppt_x</p:attrName>
                                            </p:attrNameLst>
                                          </p:cBhvr>
                                          <p:tavLst>
                                            <p:tav tm="0">
                                              <p:val>
                                                <p:strVal val="0-#ppt_w/2"/>
                                              </p:val>
                                            </p:tav>
                                            <p:tav tm="100000">
                                              <p:val>
                                                <p:strVal val="#ppt_x"/>
                                              </p:val>
                                            </p:tav>
                                          </p:tavLst>
                                        </p:anim>
                                        <p:anim calcmode="lin" valueType="num" p14:bounceEnd="52000">
                                          <p:cBhvr additive="base">
                                            <p:cTn id="42" dur="450" fill="hold"/>
                                            <p:tgtEl>
                                              <p:spTgt spid="3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14:presetBounceEnd="52000">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14:bounceEnd="52000">
                                          <p:cBhvr additive="base">
                                            <p:cTn id="45" dur="450" fill="hold"/>
                                            <p:tgtEl>
                                              <p:spTgt spid="62"/>
                                            </p:tgtEl>
                                            <p:attrNameLst>
                                              <p:attrName>ppt_x</p:attrName>
                                            </p:attrNameLst>
                                          </p:cBhvr>
                                          <p:tavLst>
                                            <p:tav tm="0">
                                              <p:val>
                                                <p:strVal val="0-#ppt_w/2"/>
                                              </p:val>
                                            </p:tav>
                                            <p:tav tm="100000">
                                              <p:val>
                                                <p:strVal val="#ppt_x"/>
                                              </p:val>
                                            </p:tav>
                                          </p:tavLst>
                                        </p:anim>
                                        <p:anim calcmode="lin" valueType="num" p14:bounceEnd="52000">
                                          <p:cBhvr additive="base">
                                            <p:cTn id="46" dur="450" fill="hold"/>
                                            <p:tgtEl>
                                              <p:spTgt spid="62"/>
                                            </p:tgtEl>
                                            <p:attrNameLst>
                                              <p:attrName>ppt_y</p:attrName>
                                            </p:attrNameLst>
                                          </p:cBhvr>
                                          <p:tavLst>
                                            <p:tav tm="0">
                                              <p:val>
                                                <p:strVal val="#ppt_y"/>
                                              </p:val>
                                            </p:tav>
                                            <p:tav tm="100000">
                                              <p:val>
                                                <p:strVal val="#ppt_y"/>
                                              </p:val>
                                            </p:tav>
                                          </p:tavLst>
                                        </p:anim>
                                      </p:childTnLst>
                                    </p:cTn>
                                  </p:par>
                                </p:childTnLst>
                              </p:cTn>
                            </p:par>
                            <p:par>
                              <p:cTn id="47" fill="hold">
                                <p:stCondLst>
                                  <p:cond delay="3650"/>
                                </p:stCondLst>
                                <p:childTnLst>
                                  <p:par>
                                    <p:cTn id="48" presetID="22" presetClass="entr" presetSubtype="2"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right)">
                                          <p:cBhvr>
                                            <p:cTn id="50" dur="500"/>
                                            <p:tgtEl>
                                              <p:spTgt spid="57"/>
                                            </p:tgtEl>
                                          </p:cBhvr>
                                        </p:animEffect>
                                      </p:childTnLst>
                                    </p:cTn>
                                  </p:par>
                                </p:childTnLst>
                              </p:cTn>
                            </p:par>
                            <p:par>
                              <p:cTn id="51" fill="hold">
                                <p:stCondLst>
                                  <p:cond delay="4150"/>
                                </p:stCondLst>
                                <p:childTnLst>
                                  <p:par>
                                    <p:cTn id="52" presetID="2" presetClass="entr" presetSubtype="8" fill="hold" grpId="0" nodeType="afterEffect" p14:presetBounceEnd="52000">
                                      <p:stCondLst>
                                        <p:cond delay="0"/>
                                      </p:stCondLst>
                                      <p:childTnLst>
                                        <p:set>
                                          <p:cBhvr>
                                            <p:cTn id="53" dur="1" fill="hold">
                                              <p:stCondLst>
                                                <p:cond delay="0"/>
                                              </p:stCondLst>
                                            </p:cTn>
                                            <p:tgtEl>
                                              <p:spTgt spid="68"/>
                                            </p:tgtEl>
                                            <p:attrNameLst>
                                              <p:attrName>style.visibility</p:attrName>
                                            </p:attrNameLst>
                                          </p:cBhvr>
                                          <p:to>
                                            <p:strVal val="visible"/>
                                          </p:to>
                                        </p:set>
                                        <p:anim calcmode="lin" valueType="num" p14:bounceEnd="52000">
                                          <p:cBhvr additive="base">
                                            <p:cTn id="54" dur="450" fill="hold"/>
                                            <p:tgtEl>
                                              <p:spTgt spid="68"/>
                                            </p:tgtEl>
                                            <p:attrNameLst>
                                              <p:attrName>ppt_x</p:attrName>
                                            </p:attrNameLst>
                                          </p:cBhvr>
                                          <p:tavLst>
                                            <p:tav tm="0">
                                              <p:val>
                                                <p:strVal val="0-#ppt_w/2"/>
                                              </p:val>
                                            </p:tav>
                                            <p:tav tm="100000">
                                              <p:val>
                                                <p:strVal val="#ppt_x"/>
                                              </p:val>
                                            </p:tav>
                                          </p:tavLst>
                                        </p:anim>
                                        <p:anim calcmode="lin" valueType="num" p14:bounceEnd="52000">
                                          <p:cBhvr additive="base">
                                            <p:cTn id="55" dur="450" fill="hold"/>
                                            <p:tgtEl>
                                              <p:spTgt spid="6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14:presetBounceEnd="52000">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14:bounceEnd="52000">
                                          <p:cBhvr additive="base">
                                            <p:cTn id="58" dur="450" fill="hold"/>
                                            <p:tgtEl>
                                              <p:spTgt spid="69"/>
                                            </p:tgtEl>
                                            <p:attrNameLst>
                                              <p:attrName>ppt_x</p:attrName>
                                            </p:attrNameLst>
                                          </p:cBhvr>
                                          <p:tavLst>
                                            <p:tav tm="0">
                                              <p:val>
                                                <p:strVal val="0-#ppt_w/2"/>
                                              </p:val>
                                            </p:tav>
                                            <p:tav tm="100000">
                                              <p:val>
                                                <p:strVal val="#ppt_x"/>
                                              </p:val>
                                            </p:tav>
                                          </p:tavLst>
                                        </p:anim>
                                        <p:anim calcmode="lin" valueType="num" p14:bounceEnd="52000">
                                          <p:cBhvr additive="base">
                                            <p:cTn id="59" dur="450" fill="hold"/>
                                            <p:tgtEl>
                                              <p:spTgt spid="69"/>
                                            </p:tgtEl>
                                            <p:attrNameLst>
                                              <p:attrName>ppt_y</p:attrName>
                                            </p:attrNameLst>
                                          </p:cBhvr>
                                          <p:tavLst>
                                            <p:tav tm="0">
                                              <p:val>
                                                <p:strVal val="#ppt_y"/>
                                              </p:val>
                                            </p:tav>
                                            <p:tav tm="100000">
                                              <p:val>
                                                <p:strVal val="#ppt_y"/>
                                              </p:val>
                                            </p:tav>
                                          </p:tavLst>
                                        </p:anim>
                                      </p:childTnLst>
                                    </p:cTn>
                                  </p:par>
                                </p:childTnLst>
                              </p:cTn>
                            </p:par>
                            <p:par>
                              <p:cTn id="60" fill="hold">
                                <p:stCondLst>
                                  <p:cond delay="4600"/>
                                </p:stCondLst>
                                <p:childTnLst>
                                  <p:par>
                                    <p:cTn id="61" presetID="22" presetClass="entr" presetSubtype="1" fill="hold"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up)">
                                          <p:cBhvr>
                                            <p:cTn id="63" dur="400"/>
                                            <p:tgtEl>
                                              <p:spTgt spid="52"/>
                                            </p:tgtEl>
                                          </p:cBhvr>
                                        </p:animEffect>
                                      </p:childTnLst>
                                    </p:cTn>
                                  </p:par>
                                </p:childTnLst>
                              </p:cTn>
                            </p:par>
                            <p:par>
                              <p:cTn id="64" fill="hold">
                                <p:stCondLst>
                                  <p:cond delay="5000"/>
                                </p:stCondLst>
                                <p:childTnLst>
                                  <p:par>
                                    <p:cTn id="65" presetID="2" presetClass="entr" presetSubtype="8" fill="hold" grpId="0" nodeType="afterEffect" p14:presetBounceEnd="52000">
                                      <p:stCondLst>
                                        <p:cond delay="0"/>
                                      </p:stCondLst>
                                      <p:childTnLst>
                                        <p:set>
                                          <p:cBhvr>
                                            <p:cTn id="66" dur="1" fill="hold">
                                              <p:stCondLst>
                                                <p:cond delay="0"/>
                                              </p:stCondLst>
                                            </p:cTn>
                                            <p:tgtEl>
                                              <p:spTgt spid="70"/>
                                            </p:tgtEl>
                                            <p:attrNameLst>
                                              <p:attrName>style.visibility</p:attrName>
                                            </p:attrNameLst>
                                          </p:cBhvr>
                                          <p:to>
                                            <p:strVal val="visible"/>
                                          </p:to>
                                        </p:set>
                                        <p:anim calcmode="lin" valueType="num" p14:bounceEnd="52000">
                                          <p:cBhvr additive="base">
                                            <p:cTn id="67" dur="450" fill="hold"/>
                                            <p:tgtEl>
                                              <p:spTgt spid="70"/>
                                            </p:tgtEl>
                                            <p:attrNameLst>
                                              <p:attrName>ppt_x</p:attrName>
                                            </p:attrNameLst>
                                          </p:cBhvr>
                                          <p:tavLst>
                                            <p:tav tm="0">
                                              <p:val>
                                                <p:strVal val="0-#ppt_w/2"/>
                                              </p:val>
                                            </p:tav>
                                            <p:tav tm="100000">
                                              <p:val>
                                                <p:strVal val="#ppt_x"/>
                                              </p:val>
                                            </p:tav>
                                          </p:tavLst>
                                        </p:anim>
                                        <p:anim calcmode="lin" valueType="num" p14:bounceEnd="52000">
                                          <p:cBhvr additive="base">
                                            <p:cTn id="68" dur="450" fill="hold"/>
                                            <p:tgtEl>
                                              <p:spTgt spid="7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14:presetBounceEnd="52000">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14:bounceEnd="52000">
                                          <p:cBhvr additive="base">
                                            <p:cTn id="71" dur="450" fill="hold"/>
                                            <p:tgtEl>
                                              <p:spTgt spid="71"/>
                                            </p:tgtEl>
                                            <p:attrNameLst>
                                              <p:attrName>ppt_x</p:attrName>
                                            </p:attrNameLst>
                                          </p:cBhvr>
                                          <p:tavLst>
                                            <p:tav tm="0">
                                              <p:val>
                                                <p:strVal val="0-#ppt_w/2"/>
                                              </p:val>
                                            </p:tav>
                                            <p:tav tm="100000">
                                              <p:val>
                                                <p:strVal val="#ppt_x"/>
                                              </p:val>
                                            </p:tav>
                                          </p:tavLst>
                                        </p:anim>
                                        <p:anim calcmode="lin" valueType="num" p14:bounceEnd="52000">
                                          <p:cBhvr additive="base">
                                            <p:cTn id="72" dur="450" fill="hold"/>
                                            <p:tgtEl>
                                              <p:spTgt spid="71"/>
                                            </p:tgtEl>
                                            <p:attrNameLst>
                                              <p:attrName>ppt_y</p:attrName>
                                            </p:attrNameLst>
                                          </p:cBhvr>
                                          <p:tavLst>
                                            <p:tav tm="0">
                                              <p:val>
                                                <p:strVal val="#ppt_y"/>
                                              </p:val>
                                            </p:tav>
                                            <p:tav tm="100000">
                                              <p:val>
                                                <p:strVal val="#ppt_y"/>
                                              </p:val>
                                            </p:tav>
                                          </p:tavLst>
                                        </p:anim>
                                      </p:childTnLst>
                                    </p:cTn>
                                  </p:par>
                                </p:childTnLst>
                              </p:cTn>
                            </p:par>
                            <p:par>
                              <p:cTn id="73" fill="hold">
                                <p:stCondLst>
                                  <p:cond delay="5450"/>
                                </p:stCondLst>
                                <p:childTnLst>
                                  <p:par>
                                    <p:cTn id="74" presetID="22" presetClass="entr" presetSubtype="1" fill="hold"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wipe(up)">
                                          <p:cBhvr>
                                            <p:cTn id="76" dur="350"/>
                                            <p:tgtEl>
                                              <p:spTgt spid="40"/>
                                            </p:tgtEl>
                                          </p:cBhvr>
                                        </p:animEffect>
                                      </p:childTnLst>
                                    </p:cTn>
                                  </p:par>
                                </p:childTnLst>
                              </p:cTn>
                            </p:par>
                            <p:par>
                              <p:cTn id="77" fill="hold">
                                <p:stCondLst>
                                  <p:cond delay="5800"/>
                                </p:stCondLst>
                                <p:childTnLst>
                                  <p:par>
                                    <p:cTn id="78" presetID="2" presetClass="entr" presetSubtype="2" fill="hold" grpId="0" nodeType="afterEffect" p14:presetBounceEnd="52000">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14:bounceEnd="52000">
                                          <p:cBhvr additive="base">
                                            <p:cTn id="80" dur="350" fill="hold"/>
                                            <p:tgtEl>
                                              <p:spTgt spid="72"/>
                                            </p:tgtEl>
                                            <p:attrNameLst>
                                              <p:attrName>ppt_x</p:attrName>
                                            </p:attrNameLst>
                                          </p:cBhvr>
                                          <p:tavLst>
                                            <p:tav tm="0">
                                              <p:val>
                                                <p:strVal val="1+#ppt_w/2"/>
                                              </p:val>
                                            </p:tav>
                                            <p:tav tm="100000">
                                              <p:val>
                                                <p:strVal val="#ppt_x"/>
                                              </p:val>
                                            </p:tav>
                                          </p:tavLst>
                                        </p:anim>
                                        <p:anim calcmode="lin" valueType="num" p14:bounceEnd="52000">
                                          <p:cBhvr additive="base">
                                            <p:cTn id="81" dur="350" fill="hold"/>
                                            <p:tgtEl>
                                              <p:spTgt spid="72"/>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14:presetBounceEnd="52000">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14:bounceEnd="52000">
                                          <p:cBhvr additive="base">
                                            <p:cTn id="84" dur="350" fill="hold"/>
                                            <p:tgtEl>
                                              <p:spTgt spid="73"/>
                                            </p:tgtEl>
                                            <p:attrNameLst>
                                              <p:attrName>ppt_x</p:attrName>
                                            </p:attrNameLst>
                                          </p:cBhvr>
                                          <p:tavLst>
                                            <p:tav tm="0">
                                              <p:val>
                                                <p:strVal val="1+#ppt_w/2"/>
                                              </p:val>
                                            </p:tav>
                                            <p:tav tm="100000">
                                              <p:val>
                                                <p:strVal val="#ppt_x"/>
                                              </p:val>
                                            </p:tav>
                                          </p:tavLst>
                                        </p:anim>
                                        <p:anim calcmode="lin" valueType="num" p14:bounceEnd="52000">
                                          <p:cBhvr additive="base">
                                            <p:cTn id="85" dur="3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9" grpId="0"/>
          <p:bldP spid="62" grpId="0"/>
          <p:bldP spid="66" grpId="0"/>
          <p:bldP spid="67" grpId="0"/>
          <p:bldP spid="68"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16"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fill="hold"/>
                                            <p:tgtEl>
                                              <p:spTgt spid="63"/>
                                            </p:tgtEl>
                                            <p:attrNameLst>
                                              <p:attrName>ppt_w</p:attrName>
                                            </p:attrNameLst>
                                          </p:cBhvr>
                                          <p:tavLst>
                                            <p:tav tm="0">
                                              <p:val>
                                                <p:fltVal val="0"/>
                                              </p:val>
                                            </p:tav>
                                            <p:tav tm="100000">
                                              <p:val>
                                                <p:strVal val="#ppt_w"/>
                                              </p:val>
                                            </p:tav>
                                          </p:tavLst>
                                        </p:anim>
                                        <p:anim calcmode="lin" valueType="num">
                                          <p:cBhvr>
                                            <p:cTn id="24" dur="500" fill="hold"/>
                                            <p:tgtEl>
                                              <p:spTgt spid="63"/>
                                            </p:tgtEl>
                                            <p:attrNameLst>
                                              <p:attrName>ppt_h</p:attrName>
                                            </p:attrNameLst>
                                          </p:cBhvr>
                                          <p:tavLst>
                                            <p:tav tm="0">
                                              <p:val>
                                                <p:fltVal val="0"/>
                                              </p:val>
                                            </p:tav>
                                            <p:tav tm="100000">
                                              <p:val>
                                                <p:strVal val="#ppt_h"/>
                                              </p:val>
                                            </p:tav>
                                          </p:tavLst>
                                        </p:anim>
                                        <p:animEffect transition="in" filter="fade">
                                          <p:cBhvr>
                                            <p:cTn id="25" dur="500"/>
                                            <p:tgtEl>
                                              <p:spTgt spid="63"/>
                                            </p:tgtEl>
                                          </p:cBhvr>
                                        </p:animEffect>
                                      </p:childTnLst>
                                    </p:cTn>
                                  </p:par>
                                  <p:par>
                                    <p:cTn id="26" presetID="8" presetClass="emph" presetSubtype="0" fill="hold" nodeType="withEffect">
                                      <p:stCondLst>
                                        <p:cond delay="0"/>
                                      </p:stCondLst>
                                      <p:childTnLst>
                                        <p:animRot by="21600000">
                                          <p:cBhvr>
                                            <p:cTn id="27" dur="1500" fill="hold"/>
                                            <p:tgtEl>
                                              <p:spTgt spid="63"/>
                                            </p:tgtEl>
                                            <p:attrNameLst>
                                              <p:attrName>r</p:attrName>
                                            </p:attrNameLst>
                                          </p:cBhvr>
                                        </p:animRot>
                                      </p:childTnLst>
                                    </p:cTn>
                                  </p:par>
                                  <p:par>
                                    <p:cTn id="28" presetID="22" presetClass="entr" presetSubtype="1" fill="hold" grpId="0" nodeType="withEffect">
                                      <p:stCondLst>
                                        <p:cond delay="500"/>
                                      </p:stCondLst>
                                      <p:childTnLst>
                                        <p:set>
                                          <p:cBhvr>
                                            <p:cTn id="29" dur="1" fill="hold">
                                              <p:stCondLst>
                                                <p:cond delay="0"/>
                                              </p:stCondLst>
                                            </p:cTn>
                                            <p:tgtEl>
                                              <p:spTgt spid="66"/>
                                            </p:tgtEl>
                                            <p:attrNameLst>
                                              <p:attrName>style.visibility</p:attrName>
                                            </p:attrNameLst>
                                          </p:cBhvr>
                                          <p:to>
                                            <p:strVal val="visible"/>
                                          </p:to>
                                        </p:set>
                                        <p:animEffect transition="in" filter="wipe(up)">
                                          <p:cBhvr>
                                            <p:cTn id="30" dur="500"/>
                                            <p:tgtEl>
                                              <p:spTgt spid="66"/>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67"/>
                                            </p:tgtEl>
                                            <p:attrNameLst>
                                              <p:attrName>style.visibility</p:attrName>
                                            </p:attrNameLst>
                                          </p:cBhvr>
                                          <p:to>
                                            <p:strVal val="visible"/>
                                          </p:to>
                                        </p:set>
                                        <p:animEffect transition="in" filter="wipe(up)">
                                          <p:cBhvr>
                                            <p:cTn id="33" dur="500"/>
                                            <p:tgtEl>
                                              <p:spTgt spid="67"/>
                                            </p:tgtEl>
                                          </p:cBhvr>
                                        </p:animEffect>
                                      </p:childTnLst>
                                    </p:cTn>
                                  </p:par>
                                </p:childTnLst>
                              </p:cTn>
                            </p:par>
                            <p:par>
                              <p:cTn id="34" fill="hold">
                                <p:stCondLst>
                                  <p:cond delay="270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200"/>
                                </p:stCondLst>
                                <p:childTnLst>
                                  <p:par>
                                    <p:cTn id="39" presetID="2" presetClass="entr" presetSubtype="8"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450" fill="hold"/>
                                            <p:tgtEl>
                                              <p:spTgt spid="39"/>
                                            </p:tgtEl>
                                            <p:attrNameLst>
                                              <p:attrName>ppt_x</p:attrName>
                                            </p:attrNameLst>
                                          </p:cBhvr>
                                          <p:tavLst>
                                            <p:tav tm="0">
                                              <p:val>
                                                <p:strVal val="0-#ppt_w/2"/>
                                              </p:val>
                                            </p:tav>
                                            <p:tav tm="100000">
                                              <p:val>
                                                <p:strVal val="#ppt_x"/>
                                              </p:val>
                                            </p:tav>
                                          </p:tavLst>
                                        </p:anim>
                                        <p:anim calcmode="lin" valueType="num">
                                          <p:cBhvr additive="base">
                                            <p:cTn id="42" dur="450" fill="hold"/>
                                            <p:tgtEl>
                                              <p:spTgt spid="3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450" fill="hold"/>
                                            <p:tgtEl>
                                              <p:spTgt spid="62"/>
                                            </p:tgtEl>
                                            <p:attrNameLst>
                                              <p:attrName>ppt_x</p:attrName>
                                            </p:attrNameLst>
                                          </p:cBhvr>
                                          <p:tavLst>
                                            <p:tav tm="0">
                                              <p:val>
                                                <p:strVal val="0-#ppt_w/2"/>
                                              </p:val>
                                            </p:tav>
                                            <p:tav tm="100000">
                                              <p:val>
                                                <p:strVal val="#ppt_x"/>
                                              </p:val>
                                            </p:tav>
                                          </p:tavLst>
                                        </p:anim>
                                        <p:anim calcmode="lin" valueType="num">
                                          <p:cBhvr additive="base">
                                            <p:cTn id="46" dur="450" fill="hold"/>
                                            <p:tgtEl>
                                              <p:spTgt spid="62"/>
                                            </p:tgtEl>
                                            <p:attrNameLst>
                                              <p:attrName>ppt_y</p:attrName>
                                            </p:attrNameLst>
                                          </p:cBhvr>
                                          <p:tavLst>
                                            <p:tav tm="0">
                                              <p:val>
                                                <p:strVal val="#ppt_y"/>
                                              </p:val>
                                            </p:tav>
                                            <p:tav tm="100000">
                                              <p:val>
                                                <p:strVal val="#ppt_y"/>
                                              </p:val>
                                            </p:tav>
                                          </p:tavLst>
                                        </p:anim>
                                      </p:childTnLst>
                                    </p:cTn>
                                  </p:par>
                                </p:childTnLst>
                              </p:cTn>
                            </p:par>
                            <p:par>
                              <p:cTn id="47" fill="hold">
                                <p:stCondLst>
                                  <p:cond delay="3650"/>
                                </p:stCondLst>
                                <p:childTnLst>
                                  <p:par>
                                    <p:cTn id="48" presetID="22" presetClass="entr" presetSubtype="2"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right)">
                                          <p:cBhvr>
                                            <p:cTn id="50" dur="500"/>
                                            <p:tgtEl>
                                              <p:spTgt spid="57"/>
                                            </p:tgtEl>
                                          </p:cBhvr>
                                        </p:animEffect>
                                      </p:childTnLst>
                                    </p:cTn>
                                  </p:par>
                                </p:childTnLst>
                              </p:cTn>
                            </p:par>
                            <p:par>
                              <p:cTn id="51" fill="hold">
                                <p:stCondLst>
                                  <p:cond delay="4150"/>
                                </p:stCondLst>
                                <p:childTnLst>
                                  <p:par>
                                    <p:cTn id="52" presetID="2" presetClass="entr" presetSubtype="8" fill="hold" grpId="0" nodeType="afterEffect">
                                      <p:stCondLst>
                                        <p:cond delay="0"/>
                                      </p:stCondLst>
                                      <p:childTnLst>
                                        <p:set>
                                          <p:cBhvr>
                                            <p:cTn id="53" dur="1" fill="hold">
                                              <p:stCondLst>
                                                <p:cond delay="0"/>
                                              </p:stCondLst>
                                            </p:cTn>
                                            <p:tgtEl>
                                              <p:spTgt spid="68"/>
                                            </p:tgtEl>
                                            <p:attrNameLst>
                                              <p:attrName>style.visibility</p:attrName>
                                            </p:attrNameLst>
                                          </p:cBhvr>
                                          <p:to>
                                            <p:strVal val="visible"/>
                                          </p:to>
                                        </p:set>
                                        <p:anim calcmode="lin" valueType="num">
                                          <p:cBhvr additive="base">
                                            <p:cTn id="54" dur="450" fill="hold"/>
                                            <p:tgtEl>
                                              <p:spTgt spid="68"/>
                                            </p:tgtEl>
                                            <p:attrNameLst>
                                              <p:attrName>ppt_x</p:attrName>
                                            </p:attrNameLst>
                                          </p:cBhvr>
                                          <p:tavLst>
                                            <p:tav tm="0">
                                              <p:val>
                                                <p:strVal val="0-#ppt_w/2"/>
                                              </p:val>
                                            </p:tav>
                                            <p:tav tm="100000">
                                              <p:val>
                                                <p:strVal val="#ppt_x"/>
                                              </p:val>
                                            </p:tav>
                                          </p:tavLst>
                                        </p:anim>
                                        <p:anim calcmode="lin" valueType="num">
                                          <p:cBhvr additive="base">
                                            <p:cTn id="55" dur="450" fill="hold"/>
                                            <p:tgtEl>
                                              <p:spTgt spid="6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450" fill="hold"/>
                                            <p:tgtEl>
                                              <p:spTgt spid="69"/>
                                            </p:tgtEl>
                                            <p:attrNameLst>
                                              <p:attrName>ppt_x</p:attrName>
                                            </p:attrNameLst>
                                          </p:cBhvr>
                                          <p:tavLst>
                                            <p:tav tm="0">
                                              <p:val>
                                                <p:strVal val="0-#ppt_w/2"/>
                                              </p:val>
                                            </p:tav>
                                            <p:tav tm="100000">
                                              <p:val>
                                                <p:strVal val="#ppt_x"/>
                                              </p:val>
                                            </p:tav>
                                          </p:tavLst>
                                        </p:anim>
                                        <p:anim calcmode="lin" valueType="num">
                                          <p:cBhvr additive="base">
                                            <p:cTn id="59" dur="450" fill="hold"/>
                                            <p:tgtEl>
                                              <p:spTgt spid="69"/>
                                            </p:tgtEl>
                                            <p:attrNameLst>
                                              <p:attrName>ppt_y</p:attrName>
                                            </p:attrNameLst>
                                          </p:cBhvr>
                                          <p:tavLst>
                                            <p:tav tm="0">
                                              <p:val>
                                                <p:strVal val="#ppt_y"/>
                                              </p:val>
                                            </p:tav>
                                            <p:tav tm="100000">
                                              <p:val>
                                                <p:strVal val="#ppt_y"/>
                                              </p:val>
                                            </p:tav>
                                          </p:tavLst>
                                        </p:anim>
                                      </p:childTnLst>
                                    </p:cTn>
                                  </p:par>
                                </p:childTnLst>
                              </p:cTn>
                            </p:par>
                            <p:par>
                              <p:cTn id="60" fill="hold">
                                <p:stCondLst>
                                  <p:cond delay="4600"/>
                                </p:stCondLst>
                                <p:childTnLst>
                                  <p:par>
                                    <p:cTn id="61" presetID="22" presetClass="entr" presetSubtype="1" fill="hold"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up)">
                                          <p:cBhvr>
                                            <p:cTn id="63" dur="400"/>
                                            <p:tgtEl>
                                              <p:spTgt spid="52"/>
                                            </p:tgtEl>
                                          </p:cBhvr>
                                        </p:animEffect>
                                      </p:childTnLst>
                                    </p:cTn>
                                  </p:par>
                                </p:childTnLst>
                              </p:cTn>
                            </p:par>
                            <p:par>
                              <p:cTn id="64" fill="hold">
                                <p:stCondLst>
                                  <p:cond delay="5000"/>
                                </p:stCondLst>
                                <p:childTnLst>
                                  <p:par>
                                    <p:cTn id="65" presetID="2" presetClass="entr" presetSubtype="8" fill="hold" grpId="0" nodeType="afterEffect">
                                      <p:stCondLst>
                                        <p:cond delay="0"/>
                                      </p:stCondLst>
                                      <p:childTnLst>
                                        <p:set>
                                          <p:cBhvr>
                                            <p:cTn id="66" dur="1" fill="hold">
                                              <p:stCondLst>
                                                <p:cond delay="0"/>
                                              </p:stCondLst>
                                            </p:cTn>
                                            <p:tgtEl>
                                              <p:spTgt spid="70"/>
                                            </p:tgtEl>
                                            <p:attrNameLst>
                                              <p:attrName>style.visibility</p:attrName>
                                            </p:attrNameLst>
                                          </p:cBhvr>
                                          <p:to>
                                            <p:strVal val="visible"/>
                                          </p:to>
                                        </p:set>
                                        <p:anim calcmode="lin" valueType="num">
                                          <p:cBhvr additive="base">
                                            <p:cTn id="67" dur="450" fill="hold"/>
                                            <p:tgtEl>
                                              <p:spTgt spid="70"/>
                                            </p:tgtEl>
                                            <p:attrNameLst>
                                              <p:attrName>ppt_x</p:attrName>
                                            </p:attrNameLst>
                                          </p:cBhvr>
                                          <p:tavLst>
                                            <p:tav tm="0">
                                              <p:val>
                                                <p:strVal val="0-#ppt_w/2"/>
                                              </p:val>
                                            </p:tav>
                                            <p:tav tm="100000">
                                              <p:val>
                                                <p:strVal val="#ppt_x"/>
                                              </p:val>
                                            </p:tav>
                                          </p:tavLst>
                                        </p:anim>
                                        <p:anim calcmode="lin" valueType="num">
                                          <p:cBhvr additive="base">
                                            <p:cTn id="68" dur="450" fill="hold"/>
                                            <p:tgtEl>
                                              <p:spTgt spid="7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additive="base">
                                            <p:cTn id="71" dur="450" fill="hold"/>
                                            <p:tgtEl>
                                              <p:spTgt spid="71"/>
                                            </p:tgtEl>
                                            <p:attrNameLst>
                                              <p:attrName>ppt_x</p:attrName>
                                            </p:attrNameLst>
                                          </p:cBhvr>
                                          <p:tavLst>
                                            <p:tav tm="0">
                                              <p:val>
                                                <p:strVal val="0-#ppt_w/2"/>
                                              </p:val>
                                            </p:tav>
                                            <p:tav tm="100000">
                                              <p:val>
                                                <p:strVal val="#ppt_x"/>
                                              </p:val>
                                            </p:tav>
                                          </p:tavLst>
                                        </p:anim>
                                        <p:anim calcmode="lin" valueType="num">
                                          <p:cBhvr additive="base">
                                            <p:cTn id="72" dur="450" fill="hold"/>
                                            <p:tgtEl>
                                              <p:spTgt spid="71"/>
                                            </p:tgtEl>
                                            <p:attrNameLst>
                                              <p:attrName>ppt_y</p:attrName>
                                            </p:attrNameLst>
                                          </p:cBhvr>
                                          <p:tavLst>
                                            <p:tav tm="0">
                                              <p:val>
                                                <p:strVal val="#ppt_y"/>
                                              </p:val>
                                            </p:tav>
                                            <p:tav tm="100000">
                                              <p:val>
                                                <p:strVal val="#ppt_y"/>
                                              </p:val>
                                            </p:tav>
                                          </p:tavLst>
                                        </p:anim>
                                      </p:childTnLst>
                                    </p:cTn>
                                  </p:par>
                                </p:childTnLst>
                              </p:cTn>
                            </p:par>
                            <p:par>
                              <p:cTn id="73" fill="hold">
                                <p:stCondLst>
                                  <p:cond delay="5450"/>
                                </p:stCondLst>
                                <p:childTnLst>
                                  <p:par>
                                    <p:cTn id="74" presetID="22" presetClass="entr" presetSubtype="1" fill="hold"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wipe(up)">
                                          <p:cBhvr>
                                            <p:cTn id="76" dur="350"/>
                                            <p:tgtEl>
                                              <p:spTgt spid="40"/>
                                            </p:tgtEl>
                                          </p:cBhvr>
                                        </p:animEffect>
                                      </p:childTnLst>
                                    </p:cTn>
                                  </p:par>
                                </p:childTnLst>
                              </p:cTn>
                            </p:par>
                            <p:par>
                              <p:cTn id="77" fill="hold">
                                <p:stCondLst>
                                  <p:cond delay="5800"/>
                                </p:stCondLst>
                                <p:childTnLst>
                                  <p:par>
                                    <p:cTn id="78" presetID="2" presetClass="entr" presetSubtype="2"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additive="base">
                                            <p:cTn id="80" dur="350" fill="hold"/>
                                            <p:tgtEl>
                                              <p:spTgt spid="72"/>
                                            </p:tgtEl>
                                            <p:attrNameLst>
                                              <p:attrName>ppt_x</p:attrName>
                                            </p:attrNameLst>
                                          </p:cBhvr>
                                          <p:tavLst>
                                            <p:tav tm="0">
                                              <p:val>
                                                <p:strVal val="1+#ppt_w/2"/>
                                              </p:val>
                                            </p:tav>
                                            <p:tav tm="100000">
                                              <p:val>
                                                <p:strVal val="#ppt_x"/>
                                              </p:val>
                                            </p:tav>
                                          </p:tavLst>
                                        </p:anim>
                                        <p:anim calcmode="lin" valueType="num">
                                          <p:cBhvr additive="base">
                                            <p:cTn id="81" dur="350" fill="hold"/>
                                            <p:tgtEl>
                                              <p:spTgt spid="72"/>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additive="base">
                                            <p:cTn id="84" dur="350" fill="hold"/>
                                            <p:tgtEl>
                                              <p:spTgt spid="73"/>
                                            </p:tgtEl>
                                            <p:attrNameLst>
                                              <p:attrName>ppt_x</p:attrName>
                                            </p:attrNameLst>
                                          </p:cBhvr>
                                          <p:tavLst>
                                            <p:tav tm="0">
                                              <p:val>
                                                <p:strVal val="1+#ppt_w/2"/>
                                              </p:val>
                                            </p:tav>
                                            <p:tav tm="100000">
                                              <p:val>
                                                <p:strVal val="#ppt_x"/>
                                              </p:val>
                                            </p:tav>
                                          </p:tavLst>
                                        </p:anim>
                                        <p:anim calcmode="lin" valueType="num">
                                          <p:cBhvr additive="base">
                                            <p:cTn id="85" dur="3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9" grpId="0"/>
          <p:bldP spid="62" grpId="0"/>
          <p:bldP spid="66" grpId="0"/>
          <p:bldP spid="67" grpId="0"/>
          <p:bldP spid="68" grpId="0"/>
          <p:bldP spid="69" grpId="0"/>
          <p:bldP spid="70" grpId="0"/>
          <p:bldP spid="71" grpId="0"/>
          <p:bldP spid="72" grpId="0"/>
          <p:bldP spid="7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4123632" y="1637497"/>
            <a:ext cx="3890772" cy="3890772"/>
            <a:chOff x="4158742" y="1978013"/>
            <a:chExt cx="3890772" cy="3890772"/>
          </a:xfrm>
        </p:grpSpPr>
        <p:sp>
          <p:nvSpPr>
            <p:cNvPr id="6" name="圆角矩形 5"/>
            <p:cNvSpPr/>
            <p:nvPr/>
          </p:nvSpPr>
          <p:spPr>
            <a:xfrm>
              <a:off x="4158742" y="1978013"/>
              <a:ext cx="3890772" cy="3890772"/>
            </a:xfrm>
            <a:prstGeom prst="roundRect">
              <a:avLst/>
            </a:prstGeom>
            <a:gradFill flip="none" rotWithShape="1">
              <a:gsLst>
                <a:gs pos="0">
                  <a:schemeClr val="bg1"/>
                </a:gs>
                <a:gs pos="100000">
                  <a:srgbClr val="E0E0E0"/>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 name="圆角矩形 6"/>
            <p:cNvSpPr>
              <a:spLocks noChangeAspect="1"/>
            </p:cNvSpPr>
            <p:nvPr/>
          </p:nvSpPr>
          <p:spPr>
            <a:xfrm>
              <a:off x="4338963" y="2158234"/>
              <a:ext cx="3530329" cy="3530329"/>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DIN-BoldItalic" pitchFamily="50" charset="0"/>
              </a:endParaRPr>
            </a:p>
          </p:txBody>
        </p:sp>
        <p:sp>
          <p:nvSpPr>
            <p:cNvPr id="11" name="任意多边形 10"/>
            <p:cNvSpPr>
              <a:spLocks noChangeAspect="1"/>
            </p:cNvSpPr>
            <p:nvPr/>
          </p:nvSpPr>
          <p:spPr>
            <a:xfrm>
              <a:off x="4493802" y="2313073"/>
              <a:ext cx="1610326" cy="1610326"/>
            </a:xfrm>
            <a:custGeom>
              <a:avLst/>
              <a:gdLst>
                <a:gd name="connsiteX0" fmla="*/ 624012 w 1872000"/>
                <a:gd name="connsiteY0" fmla="*/ 0 h 1872000"/>
                <a:gd name="connsiteX1" fmla="*/ 1872000 w 1872000"/>
                <a:gd name="connsiteY1" fmla="*/ 0 h 1872000"/>
                <a:gd name="connsiteX2" fmla="*/ 1872000 w 1872000"/>
                <a:gd name="connsiteY2" fmla="*/ 1872000 h 1872000"/>
                <a:gd name="connsiteX3" fmla="*/ 0 w 1872000"/>
                <a:gd name="connsiteY3" fmla="*/ 1872000 h 1872000"/>
                <a:gd name="connsiteX4" fmla="*/ 0 w 1872000"/>
                <a:gd name="connsiteY4" fmla="*/ 624012 h 1872000"/>
                <a:gd name="connsiteX5" fmla="*/ 624012 w 1872000"/>
                <a:gd name="connsiteY5"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000" h="1872000">
                  <a:moveTo>
                    <a:pt x="624012" y="0"/>
                  </a:moveTo>
                  <a:lnTo>
                    <a:pt x="1872000" y="0"/>
                  </a:lnTo>
                  <a:lnTo>
                    <a:pt x="1872000" y="1872000"/>
                  </a:lnTo>
                  <a:lnTo>
                    <a:pt x="0" y="1872000"/>
                  </a:lnTo>
                  <a:lnTo>
                    <a:pt x="0" y="624012"/>
                  </a:lnTo>
                  <a:cubicBezTo>
                    <a:pt x="0" y="279380"/>
                    <a:pt x="279380" y="0"/>
                    <a:pt x="624012" y="0"/>
                  </a:cubicBezTo>
                  <a:close/>
                </a:path>
              </a:pathLst>
            </a:custGeom>
            <a:solidFill>
              <a:schemeClr val="tx1"/>
            </a:solidFill>
            <a:ln>
              <a:noFill/>
            </a:ln>
            <a:effectLst>
              <a:innerShdw blurRad="1270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DIN-BoldItalic" pitchFamily="50" charset="0"/>
              </a:endParaRPr>
            </a:p>
          </p:txBody>
        </p:sp>
        <p:sp>
          <p:nvSpPr>
            <p:cNvPr id="12" name="任意多边形 11"/>
            <p:cNvSpPr>
              <a:spLocks noChangeAspect="1"/>
            </p:cNvSpPr>
            <p:nvPr/>
          </p:nvSpPr>
          <p:spPr>
            <a:xfrm rot="5400000">
              <a:off x="6104128" y="2313073"/>
              <a:ext cx="1610326" cy="1610326"/>
            </a:xfrm>
            <a:custGeom>
              <a:avLst/>
              <a:gdLst>
                <a:gd name="connsiteX0" fmla="*/ 624012 w 1872000"/>
                <a:gd name="connsiteY0" fmla="*/ 0 h 1872000"/>
                <a:gd name="connsiteX1" fmla="*/ 1872000 w 1872000"/>
                <a:gd name="connsiteY1" fmla="*/ 0 h 1872000"/>
                <a:gd name="connsiteX2" fmla="*/ 1872000 w 1872000"/>
                <a:gd name="connsiteY2" fmla="*/ 1872000 h 1872000"/>
                <a:gd name="connsiteX3" fmla="*/ 0 w 1872000"/>
                <a:gd name="connsiteY3" fmla="*/ 1872000 h 1872000"/>
                <a:gd name="connsiteX4" fmla="*/ 0 w 1872000"/>
                <a:gd name="connsiteY4" fmla="*/ 624012 h 1872000"/>
                <a:gd name="connsiteX5" fmla="*/ 624012 w 1872000"/>
                <a:gd name="connsiteY5"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000" h="1872000">
                  <a:moveTo>
                    <a:pt x="624012" y="0"/>
                  </a:moveTo>
                  <a:lnTo>
                    <a:pt x="1872000" y="0"/>
                  </a:lnTo>
                  <a:lnTo>
                    <a:pt x="1872000" y="1872000"/>
                  </a:lnTo>
                  <a:lnTo>
                    <a:pt x="0" y="1872000"/>
                  </a:lnTo>
                  <a:lnTo>
                    <a:pt x="0" y="624012"/>
                  </a:lnTo>
                  <a:cubicBezTo>
                    <a:pt x="0" y="279380"/>
                    <a:pt x="279380" y="0"/>
                    <a:pt x="624012" y="0"/>
                  </a:cubicBezTo>
                  <a:close/>
                </a:path>
              </a:pathLst>
            </a:custGeom>
            <a:solidFill>
              <a:schemeClr val="tx2"/>
            </a:solidFill>
            <a:ln>
              <a:noFill/>
            </a:ln>
            <a:effectLst>
              <a:innerShdw blurRad="1270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DIN-BoldItalic" pitchFamily="50" charset="0"/>
              </a:endParaRPr>
            </a:p>
          </p:txBody>
        </p:sp>
        <p:sp>
          <p:nvSpPr>
            <p:cNvPr id="13" name="任意多边形 12"/>
            <p:cNvSpPr>
              <a:spLocks noChangeAspect="1"/>
            </p:cNvSpPr>
            <p:nvPr/>
          </p:nvSpPr>
          <p:spPr>
            <a:xfrm rot="10800000">
              <a:off x="6104128" y="3923399"/>
              <a:ext cx="1610326" cy="1610326"/>
            </a:xfrm>
            <a:custGeom>
              <a:avLst/>
              <a:gdLst>
                <a:gd name="connsiteX0" fmla="*/ 624012 w 1872000"/>
                <a:gd name="connsiteY0" fmla="*/ 0 h 1872000"/>
                <a:gd name="connsiteX1" fmla="*/ 1872000 w 1872000"/>
                <a:gd name="connsiteY1" fmla="*/ 0 h 1872000"/>
                <a:gd name="connsiteX2" fmla="*/ 1872000 w 1872000"/>
                <a:gd name="connsiteY2" fmla="*/ 1872000 h 1872000"/>
                <a:gd name="connsiteX3" fmla="*/ 0 w 1872000"/>
                <a:gd name="connsiteY3" fmla="*/ 1872000 h 1872000"/>
                <a:gd name="connsiteX4" fmla="*/ 0 w 1872000"/>
                <a:gd name="connsiteY4" fmla="*/ 624012 h 1872000"/>
                <a:gd name="connsiteX5" fmla="*/ 624012 w 1872000"/>
                <a:gd name="connsiteY5"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000" h="1872000">
                  <a:moveTo>
                    <a:pt x="624012" y="0"/>
                  </a:moveTo>
                  <a:lnTo>
                    <a:pt x="1872000" y="0"/>
                  </a:lnTo>
                  <a:lnTo>
                    <a:pt x="1872000" y="1872000"/>
                  </a:lnTo>
                  <a:lnTo>
                    <a:pt x="0" y="1872000"/>
                  </a:lnTo>
                  <a:lnTo>
                    <a:pt x="0" y="624012"/>
                  </a:lnTo>
                  <a:cubicBezTo>
                    <a:pt x="0" y="279380"/>
                    <a:pt x="279380" y="0"/>
                    <a:pt x="624012" y="0"/>
                  </a:cubicBezTo>
                  <a:close/>
                </a:path>
              </a:pathLst>
            </a:custGeom>
            <a:solidFill>
              <a:schemeClr val="tx1"/>
            </a:solidFill>
            <a:ln>
              <a:noFill/>
            </a:ln>
            <a:effectLst>
              <a:innerShdw blurRad="1270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DIN-BoldItalic" pitchFamily="50" charset="0"/>
              </a:endParaRPr>
            </a:p>
          </p:txBody>
        </p:sp>
        <p:sp>
          <p:nvSpPr>
            <p:cNvPr id="14" name="任意多边形 13"/>
            <p:cNvSpPr>
              <a:spLocks noChangeAspect="1"/>
            </p:cNvSpPr>
            <p:nvPr/>
          </p:nvSpPr>
          <p:spPr>
            <a:xfrm rot="16200000">
              <a:off x="4493801" y="3923399"/>
              <a:ext cx="1610326" cy="1610326"/>
            </a:xfrm>
            <a:custGeom>
              <a:avLst/>
              <a:gdLst>
                <a:gd name="connsiteX0" fmla="*/ 624012 w 1872000"/>
                <a:gd name="connsiteY0" fmla="*/ 0 h 1872000"/>
                <a:gd name="connsiteX1" fmla="*/ 1872000 w 1872000"/>
                <a:gd name="connsiteY1" fmla="*/ 0 h 1872000"/>
                <a:gd name="connsiteX2" fmla="*/ 1872000 w 1872000"/>
                <a:gd name="connsiteY2" fmla="*/ 1872000 h 1872000"/>
                <a:gd name="connsiteX3" fmla="*/ 0 w 1872000"/>
                <a:gd name="connsiteY3" fmla="*/ 1872000 h 1872000"/>
                <a:gd name="connsiteX4" fmla="*/ 0 w 1872000"/>
                <a:gd name="connsiteY4" fmla="*/ 624012 h 1872000"/>
                <a:gd name="connsiteX5" fmla="*/ 624012 w 1872000"/>
                <a:gd name="connsiteY5"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000" h="1872000">
                  <a:moveTo>
                    <a:pt x="624012" y="0"/>
                  </a:moveTo>
                  <a:lnTo>
                    <a:pt x="1872000" y="0"/>
                  </a:lnTo>
                  <a:lnTo>
                    <a:pt x="1872000" y="1872000"/>
                  </a:lnTo>
                  <a:lnTo>
                    <a:pt x="0" y="1872000"/>
                  </a:lnTo>
                  <a:lnTo>
                    <a:pt x="0" y="624012"/>
                  </a:lnTo>
                  <a:cubicBezTo>
                    <a:pt x="0" y="279380"/>
                    <a:pt x="279380" y="0"/>
                    <a:pt x="624012" y="0"/>
                  </a:cubicBezTo>
                  <a:close/>
                </a:path>
              </a:pathLst>
            </a:custGeom>
            <a:solidFill>
              <a:schemeClr val="tx2"/>
            </a:solidFill>
            <a:ln>
              <a:noFill/>
            </a:ln>
            <a:effectLst>
              <a:innerShdw blurRad="1270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DIN-BoldItalic" pitchFamily="50" charset="0"/>
              </a:endParaRPr>
            </a:p>
          </p:txBody>
        </p:sp>
        <p:sp>
          <p:nvSpPr>
            <p:cNvPr id="15" name="文本框 39"/>
            <p:cNvSpPr txBox="1"/>
            <p:nvPr/>
          </p:nvSpPr>
          <p:spPr>
            <a:xfrm>
              <a:off x="4538519" y="2445450"/>
              <a:ext cx="627095" cy="523220"/>
            </a:xfrm>
            <a:prstGeom prst="rect">
              <a:avLst/>
            </a:prstGeom>
            <a:noFill/>
          </p:spPr>
          <p:txBody>
            <a:bodyPr wrap="non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6" name="文本框 40"/>
            <p:cNvSpPr txBox="1"/>
            <p:nvPr/>
          </p:nvSpPr>
          <p:spPr>
            <a:xfrm>
              <a:off x="7049771" y="2445450"/>
              <a:ext cx="627095" cy="523220"/>
            </a:xfrm>
            <a:prstGeom prst="rect">
              <a:avLst/>
            </a:prstGeom>
            <a:noFill/>
          </p:spPr>
          <p:txBody>
            <a:bodyPr wrap="non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7" name="文本框 41"/>
            <p:cNvSpPr txBox="1"/>
            <p:nvPr/>
          </p:nvSpPr>
          <p:spPr>
            <a:xfrm>
              <a:off x="4504118" y="4892352"/>
              <a:ext cx="627095" cy="523220"/>
            </a:xfrm>
            <a:prstGeom prst="rect">
              <a:avLst/>
            </a:prstGeom>
            <a:noFill/>
          </p:spPr>
          <p:txBody>
            <a:bodyPr wrap="non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8" name="文本框 42"/>
            <p:cNvSpPr txBox="1"/>
            <p:nvPr/>
          </p:nvSpPr>
          <p:spPr>
            <a:xfrm>
              <a:off x="7034696" y="4892352"/>
              <a:ext cx="627095" cy="523220"/>
            </a:xfrm>
            <a:prstGeom prst="rect">
              <a:avLst/>
            </a:prstGeom>
            <a:noFill/>
          </p:spPr>
          <p:txBody>
            <a:bodyPr wrap="none" rtlCol="0">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606427" y="2120294"/>
            <a:ext cx="2925178" cy="2925178"/>
            <a:chOff x="4641537" y="2460810"/>
            <a:chExt cx="2925178" cy="2925178"/>
          </a:xfrm>
        </p:grpSpPr>
        <p:sp>
          <p:nvSpPr>
            <p:cNvPr id="20" name="圆角矩形 19"/>
            <p:cNvSpPr/>
            <p:nvPr/>
          </p:nvSpPr>
          <p:spPr>
            <a:xfrm rot="2700000">
              <a:off x="4641537" y="2460810"/>
              <a:ext cx="2925178" cy="2925178"/>
            </a:xfrm>
            <a:prstGeom prst="roundRect">
              <a:avLst/>
            </a:prstGeom>
            <a:gradFill flip="none" rotWithShape="1">
              <a:gsLst>
                <a:gs pos="0">
                  <a:schemeClr val="bg1"/>
                </a:gs>
                <a:gs pos="100000">
                  <a:srgbClr val="E0E0E0"/>
                </a:gs>
              </a:gsLst>
              <a:lin ang="54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圆角矩形 20"/>
            <p:cNvSpPr>
              <a:spLocks noChangeAspect="1"/>
            </p:cNvSpPr>
            <p:nvPr/>
          </p:nvSpPr>
          <p:spPr>
            <a:xfrm rot="2700000">
              <a:off x="4927510" y="2746783"/>
              <a:ext cx="2353232" cy="2353232"/>
            </a:xfrm>
            <a:prstGeom prst="roundRect">
              <a:avLst/>
            </a:prstGeom>
            <a:gradFill>
              <a:gsLst>
                <a:gs pos="0">
                  <a:srgbClr val="EBEBEB"/>
                </a:gs>
                <a:gs pos="100000">
                  <a:srgbClr val="A7A7A7"/>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DIN-BoldItalic" pitchFamily="50" charset="0"/>
              </a:endParaRPr>
            </a:p>
          </p:txBody>
        </p:sp>
        <p:sp>
          <p:nvSpPr>
            <p:cNvPr id="22" name="圆角矩形 21"/>
            <p:cNvSpPr>
              <a:spLocks noChangeAspect="1"/>
            </p:cNvSpPr>
            <p:nvPr/>
          </p:nvSpPr>
          <p:spPr>
            <a:xfrm rot="2700000">
              <a:off x="5120545" y="2939814"/>
              <a:ext cx="1967166" cy="1967166"/>
            </a:xfrm>
            <a:prstGeom prst="roundRect">
              <a:avLst/>
            </a:prstGeom>
            <a:gradFill>
              <a:gsLst>
                <a:gs pos="0">
                  <a:srgbClr val="A9A9A9"/>
                </a:gs>
                <a:gs pos="100000">
                  <a:srgbClr val="E0E0E0"/>
                </a:gs>
              </a:gsLst>
              <a:lin ang="3000000" scaled="0"/>
            </a:gradFill>
            <a:ln>
              <a:noFill/>
            </a:ln>
            <a:effectLst>
              <a:innerShdw blurRad="127000" dist="50800" dir="108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DIN-BoldItalic" pitchFamily="50" charset="0"/>
              </a:endParaRPr>
            </a:p>
          </p:txBody>
        </p:sp>
        <p:sp>
          <p:nvSpPr>
            <p:cNvPr id="23" name="文本框 30"/>
            <p:cNvSpPr txBox="1"/>
            <p:nvPr/>
          </p:nvSpPr>
          <p:spPr>
            <a:xfrm>
              <a:off x="5293649" y="3446345"/>
              <a:ext cx="1620957" cy="954107"/>
            </a:xfrm>
            <a:prstGeom prst="rect">
              <a:avLst/>
            </a:prstGeom>
            <a:noFill/>
            <a:effectLst/>
          </p:spPr>
          <p:txBody>
            <a:bodyPr wrap="none" rtlCol="0">
              <a:spAutoFit/>
            </a:bodyPr>
            <a:lstStyle/>
            <a:p>
              <a:pPr algn="ctr"/>
              <a:r>
                <a:rPr lang="zh-CN" altLang="en-US" sz="2800" b="1" dirty="0" smtClean="0">
                  <a:latin typeface="微软雅黑" panose="020B0503020204020204" pitchFamily="34" charset="-122"/>
                  <a:ea typeface="微软雅黑" panose="020B0503020204020204" pitchFamily="34" charset="-122"/>
                </a:rPr>
                <a:t>四大</a:t>
              </a:r>
              <a:endParaRPr lang="zh-CN" altLang="en-US" sz="2800" b="1" dirty="0">
                <a:latin typeface="微软雅黑" panose="020B0503020204020204" pitchFamily="34" charset="-122"/>
                <a:ea typeface="微软雅黑" panose="020B0503020204020204" pitchFamily="34" charset="-122"/>
              </a:endParaRPr>
            </a:p>
            <a:p>
              <a:pPr algn="ctr"/>
              <a:r>
                <a:rPr lang="zh-CN" altLang="en-US" sz="2800" b="1" dirty="0">
                  <a:latin typeface="微软雅黑" panose="020B0503020204020204" pitchFamily="34" charset="-122"/>
                  <a:ea typeface="微软雅黑" panose="020B0503020204020204" pitchFamily="34" charset="-122"/>
                </a:rPr>
                <a:t>重点工作</a:t>
              </a:r>
            </a:p>
          </p:txBody>
        </p:sp>
      </p:grpSp>
      <p:grpSp>
        <p:nvGrpSpPr>
          <p:cNvPr id="24" name="组合 23"/>
          <p:cNvGrpSpPr/>
          <p:nvPr/>
        </p:nvGrpSpPr>
        <p:grpSpPr>
          <a:xfrm>
            <a:off x="8259343" y="2104934"/>
            <a:ext cx="3232200" cy="1046946"/>
            <a:chOff x="8294453" y="2445450"/>
            <a:chExt cx="3232200" cy="1046946"/>
          </a:xfrm>
        </p:grpSpPr>
        <p:sp>
          <p:nvSpPr>
            <p:cNvPr id="25" name="矩形 24"/>
            <p:cNvSpPr/>
            <p:nvPr/>
          </p:nvSpPr>
          <p:spPr>
            <a:xfrm>
              <a:off x="8294454" y="2445450"/>
              <a:ext cx="1980029" cy="400110"/>
            </a:xfrm>
            <a:prstGeom prst="rect">
              <a:avLst/>
            </a:prstGeom>
          </p:spPr>
          <p:txBody>
            <a:bodyPr wrap="none">
              <a:spAutoFit/>
            </a:bodyPr>
            <a:lstStyle/>
            <a:p>
              <a:r>
                <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重点工作</a:t>
              </a:r>
              <a:r>
                <a:rPr lang="zh-CN" altLang="en-US" sz="2000" dirty="0" smtClean="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名称二</a:t>
              </a:r>
              <a:endPar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6" name="矩形 25"/>
            <p:cNvSpPr/>
            <p:nvPr/>
          </p:nvSpPr>
          <p:spPr>
            <a:xfrm>
              <a:off x="8294453" y="2835293"/>
              <a:ext cx="3232200" cy="657103"/>
            </a:xfrm>
            <a:prstGeom prst="rect">
              <a:avLst/>
            </a:prstGeom>
          </p:spPr>
          <p:txBody>
            <a:bodyPr wrap="square" anchor="ctr">
              <a:spAutoFit/>
            </a:bodyPr>
            <a:lstStyle/>
            <a:p>
              <a:pP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27" name="组合 26"/>
          <p:cNvGrpSpPr/>
          <p:nvPr/>
        </p:nvGrpSpPr>
        <p:grpSpPr>
          <a:xfrm>
            <a:off x="8259343" y="4173738"/>
            <a:ext cx="3232199" cy="1020570"/>
            <a:chOff x="8294453" y="4514254"/>
            <a:chExt cx="3232199" cy="1020570"/>
          </a:xfrm>
        </p:grpSpPr>
        <p:sp>
          <p:nvSpPr>
            <p:cNvPr id="28" name="矩形 27"/>
            <p:cNvSpPr/>
            <p:nvPr/>
          </p:nvSpPr>
          <p:spPr>
            <a:xfrm>
              <a:off x="8294454" y="4514254"/>
              <a:ext cx="1980029" cy="400110"/>
            </a:xfrm>
            <a:prstGeom prst="rect">
              <a:avLst/>
            </a:prstGeom>
          </p:spPr>
          <p:txBody>
            <a:bodyPr wrap="none">
              <a:spAutoFit/>
            </a:bodyPr>
            <a:lstStyle/>
            <a:p>
              <a:r>
                <a:rPr lang="zh-CN" altLang="en-US" sz="2000" dirty="0">
                  <a:effectLst>
                    <a:innerShdw blurRad="50800">
                      <a:prstClr val="black"/>
                    </a:innerShdw>
                  </a:effectLst>
                  <a:latin typeface="微软雅黑" panose="020B0503020204020204" pitchFamily="34" charset="-122"/>
                  <a:ea typeface="微软雅黑" panose="020B0503020204020204" pitchFamily="34" charset="-122"/>
                </a:rPr>
                <a:t>重点工作</a:t>
              </a:r>
              <a:r>
                <a:rPr lang="zh-CN" altLang="en-US" sz="2000" dirty="0" smtClean="0">
                  <a:effectLst>
                    <a:innerShdw blurRad="50800">
                      <a:prstClr val="black"/>
                    </a:innerShdw>
                  </a:effectLst>
                  <a:latin typeface="微软雅黑" panose="020B0503020204020204" pitchFamily="34" charset="-122"/>
                  <a:ea typeface="微软雅黑" panose="020B0503020204020204" pitchFamily="34" charset="-122"/>
                </a:rPr>
                <a:t>名称四</a:t>
              </a:r>
              <a:endParaRPr lang="zh-CN" altLang="en-US" sz="2000" dirty="0">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8294453" y="4877721"/>
              <a:ext cx="3232199" cy="657103"/>
            </a:xfrm>
            <a:prstGeom prst="rect">
              <a:avLst/>
            </a:prstGeom>
          </p:spPr>
          <p:txBody>
            <a:bodyPr wrap="square" anchor="ctr">
              <a:spAutoFit/>
            </a:bodyPr>
            <a:lstStyle/>
            <a:p>
              <a:pP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0" name="组合 29"/>
          <p:cNvGrpSpPr/>
          <p:nvPr/>
        </p:nvGrpSpPr>
        <p:grpSpPr>
          <a:xfrm>
            <a:off x="641396" y="2104934"/>
            <a:ext cx="3178984" cy="1007694"/>
            <a:chOff x="676506" y="2445450"/>
            <a:chExt cx="3178984" cy="1007694"/>
          </a:xfrm>
        </p:grpSpPr>
        <p:sp>
          <p:nvSpPr>
            <p:cNvPr id="31" name="矩形 30"/>
            <p:cNvSpPr/>
            <p:nvPr/>
          </p:nvSpPr>
          <p:spPr>
            <a:xfrm>
              <a:off x="1853906" y="2445450"/>
              <a:ext cx="1980029" cy="400110"/>
            </a:xfrm>
            <a:prstGeom prst="rect">
              <a:avLst/>
            </a:prstGeom>
          </p:spPr>
          <p:txBody>
            <a:bodyPr wrap="none">
              <a:spAutoFit/>
            </a:bodyPr>
            <a:lstStyle/>
            <a:p>
              <a:r>
                <a:rPr lang="zh-CN" altLang="en-US" sz="2000" dirty="0">
                  <a:effectLst>
                    <a:innerShdw blurRad="50800">
                      <a:prstClr val="black"/>
                    </a:innerShdw>
                  </a:effectLst>
                  <a:latin typeface="微软雅黑" panose="020B0503020204020204" pitchFamily="34" charset="-122"/>
                  <a:ea typeface="微软雅黑" panose="020B0503020204020204" pitchFamily="34" charset="-122"/>
                </a:rPr>
                <a:t>重点工作名称一</a:t>
              </a:r>
            </a:p>
          </p:txBody>
        </p:sp>
        <p:sp>
          <p:nvSpPr>
            <p:cNvPr id="32" name="矩形 31"/>
            <p:cNvSpPr/>
            <p:nvPr/>
          </p:nvSpPr>
          <p:spPr>
            <a:xfrm>
              <a:off x="676506" y="2796041"/>
              <a:ext cx="3178984" cy="657103"/>
            </a:xfrm>
            <a:prstGeom prst="rect">
              <a:avLst/>
            </a:prstGeom>
          </p:spPr>
          <p:txBody>
            <a:bodyPr wrap="square" anchor="ctr">
              <a:spAutoFit/>
            </a:bodyPr>
            <a:lstStyle/>
            <a:p>
              <a:pP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3" name="组合 32"/>
          <p:cNvGrpSpPr/>
          <p:nvPr/>
        </p:nvGrpSpPr>
        <p:grpSpPr>
          <a:xfrm>
            <a:off x="773776" y="4173738"/>
            <a:ext cx="3046604" cy="994194"/>
            <a:chOff x="808886" y="4514254"/>
            <a:chExt cx="3046604" cy="994194"/>
          </a:xfrm>
        </p:grpSpPr>
        <p:sp>
          <p:nvSpPr>
            <p:cNvPr id="34" name="矩形 33"/>
            <p:cNvSpPr/>
            <p:nvPr/>
          </p:nvSpPr>
          <p:spPr>
            <a:xfrm>
              <a:off x="1845114" y="4514254"/>
              <a:ext cx="1980029" cy="400110"/>
            </a:xfrm>
            <a:prstGeom prst="rect">
              <a:avLst/>
            </a:prstGeom>
          </p:spPr>
          <p:txBody>
            <a:bodyPr wrap="none">
              <a:spAutoFit/>
            </a:bodyPr>
            <a:lstStyle/>
            <a:p>
              <a:r>
                <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重点工作</a:t>
              </a:r>
              <a:r>
                <a:rPr lang="zh-CN" altLang="en-US" sz="2000" dirty="0" smtClean="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名称三</a:t>
              </a:r>
              <a:endPar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35" name="矩形 34"/>
            <p:cNvSpPr/>
            <p:nvPr/>
          </p:nvSpPr>
          <p:spPr>
            <a:xfrm>
              <a:off x="808886" y="4851345"/>
              <a:ext cx="3046604" cy="657103"/>
            </a:xfrm>
            <a:prstGeom prst="rect">
              <a:avLst/>
            </a:prstGeom>
          </p:spPr>
          <p:txBody>
            <a:bodyPr wrap="square" anchor="ctr">
              <a:spAutoFit/>
            </a:bodyPr>
            <a:lstStyle/>
            <a:p>
              <a:pP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1884122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700"/>
                            </p:stCondLst>
                            <p:childTnLst>
                              <p:par>
                                <p:cTn id="27" presetID="49" presetClass="entr" presetSubtype="0" decel="10000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 calcmode="lin" valueType="num">
                                      <p:cBhvr>
                                        <p:cTn id="31" dur="1000" fill="hold"/>
                                        <p:tgtEl>
                                          <p:spTgt spid="19"/>
                                        </p:tgtEl>
                                        <p:attrNameLst>
                                          <p:attrName>style.rotation</p:attrName>
                                        </p:attrNameLst>
                                      </p:cBhvr>
                                      <p:tavLst>
                                        <p:tav tm="0">
                                          <p:val>
                                            <p:fltVal val="360"/>
                                          </p:val>
                                        </p:tav>
                                        <p:tav tm="100000">
                                          <p:val>
                                            <p:fltVal val="0"/>
                                          </p:val>
                                        </p:tav>
                                      </p:tavLst>
                                    </p:anim>
                                    <p:animEffect transition="in" filter="fade">
                                      <p:cBhvr>
                                        <p:cTn id="32" dur="10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nodeType="withEffect">
                                  <p:stCondLst>
                                    <p:cond delay="1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nodeType="withEffect">
                                  <p:stCondLst>
                                    <p:cond delay="2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nodeType="withEffect">
                                  <p:stCondLst>
                                    <p:cond delay="30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4588522" y="2200762"/>
            <a:ext cx="3018694" cy="3018693"/>
            <a:chOff x="4588522" y="2455717"/>
            <a:chExt cx="3018694" cy="3018693"/>
          </a:xfrm>
        </p:grpSpPr>
        <p:sp>
          <p:nvSpPr>
            <p:cNvPr id="6" name="椭圆 5"/>
            <p:cNvSpPr/>
            <p:nvPr/>
          </p:nvSpPr>
          <p:spPr>
            <a:xfrm>
              <a:off x="4588522" y="2455717"/>
              <a:ext cx="3018694" cy="3018693"/>
            </a:xfrm>
            <a:prstGeom prst="ellipse">
              <a:avLst/>
            </a:prstGeom>
            <a:solidFill>
              <a:schemeClr val="bg1">
                <a:lumMod val="85000"/>
              </a:schemeClr>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7" name="椭圆 6"/>
            <p:cNvSpPr/>
            <p:nvPr/>
          </p:nvSpPr>
          <p:spPr>
            <a:xfrm>
              <a:off x="5349475" y="3216670"/>
              <a:ext cx="1498046" cy="1498044"/>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Freeform 12"/>
            <p:cNvSpPr>
              <a:spLocks noEditPoints="1"/>
            </p:cNvSpPr>
            <p:nvPr/>
          </p:nvSpPr>
          <p:spPr bwMode="auto">
            <a:xfrm>
              <a:off x="5657988" y="3552563"/>
              <a:ext cx="907967" cy="851349"/>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12" name="组合 11"/>
          <p:cNvGrpSpPr/>
          <p:nvPr/>
        </p:nvGrpSpPr>
        <p:grpSpPr>
          <a:xfrm>
            <a:off x="5792736" y="1895629"/>
            <a:ext cx="610268" cy="611524"/>
            <a:chOff x="5792736" y="2150584"/>
            <a:chExt cx="610268" cy="611524"/>
          </a:xfrm>
        </p:grpSpPr>
        <p:sp>
          <p:nvSpPr>
            <p:cNvPr id="13" name="任意多边形 12"/>
            <p:cNvSpPr/>
            <p:nvPr/>
          </p:nvSpPr>
          <p:spPr>
            <a:xfrm>
              <a:off x="5792736" y="2150584"/>
              <a:ext cx="610268"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14" name="KSO_Shape"/>
            <p:cNvSpPr>
              <a:spLocks/>
            </p:cNvSpPr>
            <p:nvPr/>
          </p:nvSpPr>
          <p:spPr bwMode="auto">
            <a:xfrm>
              <a:off x="5991136" y="2321358"/>
              <a:ext cx="213469" cy="269975"/>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7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15" name="组合 14"/>
          <p:cNvGrpSpPr/>
          <p:nvPr/>
        </p:nvGrpSpPr>
        <p:grpSpPr>
          <a:xfrm>
            <a:off x="7099916" y="4159647"/>
            <a:ext cx="610268" cy="611524"/>
            <a:chOff x="7099916" y="4414602"/>
            <a:chExt cx="610268" cy="611524"/>
          </a:xfrm>
        </p:grpSpPr>
        <p:sp>
          <p:nvSpPr>
            <p:cNvPr id="16" name="任意多边形 15"/>
            <p:cNvSpPr/>
            <p:nvPr/>
          </p:nvSpPr>
          <p:spPr>
            <a:xfrm>
              <a:off x="7099916" y="4414602"/>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17" name="KSO_Shape"/>
            <p:cNvSpPr>
              <a:spLocks/>
            </p:cNvSpPr>
            <p:nvPr/>
          </p:nvSpPr>
          <p:spPr bwMode="auto">
            <a:xfrm>
              <a:off x="7333475" y="4585377"/>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dirty="0">
                <a:latin typeface="华文中宋" panose="02010600040101010101" pitchFamily="2" charset="-122"/>
                <a:ea typeface="华文中宋" panose="02010600040101010101" pitchFamily="2" charset="-122"/>
              </a:endParaRPr>
            </a:p>
          </p:txBody>
        </p:sp>
      </p:grpSp>
      <p:grpSp>
        <p:nvGrpSpPr>
          <p:cNvPr id="18" name="组合 17"/>
          <p:cNvGrpSpPr/>
          <p:nvPr/>
        </p:nvGrpSpPr>
        <p:grpSpPr>
          <a:xfrm>
            <a:off x="4485555" y="4159647"/>
            <a:ext cx="611524" cy="611524"/>
            <a:chOff x="4485555" y="4414602"/>
            <a:chExt cx="611524" cy="611524"/>
          </a:xfrm>
        </p:grpSpPr>
        <p:sp>
          <p:nvSpPr>
            <p:cNvPr id="19" name="任意多边形 18"/>
            <p:cNvSpPr/>
            <p:nvPr/>
          </p:nvSpPr>
          <p:spPr>
            <a:xfrm>
              <a:off x="4485555" y="4414602"/>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20" name="KSO_Shape"/>
            <p:cNvSpPr>
              <a:spLocks/>
            </p:cNvSpPr>
            <p:nvPr/>
          </p:nvSpPr>
          <p:spPr bwMode="auto">
            <a:xfrm>
              <a:off x="4621171" y="4620537"/>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21" name="组合 20"/>
          <p:cNvGrpSpPr/>
          <p:nvPr/>
        </p:nvGrpSpPr>
        <p:grpSpPr>
          <a:xfrm>
            <a:off x="5792736" y="4914322"/>
            <a:ext cx="610268" cy="611524"/>
            <a:chOff x="5792736" y="5169277"/>
            <a:chExt cx="610268" cy="611524"/>
          </a:xfrm>
        </p:grpSpPr>
        <p:sp>
          <p:nvSpPr>
            <p:cNvPr id="22" name="任意多边形 21"/>
            <p:cNvSpPr/>
            <p:nvPr/>
          </p:nvSpPr>
          <p:spPr>
            <a:xfrm>
              <a:off x="5792736" y="5169277"/>
              <a:ext cx="610268" cy="611524"/>
            </a:xfrm>
            <a:custGeom>
              <a:avLst/>
              <a:gdLst>
                <a:gd name="connsiteX0" fmla="*/ 413082 w 772416"/>
                <a:gd name="connsiteY0" fmla="*/ 961 h 772415"/>
                <a:gd name="connsiteX1" fmla="*/ 720619 w 772416"/>
                <a:gd name="connsiteY1" fmla="*/ 193135 h 772415"/>
                <a:gd name="connsiteX2" fmla="*/ 579280 w 772416"/>
                <a:gd name="connsiteY2" fmla="*/ 720618 h 772415"/>
                <a:gd name="connsiteX3" fmla="*/ 51797 w 772416"/>
                <a:gd name="connsiteY3" fmla="*/ 579279 h 772415"/>
                <a:gd name="connsiteX4" fmla="*/ 193136 w 772416"/>
                <a:gd name="connsiteY4" fmla="*/ 51797 h 772415"/>
                <a:gd name="connsiteX5" fmla="*/ 413082 w 772416"/>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5">
                  <a:moveTo>
                    <a:pt x="413082" y="961"/>
                  </a:moveTo>
                  <a:cubicBezTo>
                    <a:pt x="536732" y="9699"/>
                    <a:pt x="653975" y="77704"/>
                    <a:pt x="720619" y="193135"/>
                  </a:cubicBezTo>
                  <a:cubicBezTo>
                    <a:pt x="827249" y="377825"/>
                    <a:pt x="763970" y="613987"/>
                    <a:pt x="579280" y="720618"/>
                  </a:cubicBezTo>
                  <a:cubicBezTo>
                    <a:pt x="394591" y="827248"/>
                    <a:pt x="158428" y="763969"/>
                    <a:pt x="51797" y="579279"/>
                  </a:cubicBezTo>
                  <a:cubicBezTo>
                    <a:pt x="-54833" y="394590"/>
                    <a:pt x="8446" y="158427"/>
                    <a:pt x="193136" y="51797"/>
                  </a:cubicBezTo>
                  <a:cubicBezTo>
                    <a:pt x="262395" y="11810"/>
                    <a:pt x="338892" y="-4283"/>
                    <a:pt x="413082" y="961"/>
                  </a:cubicBezTo>
                  <a:close/>
                </a:path>
              </a:pathLst>
            </a:cu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23" name="KSO_Shape"/>
            <p:cNvSpPr/>
            <p:nvPr/>
          </p:nvSpPr>
          <p:spPr>
            <a:xfrm>
              <a:off x="5962254" y="5340051"/>
              <a:ext cx="271230" cy="269975"/>
            </a:xfrm>
            <a:custGeom>
              <a:avLst/>
              <a:gdLst>
                <a:gd name="connsiteX0" fmla="*/ 320662 w 792088"/>
                <a:gd name="connsiteY0" fmla="*/ 99114 h 792088"/>
                <a:gd name="connsiteX1" fmla="*/ 320662 w 792088"/>
                <a:gd name="connsiteY1" fmla="*/ 475062 h 792088"/>
                <a:gd name="connsiteX2" fmla="*/ 696610 w 792088"/>
                <a:gd name="connsiteY2" fmla="*/ 475062 h 792088"/>
                <a:gd name="connsiteX3" fmla="*/ 696610 w 792088"/>
                <a:gd name="connsiteY3" fmla="*/ 434076 h 792088"/>
                <a:gd name="connsiteX4" fmla="*/ 361648 w 792088"/>
                <a:gd name="connsiteY4" fmla="*/ 434076 h 792088"/>
                <a:gd name="connsiteX5" fmla="*/ 361648 w 792088"/>
                <a:gd name="connsiteY5" fmla="*/ 99114 h 792088"/>
                <a:gd name="connsiteX6" fmla="*/ 396044 w 792088"/>
                <a:gd name="connsiteY6" fmla="*/ 0 h 792088"/>
                <a:gd name="connsiteX7" fmla="*/ 792088 w 792088"/>
                <a:gd name="connsiteY7" fmla="*/ 396044 h 792088"/>
                <a:gd name="connsiteX8" fmla="*/ 396044 w 792088"/>
                <a:gd name="connsiteY8" fmla="*/ 792088 h 792088"/>
                <a:gd name="connsiteX9" fmla="*/ 0 w 792088"/>
                <a:gd name="connsiteY9" fmla="*/ 396044 h 792088"/>
                <a:gd name="connsiteX10" fmla="*/ 396044 w 792088"/>
                <a:gd name="connsiteY10" fmla="*/ 0 h 79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088" h="792088">
                  <a:moveTo>
                    <a:pt x="320662" y="99114"/>
                  </a:moveTo>
                  <a:lnTo>
                    <a:pt x="320662" y="475062"/>
                  </a:lnTo>
                  <a:lnTo>
                    <a:pt x="696610" y="475062"/>
                  </a:lnTo>
                  <a:lnTo>
                    <a:pt x="696610" y="434076"/>
                  </a:lnTo>
                  <a:lnTo>
                    <a:pt x="361648" y="434076"/>
                  </a:lnTo>
                  <a:lnTo>
                    <a:pt x="361648" y="99114"/>
                  </a:lnTo>
                  <a:close/>
                  <a:moveTo>
                    <a:pt x="396044" y="0"/>
                  </a:moveTo>
                  <a:cubicBezTo>
                    <a:pt x="614773" y="0"/>
                    <a:pt x="792088" y="177315"/>
                    <a:pt x="792088" y="396044"/>
                  </a:cubicBezTo>
                  <a:cubicBezTo>
                    <a:pt x="792088" y="614773"/>
                    <a:pt x="614773" y="792088"/>
                    <a:pt x="396044" y="792088"/>
                  </a:cubicBezTo>
                  <a:cubicBezTo>
                    <a:pt x="177315" y="792088"/>
                    <a:pt x="0" y="614773"/>
                    <a:pt x="0" y="396044"/>
                  </a:cubicBezTo>
                  <a:cubicBezTo>
                    <a:pt x="0" y="177315"/>
                    <a:pt x="177315" y="0"/>
                    <a:pt x="396044"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en-US" sz="1400">
                <a:solidFill>
                  <a:srgbClr val="FFFFFF"/>
                </a:solidFill>
                <a:latin typeface="华文中宋" panose="02010600040101010101" pitchFamily="2" charset="-122"/>
                <a:ea typeface="华文中宋" panose="02010600040101010101" pitchFamily="2" charset="-122"/>
              </a:endParaRPr>
            </a:p>
          </p:txBody>
        </p:sp>
      </p:grpSp>
      <p:grpSp>
        <p:nvGrpSpPr>
          <p:cNvPr id="24" name="组合 23"/>
          <p:cNvGrpSpPr/>
          <p:nvPr/>
        </p:nvGrpSpPr>
        <p:grpSpPr>
          <a:xfrm>
            <a:off x="7099916" y="2650301"/>
            <a:ext cx="610268" cy="611524"/>
            <a:chOff x="7099916" y="2905256"/>
            <a:chExt cx="610268" cy="611524"/>
          </a:xfrm>
        </p:grpSpPr>
        <p:sp>
          <p:nvSpPr>
            <p:cNvPr id="25" name="任意多边形 24"/>
            <p:cNvSpPr/>
            <p:nvPr/>
          </p:nvSpPr>
          <p:spPr>
            <a:xfrm>
              <a:off x="7099916" y="2905256"/>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26" name="KSO_Shape"/>
            <p:cNvSpPr>
              <a:spLocks/>
            </p:cNvSpPr>
            <p:nvPr/>
          </p:nvSpPr>
          <p:spPr bwMode="auto">
            <a:xfrm>
              <a:off x="7300826" y="3065985"/>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7"/>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7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27" name="组合 26"/>
          <p:cNvGrpSpPr/>
          <p:nvPr/>
        </p:nvGrpSpPr>
        <p:grpSpPr>
          <a:xfrm>
            <a:off x="4485555" y="2650301"/>
            <a:ext cx="611524" cy="611524"/>
            <a:chOff x="4485555" y="2905256"/>
            <a:chExt cx="611524" cy="611524"/>
          </a:xfrm>
        </p:grpSpPr>
        <p:sp>
          <p:nvSpPr>
            <p:cNvPr id="28" name="任意多边形 27"/>
            <p:cNvSpPr/>
            <p:nvPr/>
          </p:nvSpPr>
          <p:spPr>
            <a:xfrm>
              <a:off x="4485555" y="2905256"/>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29" name="KSO_Shape"/>
            <p:cNvSpPr/>
            <p:nvPr/>
          </p:nvSpPr>
          <p:spPr>
            <a:xfrm>
              <a:off x="4657585" y="3076031"/>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30" name="组合 29"/>
          <p:cNvGrpSpPr/>
          <p:nvPr/>
        </p:nvGrpSpPr>
        <p:grpSpPr>
          <a:xfrm>
            <a:off x="4399603" y="755394"/>
            <a:ext cx="3440382" cy="1083870"/>
            <a:chOff x="4399603" y="1010349"/>
            <a:chExt cx="3440382" cy="1083870"/>
          </a:xfrm>
        </p:grpSpPr>
        <p:sp>
          <p:nvSpPr>
            <p:cNvPr id="31" name="矩形 30"/>
            <p:cNvSpPr/>
            <p:nvPr/>
          </p:nvSpPr>
          <p:spPr>
            <a:xfrm flipH="1">
              <a:off x="5301492" y="1755665"/>
              <a:ext cx="1620957" cy="338554"/>
            </a:xfrm>
            <a:prstGeom prst="rect">
              <a:avLst/>
            </a:prstGeom>
          </p:spPr>
          <p:txBody>
            <a:bodyPr wrap="none">
              <a:spAutoFit/>
            </a:bodyPr>
            <a:lstStyle/>
            <a:p>
              <a:r>
                <a:rPr lang="zh-CN" altLang="en-US" sz="1600" b="1" dirty="0">
                  <a:latin typeface="微软雅黑" panose="020B0503020204020204" pitchFamily="34" charset="-122"/>
                  <a:ea typeface="微软雅黑" panose="020B0503020204020204" pitchFamily="34" charset="-122"/>
                </a:rPr>
                <a:t>重点工作名称一</a:t>
              </a:r>
            </a:p>
          </p:txBody>
        </p:sp>
        <p:sp>
          <p:nvSpPr>
            <p:cNvPr id="32" name="矩形 31"/>
            <p:cNvSpPr/>
            <p:nvPr/>
          </p:nvSpPr>
          <p:spPr>
            <a:xfrm>
              <a:off x="4399603" y="1010349"/>
              <a:ext cx="3440382" cy="784830"/>
            </a:xfrm>
            <a:prstGeom prst="rect">
              <a:avLst/>
            </a:prstGeom>
          </p:spPr>
          <p:txBody>
            <a:bodyPr wrap="square" anchor="ctr">
              <a:spAutoFit/>
            </a:bodyPr>
            <a:lstStyle/>
            <a:p>
              <a:pPr algn="ct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3" name="组合 32"/>
          <p:cNvGrpSpPr/>
          <p:nvPr/>
        </p:nvGrpSpPr>
        <p:grpSpPr>
          <a:xfrm>
            <a:off x="4399603" y="5541358"/>
            <a:ext cx="3440382" cy="1043960"/>
            <a:chOff x="4399603" y="5796313"/>
            <a:chExt cx="3440382" cy="1043960"/>
          </a:xfrm>
        </p:grpSpPr>
        <p:sp>
          <p:nvSpPr>
            <p:cNvPr id="34" name="矩形 33"/>
            <p:cNvSpPr/>
            <p:nvPr/>
          </p:nvSpPr>
          <p:spPr>
            <a:xfrm flipH="1">
              <a:off x="5287390" y="5796313"/>
              <a:ext cx="1620957" cy="338554"/>
            </a:xfrm>
            <a:prstGeom prst="rect">
              <a:avLst/>
            </a:prstGeom>
          </p:spPr>
          <p:txBody>
            <a:bodyPr wrap="none">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重点工作</a:t>
              </a:r>
              <a:r>
                <a:rPr lang="zh-CN" altLang="en-US" sz="1600" b="1" dirty="0" smtClean="0">
                  <a:solidFill>
                    <a:schemeClr val="tx2"/>
                  </a:solidFill>
                  <a:latin typeface="微软雅黑" panose="020B0503020204020204" pitchFamily="34" charset="-122"/>
                  <a:ea typeface="微软雅黑" panose="020B0503020204020204" pitchFamily="34" charset="-122"/>
                </a:rPr>
                <a:t>名称四</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35" name="矩形 34"/>
            <p:cNvSpPr/>
            <p:nvPr/>
          </p:nvSpPr>
          <p:spPr>
            <a:xfrm>
              <a:off x="4399603" y="6055443"/>
              <a:ext cx="3440382" cy="784830"/>
            </a:xfrm>
            <a:prstGeom prst="rect">
              <a:avLst/>
            </a:prstGeom>
          </p:spPr>
          <p:txBody>
            <a:bodyPr wrap="square" anchor="ctr">
              <a:spAutoFit/>
            </a:bodyPr>
            <a:lstStyle/>
            <a:p>
              <a:pPr algn="ct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6" name="组合 35"/>
          <p:cNvGrpSpPr/>
          <p:nvPr/>
        </p:nvGrpSpPr>
        <p:grpSpPr>
          <a:xfrm>
            <a:off x="985303" y="2786786"/>
            <a:ext cx="3414300" cy="1043613"/>
            <a:chOff x="985303" y="3041741"/>
            <a:chExt cx="3414300" cy="1043613"/>
          </a:xfrm>
        </p:grpSpPr>
        <p:sp>
          <p:nvSpPr>
            <p:cNvPr id="37" name="矩形 36"/>
            <p:cNvSpPr/>
            <p:nvPr/>
          </p:nvSpPr>
          <p:spPr>
            <a:xfrm flipH="1">
              <a:off x="2778645" y="3041741"/>
              <a:ext cx="1620957" cy="338554"/>
            </a:xfrm>
            <a:prstGeom prst="rect">
              <a:avLst/>
            </a:prstGeom>
          </p:spPr>
          <p:txBody>
            <a:bodyPr wrap="none">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重点工作</a:t>
              </a:r>
              <a:r>
                <a:rPr lang="zh-CN" altLang="en-US" sz="1600" b="1" dirty="0" smtClean="0">
                  <a:solidFill>
                    <a:schemeClr val="tx2"/>
                  </a:solidFill>
                  <a:latin typeface="微软雅黑" panose="020B0503020204020204" pitchFamily="34" charset="-122"/>
                  <a:ea typeface="微软雅黑" panose="020B0503020204020204" pitchFamily="34" charset="-122"/>
                </a:rPr>
                <a:t>名称六</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38" name="矩形 37"/>
            <p:cNvSpPr/>
            <p:nvPr/>
          </p:nvSpPr>
          <p:spPr>
            <a:xfrm>
              <a:off x="985303" y="3300524"/>
              <a:ext cx="3414300" cy="784830"/>
            </a:xfrm>
            <a:prstGeom prst="rect">
              <a:avLst/>
            </a:prstGeom>
          </p:spPr>
          <p:txBody>
            <a:bodyPr wrap="square" anchor="ctr">
              <a:spAutoFit/>
            </a:bodyPr>
            <a:lstStyle/>
            <a:p>
              <a:pPr algn="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9" name="组合 38"/>
          <p:cNvGrpSpPr/>
          <p:nvPr/>
        </p:nvGrpSpPr>
        <p:grpSpPr>
          <a:xfrm>
            <a:off x="7840776" y="2763697"/>
            <a:ext cx="3694086" cy="1066702"/>
            <a:chOff x="7840776" y="3018652"/>
            <a:chExt cx="3694086" cy="1066702"/>
          </a:xfrm>
        </p:grpSpPr>
        <p:sp>
          <p:nvSpPr>
            <p:cNvPr id="40" name="矩形 39"/>
            <p:cNvSpPr/>
            <p:nvPr/>
          </p:nvSpPr>
          <p:spPr>
            <a:xfrm flipH="1">
              <a:off x="7840776" y="3018652"/>
              <a:ext cx="1620957" cy="338554"/>
            </a:xfrm>
            <a:prstGeom prst="rect">
              <a:avLst/>
            </a:prstGeom>
          </p:spPr>
          <p:txBody>
            <a:bodyPr wrap="none">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重点工作</a:t>
              </a:r>
              <a:r>
                <a:rPr lang="zh-CN" altLang="en-US" sz="1600" b="1" dirty="0" smtClean="0">
                  <a:solidFill>
                    <a:schemeClr val="tx2"/>
                  </a:solidFill>
                  <a:latin typeface="微软雅黑" panose="020B0503020204020204" pitchFamily="34" charset="-122"/>
                  <a:ea typeface="微软雅黑" panose="020B0503020204020204" pitchFamily="34" charset="-122"/>
                </a:rPr>
                <a:t>名称二</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41" name="矩形 40"/>
            <p:cNvSpPr/>
            <p:nvPr/>
          </p:nvSpPr>
          <p:spPr>
            <a:xfrm>
              <a:off x="7840776" y="3300524"/>
              <a:ext cx="3694086" cy="784830"/>
            </a:xfrm>
            <a:prstGeom prst="rect">
              <a:avLst/>
            </a:prstGeom>
          </p:spPr>
          <p:txBody>
            <a:bodyPr wrap="square" anchor="ctr">
              <a:spAutoFit/>
            </a:bodyPr>
            <a:lstStyle/>
            <a:p>
              <a:pP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2" name="组合 41"/>
          <p:cNvGrpSpPr/>
          <p:nvPr/>
        </p:nvGrpSpPr>
        <p:grpSpPr>
          <a:xfrm>
            <a:off x="985303" y="4305672"/>
            <a:ext cx="3414300" cy="1050210"/>
            <a:chOff x="985303" y="4560627"/>
            <a:chExt cx="3414300" cy="1050210"/>
          </a:xfrm>
        </p:grpSpPr>
        <p:sp>
          <p:nvSpPr>
            <p:cNvPr id="43" name="矩形 42"/>
            <p:cNvSpPr/>
            <p:nvPr/>
          </p:nvSpPr>
          <p:spPr>
            <a:xfrm flipH="1">
              <a:off x="2778645" y="4560627"/>
              <a:ext cx="1620957" cy="338554"/>
            </a:xfrm>
            <a:prstGeom prst="rect">
              <a:avLst/>
            </a:prstGeom>
          </p:spPr>
          <p:txBody>
            <a:bodyPr wrap="none">
              <a:spAutoFit/>
            </a:bodyPr>
            <a:lstStyle/>
            <a:p>
              <a:r>
                <a:rPr lang="zh-CN" altLang="en-US" sz="1600" b="1" dirty="0">
                  <a:latin typeface="微软雅黑" panose="020B0503020204020204" pitchFamily="34" charset="-122"/>
                  <a:ea typeface="微软雅黑" panose="020B0503020204020204" pitchFamily="34" charset="-122"/>
                </a:rPr>
                <a:t>重点工作</a:t>
              </a:r>
              <a:r>
                <a:rPr lang="zh-CN" altLang="en-US" sz="1600" b="1" dirty="0" smtClean="0">
                  <a:latin typeface="微软雅黑" panose="020B0503020204020204" pitchFamily="34" charset="-122"/>
                  <a:ea typeface="微软雅黑" panose="020B0503020204020204" pitchFamily="34" charset="-122"/>
                </a:rPr>
                <a:t>名称五</a:t>
              </a:r>
              <a:endParaRPr lang="zh-CN" altLang="en-US" sz="1600" b="1" dirty="0">
                <a:latin typeface="微软雅黑" panose="020B0503020204020204" pitchFamily="34" charset="-122"/>
                <a:ea typeface="微软雅黑" panose="020B0503020204020204" pitchFamily="34" charset="-122"/>
              </a:endParaRPr>
            </a:p>
          </p:txBody>
        </p:sp>
        <p:sp>
          <p:nvSpPr>
            <p:cNvPr id="44" name="矩形 43"/>
            <p:cNvSpPr/>
            <p:nvPr/>
          </p:nvSpPr>
          <p:spPr>
            <a:xfrm>
              <a:off x="985303" y="4826007"/>
              <a:ext cx="3414300" cy="784830"/>
            </a:xfrm>
            <a:prstGeom prst="rect">
              <a:avLst/>
            </a:prstGeom>
          </p:spPr>
          <p:txBody>
            <a:bodyPr wrap="square" anchor="ctr">
              <a:spAutoFit/>
            </a:bodyPr>
            <a:lstStyle/>
            <a:p>
              <a:pPr algn="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5" name="组合 44"/>
          <p:cNvGrpSpPr/>
          <p:nvPr/>
        </p:nvGrpSpPr>
        <p:grpSpPr>
          <a:xfrm>
            <a:off x="7839985" y="4289368"/>
            <a:ext cx="3694877" cy="1066514"/>
            <a:chOff x="7839985" y="4544323"/>
            <a:chExt cx="3694877" cy="1066514"/>
          </a:xfrm>
        </p:grpSpPr>
        <p:sp>
          <p:nvSpPr>
            <p:cNvPr id="46" name="矩形 45"/>
            <p:cNvSpPr/>
            <p:nvPr/>
          </p:nvSpPr>
          <p:spPr>
            <a:xfrm flipH="1">
              <a:off x="7840776" y="4544323"/>
              <a:ext cx="1620957" cy="338554"/>
            </a:xfrm>
            <a:prstGeom prst="rect">
              <a:avLst/>
            </a:prstGeom>
          </p:spPr>
          <p:txBody>
            <a:bodyPr wrap="none">
              <a:spAutoFit/>
            </a:bodyPr>
            <a:lstStyle/>
            <a:p>
              <a:r>
                <a:rPr lang="zh-CN" altLang="en-US" sz="1600" b="1" dirty="0">
                  <a:latin typeface="微软雅黑" panose="020B0503020204020204" pitchFamily="34" charset="-122"/>
                  <a:ea typeface="微软雅黑" panose="020B0503020204020204" pitchFamily="34" charset="-122"/>
                </a:rPr>
                <a:t>重点工作</a:t>
              </a:r>
              <a:r>
                <a:rPr lang="zh-CN" altLang="en-US" sz="1600" b="1" dirty="0" smtClean="0">
                  <a:latin typeface="微软雅黑" panose="020B0503020204020204" pitchFamily="34" charset="-122"/>
                  <a:ea typeface="微软雅黑" panose="020B0503020204020204" pitchFamily="34" charset="-122"/>
                </a:rPr>
                <a:t>名称三</a:t>
              </a:r>
              <a:endParaRPr lang="zh-CN" altLang="en-US" sz="1600" b="1" dirty="0">
                <a:latin typeface="微软雅黑" panose="020B0503020204020204" pitchFamily="34" charset="-122"/>
                <a:ea typeface="微软雅黑" panose="020B0503020204020204" pitchFamily="34" charset="-122"/>
              </a:endParaRPr>
            </a:p>
          </p:txBody>
        </p:sp>
        <p:sp>
          <p:nvSpPr>
            <p:cNvPr id="47" name="矩形 46"/>
            <p:cNvSpPr/>
            <p:nvPr/>
          </p:nvSpPr>
          <p:spPr>
            <a:xfrm>
              <a:off x="7839985" y="4826007"/>
              <a:ext cx="3694877" cy="784830"/>
            </a:xfrm>
            <a:prstGeom prst="rect">
              <a:avLst/>
            </a:prstGeom>
          </p:spPr>
          <p:txBody>
            <a:bodyPr wrap="square" anchor="ctr">
              <a:spAutoFit/>
            </a:bodyPr>
            <a:lstStyle/>
            <a:p>
              <a:pPr>
                <a:lnSpc>
                  <a:spcPts val="18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200</a:t>
              </a: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2973853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childTnLst>
                                </p:cTn>
                              </p:par>
                            </p:childTnLst>
                          </p:cTn>
                        </p:par>
                        <p:par>
                          <p:cTn id="25" fill="hold">
                            <p:stCondLst>
                              <p:cond delay="1700"/>
                            </p:stCondLst>
                            <p:childTnLst>
                              <p:par>
                                <p:cTn id="26" presetID="26" presetClass="emph" presetSubtype="0" fill="hold" nodeType="afterEffect">
                                  <p:stCondLst>
                                    <p:cond delay="0"/>
                                  </p:stCondLst>
                                  <p:childTnLst>
                                    <p:animEffect transition="out" filter="fade">
                                      <p:cBhvr>
                                        <p:cTn id="27" dur="500" tmFilter="0, 0; .2, .5; .8, .5; 1, 0"/>
                                        <p:tgtEl>
                                          <p:spTgt spid="5"/>
                                        </p:tgtEl>
                                      </p:cBhvr>
                                    </p:animEffect>
                                    <p:animScale>
                                      <p:cBhvr>
                                        <p:cTn id="28" dur="250" autoRev="1" fill="hold"/>
                                        <p:tgtEl>
                                          <p:spTgt spid="5"/>
                                        </p:tgtEl>
                                      </p:cBhvr>
                                      <p:by x="105000" y="105000"/>
                                    </p:animScale>
                                  </p:childTnLst>
                                </p:cTn>
                              </p:par>
                            </p:childTnLst>
                          </p:cTn>
                        </p:par>
                        <p:par>
                          <p:cTn id="29" fill="hold">
                            <p:stCondLst>
                              <p:cond delay="2200"/>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1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20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30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nodeType="withEffect">
                                  <p:stCondLst>
                                    <p:cond delay="4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nodeType="withEffect">
                                  <p:stCondLst>
                                    <p:cond delay="50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nodeType="withEffect">
                                  <p:stCondLst>
                                    <p:cond delay="10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10" presetClass="entr" presetSubtype="0" fill="hold" nodeType="withEffect">
                                  <p:stCondLst>
                                    <p:cond delay="20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500"/>
                                        <p:tgtEl>
                                          <p:spTgt spid="45"/>
                                        </p:tgtEl>
                                      </p:cBhvr>
                                    </p:animEffect>
                                  </p:childTnLst>
                                </p:cTn>
                              </p:par>
                              <p:par>
                                <p:cTn id="57" presetID="10" presetClass="entr" presetSubtype="0" fill="hold" nodeType="withEffect">
                                  <p:stCondLst>
                                    <p:cond delay="3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40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par>
                                <p:cTn id="63" presetID="10" presetClass="entr" presetSubtype="0" fill="hold" nodeType="withEffect">
                                  <p:stCondLst>
                                    <p:cond delay="50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团队建设情况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tangle 3"/>
          <p:cNvSpPr/>
          <p:nvPr/>
        </p:nvSpPr>
        <p:spPr bwMode="auto">
          <a:xfrm>
            <a:off x="575054" y="1284659"/>
            <a:ext cx="11041892" cy="3789182"/>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组合 5"/>
          <p:cNvGrpSpPr/>
          <p:nvPr/>
        </p:nvGrpSpPr>
        <p:grpSpPr>
          <a:xfrm>
            <a:off x="9009093" y="1651242"/>
            <a:ext cx="2326788" cy="3188335"/>
            <a:chOff x="9009093" y="2329870"/>
            <a:chExt cx="2326788" cy="3188335"/>
          </a:xfrm>
        </p:grpSpPr>
        <p:sp>
          <p:nvSpPr>
            <p:cNvPr id="7" name="Rectangle 71"/>
            <p:cNvSpPr/>
            <p:nvPr/>
          </p:nvSpPr>
          <p:spPr>
            <a:xfrm>
              <a:off x="9009093" y="2329870"/>
              <a:ext cx="2326785"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Song Contest</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11" name="Group 53"/>
            <p:cNvGrpSpPr/>
            <p:nvPr/>
          </p:nvGrpSpPr>
          <p:grpSpPr>
            <a:xfrm>
              <a:off x="9009095" y="3984791"/>
              <a:ext cx="2326786" cy="1533414"/>
              <a:chOff x="8302319" y="2427926"/>
              <a:chExt cx="2287674" cy="1366468"/>
            </a:xfrm>
          </p:grpSpPr>
          <p:sp>
            <p:nvSpPr>
              <p:cNvPr id="12" name="Rectangle 63"/>
              <p:cNvSpPr/>
              <p:nvPr>
                <p:custDataLst>
                  <p:tags r:id="rId5"/>
                </p:custDataLst>
              </p:nvPr>
            </p:nvSpPr>
            <p:spPr>
              <a:xfrm>
                <a:off x="8302319" y="3531598"/>
                <a:ext cx="2287674" cy="262796"/>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a:t>
                </a:r>
                <a:r>
                  <a:rPr lang="zh-CN" altLang="en-US"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歌比赛</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13" name="Picture 6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02319" y="2427926"/>
                <a:ext cx="2287674" cy="1009593"/>
              </a:xfrm>
              <a:prstGeom prst="rect">
                <a:avLst/>
              </a:prstGeom>
              <a:solidFill>
                <a:srgbClr val="F16D63"/>
              </a:solidFill>
              <a:ln>
                <a:noFill/>
                <a:headEnd type="none" w="med" len="med"/>
                <a:tailEnd type="none" w="med" len="med"/>
              </a:ln>
            </p:spPr>
          </p:pic>
        </p:grpSp>
      </p:grpSp>
      <p:grpSp>
        <p:nvGrpSpPr>
          <p:cNvPr id="14" name="组合 13"/>
          <p:cNvGrpSpPr/>
          <p:nvPr/>
        </p:nvGrpSpPr>
        <p:grpSpPr>
          <a:xfrm>
            <a:off x="6663465" y="1651242"/>
            <a:ext cx="2227105" cy="3188337"/>
            <a:chOff x="6663465" y="2329870"/>
            <a:chExt cx="2227105" cy="3188337"/>
          </a:xfrm>
        </p:grpSpPr>
        <p:sp>
          <p:nvSpPr>
            <p:cNvPr id="15" name="Rectangle 72"/>
            <p:cNvSpPr/>
            <p:nvPr/>
          </p:nvSpPr>
          <p:spPr>
            <a:xfrm>
              <a:off x="6663465" y="2329870"/>
              <a:ext cx="2227102"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Chess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16" name="Group 54"/>
            <p:cNvGrpSpPr/>
            <p:nvPr/>
          </p:nvGrpSpPr>
          <p:grpSpPr>
            <a:xfrm>
              <a:off x="6697981" y="3975610"/>
              <a:ext cx="2192589" cy="1542597"/>
              <a:chOff x="6030056" y="2419744"/>
              <a:chExt cx="2155732" cy="1374651"/>
            </a:xfrm>
          </p:grpSpPr>
          <p:sp>
            <p:nvSpPr>
              <p:cNvPr id="17" name="Rectangle 61"/>
              <p:cNvSpPr/>
              <p:nvPr>
                <p:custDataLst>
                  <p:tags r:id="rId4"/>
                </p:custDataLst>
              </p:nvPr>
            </p:nvSpPr>
            <p:spPr>
              <a:xfrm>
                <a:off x="6030057" y="3531599"/>
                <a:ext cx="2155731" cy="262796"/>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lnSpc>
                    <a:spcPct val="90000"/>
                  </a:lnSpc>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棋牌比赛</a:t>
                </a: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18" name="Picture 7"/>
              <p:cNvPicPr>
                <a:picLocks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030056" y="2419744"/>
                <a:ext cx="2155732" cy="1025785"/>
              </a:xfrm>
              <a:prstGeom prst="rect">
                <a:avLst/>
              </a:prstGeom>
              <a:solidFill>
                <a:srgbClr val="F16D63"/>
              </a:solidFill>
              <a:ln>
                <a:noFill/>
                <a:headEnd type="none" w="med" len="med"/>
                <a:tailEnd type="none" w="med" len="med"/>
              </a:ln>
              <a:extLst/>
            </p:spPr>
          </p:pic>
        </p:grpSp>
      </p:grpSp>
      <p:grpSp>
        <p:nvGrpSpPr>
          <p:cNvPr id="19" name="组合 18"/>
          <p:cNvGrpSpPr/>
          <p:nvPr/>
        </p:nvGrpSpPr>
        <p:grpSpPr>
          <a:xfrm>
            <a:off x="4719873" y="1651242"/>
            <a:ext cx="1859585" cy="3188335"/>
            <a:chOff x="4719873" y="2329870"/>
            <a:chExt cx="1859585" cy="3188335"/>
          </a:xfrm>
        </p:grpSpPr>
        <p:sp>
          <p:nvSpPr>
            <p:cNvPr id="20" name="Rectangle 70"/>
            <p:cNvSpPr/>
            <p:nvPr/>
          </p:nvSpPr>
          <p:spPr>
            <a:xfrm>
              <a:off x="4719873"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Hiking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Outing</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sp>
          <p:nvSpPr>
            <p:cNvPr id="21" name="Rectangle 65"/>
            <p:cNvSpPr/>
            <p:nvPr>
              <p:custDataLst>
                <p:tags r:id="rId3"/>
              </p:custDataLst>
            </p:nvPr>
          </p:nvSpPr>
          <p:spPr>
            <a:xfrm>
              <a:off x="4719875" y="5223302"/>
              <a:ext cx="1859583" cy="294903"/>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远足踏青</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2"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91966" y="3974720"/>
              <a:ext cx="1729804" cy="1153203"/>
            </a:xfrm>
            <a:prstGeom prst="rect">
              <a:avLst/>
            </a:prstGeom>
          </p:spPr>
        </p:pic>
      </p:grpSp>
      <p:grpSp>
        <p:nvGrpSpPr>
          <p:cNvPr id="23" name="组合 22"/>
          <p:cNvGrpSpPr/>
          <p:nvPr/>
        </p:nvGrpSpPr>
        <p:grpSpPr>
          <a:xfrm>
            <a:off x="2742406" y="1651242"/>
            <a:ext cx="1867905" cy="3157660"/>
            <a:chOff x="2742406" y="2329870"/>
            <a:chExt cx="1867905" cy="3157660"/>
          </a:xfrm>
        </p:grpSpPr>
        <p:sp>
          <p:nvSpPr>
            <p:cNvPr id="24" name="Rectangle 74"/>
            <p:cNvSpPr/>
            <p:nvPr/>
          </p:nvSpPr>
          <p:spPr>
            <a:xfrm>
              <a:off x="2750727" y="2329870"/>
              <a:ext cx="1859583"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Games</a:t>
              </a:r>
            </a:p>
          </p:txBody>
        </p:sp>
        <p:sp>
          <p:nvSpPr>
            <p:cNvPr id="25" name="Rectangle 59"/>
            <p:cNvSpPr/>
            <p:nvPr>
              <p:custDataLst>
                <p:tags r:id="rId2"/>
              </p:custDataLst>
            </p:nvPr>
          </p:nvSpPr>
          <p:spPr>
            <a:xfrm>
              <a:off x="2750729" y="5223305"/>
              <a:ext cx="1859582" cy="264225"/>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运动会</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6"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42406" y="3974858"/>
              <a:ext cx="1858941" cy="1145839"/>
            </a:xfrm>
            <a:prstGeom prst="rect">
              <a:avLst/>
            </a:prstGeom>
          </p:spPr>
        </p:pic>
      </p:grpSp>
      <p:grpSp>
        <p:nvGrpSpPr>
          <p:cNvPr id="27" name="组合 26"/>
          <p:cNvGrpSpPr/>
          <p:nvPr/>
        </p:nvGrpSpPr>
        <p:grpSpPr>
          <a:xfrm>
            <a:off x="781581" y="1651242"/>
            <a:ext cx="1859584" cy="3148857"/>
            <a:chOff x="781581" y="2329870"/>
            <a:chExt cx="1859584" cy="3148857"/>
          </a:xfrm>
        </p:grpSpPr>
        <p:sp>
          <p:nvSpPr>
            <p:cNvPr id="28" name="Rectangle 23"/>
            <p:cNvSpPr/>
            <p:nvPr/>
          </p:nvSpPr>
          <p:spPr>
            <a:xfrm>
              <a:off x="781582"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38563" fontAlgn="base">
                <a:spcBef>
                  <a:spcPct val="0"/>
                </a:spcBef>
                <a:spcAft>
                  <a:spcPct val="0"/>
                </a:spcAft>
              </a:pPr>
              <a:r>
                <a:rPr lang="en-US"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Family Day</a:t>
              </a:r>
              <a:endParaRPr lang="en-US"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9"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943" y="3967785"/>
              <a:ext cx="1852221" cy="1145452"/>
            </a:xfrm>
            <a:prstGeom prst="rect">
              <a:avLst/>
            </a:prstGeom>
            <a:blipFill>
              <a:blip r:embed="rId12"/>
              <a:stretch>
                <a:fillRect/>
              </a:stretch>
            </a:blipFill>
          </p:spPr>
        </p:pic>
        <p:sp>
          <p:nvSpPr>
            <p:cNvPr id="30" name="Rectangle 26"/>
            <p:cNvSpPr/>
            <p:nvPr>
              <p:custDataLst>
                <p:tags r:id="rId1"/>
              </p:custDataLst>
            </p:nvPr>
          </p:nvSpPr>
          <p:spPr>
            <a:xfrm>
              <a:off x="781581" y="5214502"/>
              <a:ext cx="1859582" cy="264225"/>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家庭日</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cxnSp>
        <p:nvCxnSpPr>
          <p:cNvPr id="31" name="直接连接符 30"/>
          <p:cNvCxnSpPr/>
          <p:nvPr/>
        </p:nvCxnSpPr>
        <p:spPr>
          <a:xfrm>
            <a:off x="575746" y="5399120"/>
            <a:ext cx="11041200" cy="0"/>
          </a:xfrm>
          <a:prstGeom prst="line">
            <a:avLst/>
          </a:prstGeom>
          <a:ln w="15875">
            <a:solidFill>
              <a:srgbClr val="7F7F7F"/>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777489" y="5543941"/>
            <a:ext cx="8637022" cy="584640"/>
          </a:xfrm>
          <a:prstGeom prst="rect">
            <a:avLst/>
          </a:prstGeom>
        </p:spPr>
        <p:txBody>
          <a:bodyPr wrap="square">
            <a:spAutoFit/>
          </a:bodyPr>
          <a:lstStyle/>
          <a:p>
            <a:pPr algn="ctr"/>
            <a:r>
              <a:rPr lang="zh-CN" altLang="en-US" sz="1600" dirty="0">
                <a:solidFill>
                  <a:srgbClr val="3F3F3F"/>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1987954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6" presetClass="entr" presetSubtype="37"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outVertical)">
                                      <p:cBhvr>
                                        <p:cTn id="23" dur="1000"/>
                                        <p:tgtEl>
                                          <p:spTgt spid="5"/>
                                        </p:tgtEl>
                                      </p:cBhvr>
                                    </p:animEffect>
                                  </p:childTnLst>
                                </p:cTn>
                              </p:par>
                            </p:childTnLst>
                          </p:cTn>
                        </p:par>
                        <p:par>
                          <p:cTn id="24" fill="hold">
                            <p:stCondLst>
                              <p:cond delay="22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nodeType="withEffect">
                                  <p:stCondLst>
                                    <p:cond delay="10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2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nodeType="withEffect">
                                  <p:stCondLst>
                                    <p:cond delay="3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nodeType="withEffect">
                                  <p:stCondLst>
                                    <p:cond delay="4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3100"/>
                            </p:stCondLst>
                            <p:childTnLst>
                              <p:par>
                                <p:cTn id="41" presetID="16" presetClass="entr" presetSubtype="21"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arn(inVertical)">
                                      <p:cBhvr>
                                        <p:cTn id="43" dur="250"/>
                                        <p:tgtEl>
                                          <p:spTgt spid="31"/>
                                        </p:tgtEl>
                                      </p:cBhvr>
                                    </p:animEffect>
                                  </p:childTnLst>
                                </p:cTn>
                              </p:par>
                            </p:childTnLst>
                          </p:cTn>
                        </p:par>
                        <p:par>
                          <p:cTn id="44" fill="hold">
                            <p:stCondLst>
                              <p:cond delay="3350"/>
                            </p:stCondLst>
                            <p:childTnLst>
                              <p:par>
                                <p:cTn id="45" presetID="22" presetClass="entr" presetSubtype="1"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up)">
                                      <p:cBhvr>
                                        <p:cTn id="47"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 grpId="0"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93"/>
            <a:ext cx="12188825" cy="6856214"/>
          </a:xfrm>
          <a:prstGeom prst="rect">
            <a:avLst/>
          </a:prstGeom>
        </p:spPr>
      </p:pic>
      <p:sp>
        <p:nvSpPr>
          <p:cNvPr id="16" name="矩形 15"/>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17" name="直接连接符 16"/>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第二部分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工作完成情况</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575944" y="2565269"/>
            <a:ext cx="1919001" cy="1919000"/>
            <a:chOff x="1575944" y="2565269"/>
            <a:chExt cx="1919001" cy="1919000"/>
          </a:xfrm>
        </p:grpSpPr>
        <p:sp>
          <p:nvSpPr>
            <p:cNvPr id="31" name="椭圆 30"/>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41" name="KSO_Shape"/>
            <p:cNvSpPr>
              <a:spLocks/>
            </p:cNvSpPr>
            <p:nvPr/>
          </p:nvSpPr>
          <p:spPr bwMode="auto">
            <a:xfrm>
              <a:off x="1873982" y="3070568"/>
              <a:ext cx="1322924" cy="90840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tx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44"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年度计划完成</a:t>
            </a:r>
          </a:p>
        </p:txBody>
      </p:sp>
      <p:sp>
        <p:nvSpPr>
          <p:cNvPr id="45"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工作完成情况</a:t>
            </a:r>
            <a:endParaRPr lang="zh-CN" altLang="en-US" sz="2000" dirty="0">
              <a:solidFill>
                <a:schemeClr val="bg1"/>
              </a:solidFill>
              <a:latin typeface="微软雅黑" pitchFamily="34" charset="-122"/>
              <a:ea typeface="微软雅黑" pitchFamily="34" charset="-122"/>
            </a:endParaRPr>
          </a:p>
        </p:txBody>
      </p:sp>
      <p:sp>
        <p:nvSpPr>
          <p:cNvPr id="46"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工作达标情况</a:t>
            </a:r>
          </a:p>
        </p:txBody>
      </p:sp>
    </p:spTree>
    <p:extLst>
      <p:ext uri="{BB962C8B-B14F-4D97-AF65-F5344CB8AC3E}">
        <p14:creationId xmlns:p14="http://schemas.microsoft.com/office/powerpoint/2010/main" val="2003809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Horizontal)">
                                          <p:cBhvr>
                                            <p:cTn id="7" dur="500"/>
                                            <p:tgtEl>
                                              <p:spTgt spid="16"/>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0000">
                                          <p:cBhvr additive="base">
                                            <p:cTn id="11"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Horizontal)">
                                          <p:cBhvr>
                                            <p:cTn id="16" dur="500"/>
                                            <p:tgtEl>
                                              <p:spTgt spid="17"/>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Horizontal)">
                                          <p:cBhvr>
                                            <p:cTn id="7" dur="500"/>
                                            <p:tgtEl>
                                              <p:spTgt spid="1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Horizontal)">
                                          <p:cBhvr>
                                            <p:cTn id="16" dur="500"/>
                                            <p:tgtEl>
                                              <p:spTgt spid="17"/>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44" grpId="0"/>
          <p:bldP spid="45" grpId="0"/>
          <p:bldP spid="4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圆角矩形 31"/>
          <p:cNvSpPr/>
          <p:nvPr/>
        </p:nvSpPr>
        <p:spPr>
          <a:xfrm>
            <a:off x="7408342" y="1487307"/>
            <a:ext cx="4102100" cy="4633492"/>
          </a:xfrm>
          <a:prstGeom prst="roundRect">
            <a:avLst>
              <a:gd name="adj" fmla="val 3025"/>
            </a:avLst>
          </a:prstGeom>
          <a:gradFill flip="none" rotWithShape="1">
            <a:gsLst>
              <a:gs pos="100000">
                <a:sysClr val="window" lastClr="FFFFFF"/>
              </a:gs>
              <a:gs pos="0">
                <a:srgbClr val="E0E0E0"/>
              </a:gs>
            </a:gsLst>
            <a:lin ang="17400000" scaled="0"/>
            <a:tileRect/>
          </a:gradFill>
          <a:ln w="12700" cap="flat" cmpd="sng" algn="ctr">
            <a:gradFill>
              <a:gsLst>
                <a:gs pos="0">
                  <a:sysClr val="window" lastClr="FFFFFF"/>
                </a:gs>
                <a:gs pos="100000">
                  <a:sysClr val="window" lastClr="FFFFFF">
                    <a:lumMod val="85000"/>
                  </a:sysClr>
                </a:gs>
              </a:gsLst>
              <a:lin ang="6600000" scaled="0"/>
            </a:gradFill>
            <a:prstDash val="solid"/>
            <a:miter lim="800000"/>
          </a:ln>
          <a:effectLst>
            <a:outerShdw blurRad="139700" dist="762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sp>
        <p:nvSpPr>
          <p:cNvPr id="33" name="圆角矩形 32"/>
          <p:cNvSpPr/>
          <p:nvPr/>
        </p:nvSpPr>
        <p:spPr>
          <a:xfrm>
            <a:off x="693812" y="1487308"/>
            <a:ext cx="6543986" cy="4633492"/>
          </a:xfrm>
          <a:prstGeom prst="roundRect">
            <a:avLst>
              <a:gd name="adj" fmla="val 3025"/>
            </a:avLst>
          </a:prstGeom>
          <a:solidFill>
            <a:sysClr val="window" lastClr="FFFFFF">
              <a:lumMod val="95000"/>
            </a:sysClr>
          </a:solidFill>
          <a:ln w="12700" cap="flat" cmpd="sng" algn="ctr">
            <a:gradFill flip="none" rotWithShape="1">
              <a:gsLst>
                <a:gs pos="0">
                  <a:srgbClr val="1D75BD">
                    <a:lumMod val="5000"/>
                    <a:lumOff val="95000"/>
                  </a:srgbClr>
                </a:gs>
                <a:gs pos="100000">
                  <a:sysClr val="window" lastClr="FFFFFF">
                    <a:lumMod val="85000"/>
                  </a:sysClr>
                </a:gs>
              </a:gsLst>
              <a:lin ang="18900000" scaled="1"/>
              <a:tileRect/>
            </a:gradFill>
            <a:prstDash val="solid"/>
            <a:miter lim="800000"/>
          </a:ln>
          <a:effectLst>
            <a:innerShdw blurRad="63500" dist="25400">
              <a:prstClr val="black">
                <a:alpha val="3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aphicFrame>
        <p:nvGraphicFramePr>
          <p:cNvPr id="34" name="图表 33"/>
          <p:cNvGraphicFramePr/>
          <p:nvPr>
            <p:extLst>
              <p:ext uri="{D42A27DB-BD31-4B8C-83A1-F6EECF244321}">
                <p14:modId xmlns:p14="http://schemas.microsoft.com/office/powerpoint/2010/main" val="2122913957"/>
              </p:ext>
            </p:extLst>
          </p:nvPr>
        </p:nvGraphicFramePr>
        <p:xfrm>
          <a:off x="940556" y="1925353"/>
          <a:ext cx="6050497" cy="3878941"/>
        </p:xfrm>
        <a:graphic>
          <a:graphicData uri="http://schemas.openxmlformats.org/drawingml/2006/chart">
            <c:chart xmlns:c="http://schemas.openxmlformats.org/drawingml/2006/chart" xmlns:r="http://schemas.openxmlformats.org/officeDocument/2006/relationships" r:id="rId3"/>
          </a:graphicData>
        </a:graphic>
      </p:graphicFrame>
      <p:sp>
        <p:nvSpPr>
          <p:cNvPr id="35" name="圆角矩形 34"/>
          <p:cNvSpPr/>
          <p:nvPr/>
        </p:nvSpPr>
        <p:spPr>
          <a:xfrm>
            <a:off x="7913167" y="1268760"/>
            <a:ext cx="3092450" cy="437093"/>
          </a:xfrm>
          <a:prstGeom prst="roundRect">
            <a:avLst>
              <a:gd name="adj" fmla="val 50000"/>
            </a:avLst>
          </a:prstGeom>
          <a:gradFill>
            <a:gsLst>
              <a:gs pos="100000">
                <a:schemeClr val="tx1"/>
              </a:gs>
              <a:gs pos="0">
                <a:schemeClr val="tx1">
                  <a:lumMod val="75000"/>
                </a:schemeClr>
              </a:gs>
            </a:gsLst>
            <a:lin ang="5400000" scaled="1"/>
          </a:gradFill>
          <a:ln w="12700" cap="flat">
            <a:solidFill>
              <a:schemeClr val="bg1">
                <a:lumMod val="50000"/>
              </a:schemeClr>
            </a:solidFill>
            <a:prstDash val="solid"/>
            <a:miter lim="800000"/>
            <a:headEnd/>
            <a:tailEnd/>
          </a:ln>
          <a:effectLst>
            <a:outerShdw blurRad="127000" dist="101600" dir="9000000" algn="t" rotWithShape="0">
              <a:sysClr val="windowText" lastClr="000000">
                <a:lumMod val="85000"/>
                <a:lumOff val="15000"/>
                <a:alpha val="72000"/>
              </a:sysClr>
            </a:outerShdw>
          </a:effectLst>
        </p:spPr>
        <p:txBody>
          <a:bodyPr vert="horz" wrap="square" lIns="0" tIns="72000" rIns="0" bIns="0" numCol="1" anchor="b"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单击此处添加标题</a:t>
            </a:r>
          </a:p>
        </p:txBody>
      </p:sp>
      <p:sp>
        <p:nvSpPr>
          <p:cNvPr id="36" name="圆角矩形 35"/>
          <p:cNvSpPr/>
          <p:nvPr/>
        </p:nvSpPr>
        <p:spPr>
          <a:xfrm>
            <a:off x="2311105" y="1268761"/>
            <a:ext cx="3092450" cy="437093"/>
          </a:xfrm>
          <a:prstGeom prst="roundRect">
            <a:avLst>
              <a:gd name="adj" fmla="val 50000"/>
            </a:avLst>
          </a:prstGeom>
          <a:gradFill>
            <a:gsLst>
              <a:gs pos="100000">
                <a:schemeClr val="tx1"/>
              </a:gs>
              <a:gs pos="0">
                <a:schemeClr val="tx1">
                  <a:lumMod val="75000"/>
                </a:schemeClr>
              </a:gs>
            </a:gsLst>
            <a:lin ang="5400000" scaled="1"/>
          </a:gradFill>
          <a:ln w="12700" cap="flat">
            <a:solidFill>
              <a:schemeClr val="bg1">
                <a:lumMod val="50000"/>
              </a:schemeClr>
            </a:solidFill>
            <a:prstDash val="solid"/>
            <a:miter lim="800000"/>
            <a:headEnd/>
            <a:tailEnd/>
          </a:ln>
          <a:effectLst>
            <a:outerShdw blurRad="127000" dist="101600" dir="9000000" algn="t" rotWithShape="0">
              <a:sysClr val="windowText" lastClr="000000">
                <a:lumMod val="85000"/>
                <a:lumOff val="15000"/>
                <a:alpha val="72000"/>
              </a:sysClr>
            </a:outerShdw>
          </a:effectLst>
        </p:spPr>
        <p:txBody>
          <a:bodyPr vert="horz" wrap="square" lIns="0" tIns="72000" rIns="0" bIns="0" numCol="1" anchor="b"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单击此处添加标题</a:t>
            </a:r>
          </a:p>
        </p:txBody>
      </p:sp>
      <p:sp>
        <p:nvSpPr>
          <p:cNvPr id="37" name="Content Placeholder 2"/>
          <p:cNvSpPr txBox="1">
            <a:spLocks/>
          </p:cNvSpPr>
          <p:nvPr/>
        </p:nvSpPr>
        <p:spPr>
          <a:xfrm>
            <a:off x="7691537" y="1924400"/>
            <a:ext cx="3535710" cy="17587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fontAlgn="auto">
              <a:lnSpc>
                <a:spcPct val="150000"/>
              </a:lnSpc>
              <a:spcAft>
                <a:spcPts val="0"/>
              </a:spcAft>
              <a:buFont typeface="Arial" pitchFamily="34" charset="0"/>
              <a:buNone/>
              <a:defRPr/>
            </a:pPr>
            <a:r>
              <a:rPr lang="zh-CN" altLang="en-US" sz="1400" b="0" dirty="0" smtClean="0">
                <a:solidFill>
                  <a:srgbClr val="3F3F3F"/>
                </a:solidFill>
                <a:latin typeface="微软雅黑" panose="020B0503020204020204" pitchFamily="34" charset="-122"/>
                <a:ea typeface="微软雅黑" panose="020B0503020204020204" pitchFamily="34" charset="-122"/>
                <a:cs typeface="+mn-ea"/>
                <a:sym typeface="+mn-lt"/>
              </a:rPr>
              <a:t>此处</a:t>
            </a:r>
            <a:r>
              <a:rPr lang="zh-CN" altLang="en-US" sz="1400" b="0" dirty="0">
                <a:solidFill>
                  <a:srgbClr val="3F3F3F"/>
                </a:solidFill>
                <a:latin typeface="微软雅黑" panose="020B0503020204020204" pitchFamily="34" charset="-122"/>
                <a:ea typeface="微软雅黑" panose="020B0503020204020204" pitchFamily="34" charset="-122"/>
                <a:cs typeface="+mn-ea"/>
                <a:sym typeface="+mn-lt"/>
              </a:rPr>
              <a:t>添加详细文本描述，建议与标题相关并符合整体语言风格，语言描述尽量简洁生动。尽量将每页幻灯片的字数控制在</a:t>
            </a:r>
            <a:r>
              <a:rPr lang="en-US" altLang="zh-CN" sz="1400" b="0" dirty="0">
                <a:solidFill>
                  <a:srgbClr val="3F3F3F"/>
                </a:solidFill>
                <a:latin typeface="微软雅黑" panose="020B0503020204020204" pitchFamily="34" charset="-122"/>
                <a:ea typeface="微软雅黑" panose="020B0503020204020204" pitchFamily="34" charset="-122"/>
                <a:cs typeface="+mn-ea"/>
                <a:sym typeface="+mn-lt"/>
              </a:rPr>
              <a:t>200</a:t>
            </a:r>
            <a:r>
              <a:rPr lang="zh-CN" altLang="en-US" sz="1400" b="0" dirty="0">
                <a:solidFill>
                  <a:srgbClr val="3F3F3F"/>
                </a:solidFill>
                <a:latin typeface="微软雅黑" panose="020B0503020204020204" pitchFamily="34" charset="-122"/>
                <a:ea typeface="微软雅黑" panose="020B0503020204020204" pitchFamily="34" charset="-122"/>
                <a:cs typeface="+mn-ea"/>
                <a:sym typeface="+mn-lt"/>
              </a:rPr>
              <a:t>字以内，据统计每页幻灯片的最好控制在</a:t>
            </a:r>
            <a:r>
              <a:rPr lang="en-US" altLang="zh-CN" sz="1400" b="0" dirty="0">
                <a:solidFill>
                  <a:srgbClr val="3F3F3F"/>
                </a:solidFill>
                <a:latin typeface="微软雅黑" panose="020B0503020204020204" pitchFamily="34" charset="-122"/>
                <a:ea typeface="微软雅黑" panose="020B0503020204020204" pitchFamily="34" charset="-122"/>
                <a:cs typeface="+mn-ea"/>
                <a:sym typeface="+mn-lt"/>
              </a:rPr>
              <a:t>5</a:t>
            </a:r>
            <a:r>
              <a:rPr lang="zh-CN" altLang="en-US" sz="1400" b="0" dirty="0">
                <a:solidFill>
                  <a:srgbClr val="3F3F3F"/>
                </a:solidFill>
                <a:latin typeface="微软雅黑" panose="020B0503020204020204" pitchFamily="34" charset="-122"/>
                <a:ea typeface="微软雅黑" panose="020B0503020204020204" pitchFamily="34" charset="-122"/>
                <a:cs typeface="+mn-ea"/>
                <a:sym typeface="+mn-lt"/>
              </a:rPr>
              <a:t>分钟</a:t>
            </a:r>
            <a:r>
              <a:rPr lang="zh-CN" altLang="en-US" sz="1400" b="0" dirty="0" smtClean="0">
                <a:solidFill>
                  <a:srgbClr val="3F3F3F"/>
                </a:solidFill>
                <a:latin typeface="微软雅黑" panose="020B0503020204020204" pitchFamily="34" charset="-122"/>
                <a:ea typeface="微软雅黑" panose="020B0503020204020204" pitchFamily="34" charset="-122"/>
                <a:cs typeface="+mn-ea"/>
                <a:sym typeface="+mn-lt"/>
              </a:rPr>
              <a:t>之内。</a:t>
            </a:r>
            <a:endParaRPr lang="zh-CN" altLang="en-US" sz="1400" b="0" dirty="0">
              <a:solidFill>
                <a:srgbClr val="3F3F3F"/>
              </a:solidFill>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7755036" y="4585790"/>
            <a:ext cx="3365025" cy="1230919"/>
            <a:chOff x="7826996" y="4713391"/>
            <a:chExt cx="3365025" cy="1230919"/>
          </a:xfrm>
        </p:grpSpPr>
        <p:sp>
          <p:nvSpPr>
            <p:cNvPr id="39" name="矩形 38"/>
            <p:cNvSpPr/>
            <p:nvPr/>
          </p:nvSpPr>
          <p:spPr>
            <a:xfrm>
              <a:off x="7826996" y="4713391"/>
              <a:ext cx="1647203" cy="387222"/>
            </a:xfrm>
            <a:prstGeom prst="rect">
              <a:avLst/>
            </a:prstGeom>
          </p:spPr>
          <p:txBody>
            <a:bodyPr vert="horz" lIns="91440" tIns="45720" rIns="91440" bIns="45720" rtlCol="0">
              <a:noAutofit/>
            </a:bodyPr>
            <a:lstStyle/>
            <a:p>
              <a:pPr fontAlgn="auto">
                <a:lnSpc>
                  <a:spcPct val="150000"/>
                </a:lnSpc>
                <a:spcBef>
                  <a:spcPct val="20000"/>
                </a:spcBef>
                <a:spcAft>
                  <a:spcPts val="0"/>
                </a:spcAft>
                <a:buFont typeface="Arial" pitchFamily="34" charset="0"/>
                <a:buNone/>
              </a:pPr>
              <a:r>
                <a:rPr lang="zh-CN" altLang="en-US" sz="1600" b="0" dirty="0">
                  <a:solidFill>
                    <a:srgbClr val="3F3F3F"/>
                  </a:solidFill>
                  <a:latin typeface="微软雅黑" panose="020B0503020204020204" pitchFamily="34" charset="-122"/>
                  <a:ea typeface="微软雅黑" panose="020B0503020204020204" pitchFamily="34" charset="-122"/>
                  <a:cs typeface="+mn-ea"/>
                  <a:sym typeface="+mn-lt"/>
                </a:rPr>
                <a:t>全年销售额：</a:t>
              </a:r>
            </a:p>
          </p:txBody>
        </p:sp>
        <p:sp>
          <p:nvSpPr>
            <p:cNvPr id="40" name="矩形 39"/>
            <p:cNvSpPr/>
            <p:nvPr/>
          </p:nvSpPr>
          <p:spPr>
            <a:xfrm>
              <a:off x="7826997" y="5113313"/>
              <a:ext cx="3365024" cy="830997"/>
            </a:xfrm>
            <a:prstGeom prst="rect">
              <a:avLst/>
            </a:prstGeom>
          </p:spPr>
          <p:txBody>
            <a:bodyPr wrap="none">
              <a:spAutoFit/>
            </a:bodyPr>
            <a:lstStyle/>
            <a:p>
              <a:pPr fontAlgn="auto">
                <a:spcBef>
                  <a:spcPts val="0"/>
                </a:spcBef>
                <a:spcAft>
                  <a:spcPts val="0"/>
                </a:spcAft>
              </a:pPr>
              <a:r>
                <a:rPr lang="en-US" altLang="zh-CN" sz="4800" b="0" dirty="0" smtClean="0">
                  <a:effectLst>
                    <a:innerShdw blurRad="63500" dist="50800">
                      <a:prstClr val="black">
                        <a:alpha val="25000"/>
                      </a:prstClr>
                    </a:innerShdw>
                  </a:effectLst>
                  <a:latin typeface="微软雅黑" panose="020B0503020204020204" pitchFamily="34" charset="-122"/>
                  <a:ea typeface="微软雅黑" panose="020B0503020204020204" pitchFamily="34" charset="-122"/>
                  <a:cs typeface="+mn-ea"/>
                  <a:sym typeface="+mn-lt"/>
                </a:rPr>
                <a:t>10,000,000</a:t>
              </a:r>
              <a:endParaRPr lang="zh-CN" altLang="en-US" sz="3200" b="0" dirty="0">
                <a:effectLst>
                  <a:innerShdw blurRad="63500" dist="50800">
                    <a:prstClr val="black">
                      <a:alpha val="25000"/>
                    </a:prstClr>
                  </a:innerShdw>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85002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42"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anim calcmode="lin" valueType="num">
                                      <p:cBhvr>
                                        <p:cTn id="24" dur="500" fill="hold"/>
                                        <p:tgtEl>
                                          <p:spTgt spid="36"/>
                                        </p:tgtEl>
                                        <p:attrNameLst>
                                          <p:attrName>ppt_x</p:attrName>
                                        </p:attrNameLst>
                                      </p:cBhvr>
                                      <p:tavLst>
                                        <p:tav tm="0">
                                          <p:val>
                                            <p:strVal val="#ppt_x"/>
                                          </p:val>
                                        </p:tav>
                                        <p:tav tm="100000">
                                          <p:val>
                                            <p:strVal val="#ppt_x"/>
                                          </p:val>
                                        </p:tav>
                                      </p:tavLst>
                                    </p:anim>
                                    <p:anim calcmode="lin" valueType="num">
                                      <p:cBhvr>
                                        <p:cTn id="25" dur="500" fill="hold"/>
                                        <p:tgtEl>
                                          <p:spTgt spid="36"/>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anim calcmode="lin" valueType="num">
                                      <p:cBhvr>
                                        <p:cTn id="29" dur="500" fill="hold"/>
                                        <p:tgtEl>
                                          <p:spTgt spid="33"/>
                                        </p:tgtEl>
                                        <p:attrNameLst>
                                          <p:attrName>ppt_x</p:attrName>
                                        </p:attrNameLst>
                                      </p:cBhvr>
                                      <p:tavLst>
                                        <p:tav tm="0">
                                          <p:val>
                                            <p:strVal val="#ppt_x"/>
                                          </p:val>
                                        </p:tav>
                                        <p:tav tm="100000">
                                          <p:val>
                                            <p:strVal val="#ppt_x"/>
                                          </p:val>
                                        </p:tav>
                                      </p:tavLst>
                                    </p:anim>
                                    <p:anim calcmode="lin" valueType="num">
                                      <p:cBhvr>
                                        <p:cTn id="30" dur="500" fill="hold"/>
                                        <p:tgtEl>
                                          <p:spTgt spid="33"/>
                                        </p:tgtEl>
                                        <p:attrNameLst>
                                          <p:attrName>ppt_y</p:attrName>
                                        </p:attrNameLst>
                                      </p:cBhvr>
                                      <p:tavLst>
                                        <p:tav tm="0">
                                          <p:val>
                                            <p:strVal val="#ppt_y-.1"/>
                                          </p:val>
                                        </p:tav>
                                        <p:tav tm="100000">
                                          <p:val>
                                            <p:strVal val="#ppt_y"/>
                                          </p:val>
                                        </p:tav>
                                      </p:tavLst>
                                    </p:anim>
                                  </p:childTnLst>
                                </p:cTn>
                              </p:par>
                            </p:childTnLst>
                          </p:cTn>
                        </p:par>
                        <p:par>
                          <p:cTn id="31" fill="hold">
                            <p:stCondLst>
                              <p:cond delay="1700"/>
                            </p:stCondLst>
                            <p:childTnLst>
                              <p:par>
                                <p:cTn id="32" presetID="2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childTnLst>
                          </p:cTn>
                        </p:par>
                        <p:par>
                          <p:cTn id="35" fill="hold">
                            <p:stCondLst>
                              <p:cond delay="2200"/>
                            </p:stCondLst>
                            <p:childTnLst>
                              <p:par>
                                <p:cTn id="36" presetID="42"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anim calcmode="lin" valueType="num">
                                      <p:cBhvr>
                                        <p:cTn id="39" dur="500" fill="hold"/>
                                        <p:tgtEl>
                                          <p:spTgt spid="35"/>
                                        </p:tgtEl>
                                        <p:attrNameLst>
                                          <p:attrName>ppt_x</p:attrName>
                                        </p:attrNameLst>
                                      </p:cBhvr>
                                      <p:tavLst>
                                        <p:tav tm="0">
                                          <p:val>
                                            <p:strVal val="#ppt_x"/>
                                          </p:val>
                                        </p:tav>
                                        <p:tav tm="100000">
                                          <p:val>
                                            <p:strVal val="#ppt_x"/>
                                          </p:val>
                                        </p:tav>
                                      </p:tavLst>
                                    </p:anim>
                                    <p:anim calcmode="lin" valueType="num">
                                      <p:cBhvr>
                                        <p:cTn id="40" dur="500" fill="hold"/>
                                        <p:tgtEl>
                                          <p:spTgt spid="3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anim calcmode="lin" valueType="num">
                                      <p:cBhvr>
                                        <p:cTn id="44" dur="500" fill="hold"/>
                                        <p:tgtEl>
                                          <p:spTgt spid="32"/>
                                        </p:tgtEl>
                                        <p:attrNameLst>
                                          <p:attrName>ppt_x</p:attrName>
                                        </p:attrNameLst>
                                      </p:cBhvr>
                                      <p:tavLst>
                                        <p:tav tm="0">
                                          <p:val>
                                            <p:strVal val="#ppt_x"/>
                                          </p:val>
                                        </p:tav>
                                        <p:tav tm="100000">
                                          <p:val>
                                            <p:strVal val="#ppt_x"/>
                                          </p:val>
                                        </p:tav>
                                      </p:tavLst>
                                    </p:anim>
                                    <p:anim calcmode="lin" valueType="num">
                                      <p:cBhvr>
                                        <p:cTn id="45" dur="500" fill="hold"/>
                                        <p:tgtEl>
                                          <p:spTgt spid="32"/>
                                        </p:tgtEl>
                                        <p:attrNameLst>
                                          <p:attrName>ppt_y</p:attrName>
                                        </p:attrNameLst>
                                      </p:cBhvr>
                                      <p:tavLst>
                                        <p:tav tm="0">
                                          <p:val>
                                            <p:strVal val="#ppt_y-.1"/>
                                          </p:val>
                                        </p:tav>
                                        <p:tav tm="100000">
                                          <p:val>
                                            <p:strVal val="#ppt_y"/>
                                          </p:val>
                                        </p:tav>
                                      </p:tavLst>
                                    </p:anim>
                                  </p:childTnLst>
                                </p:cTn>
                              </p:par>
                            </p:childTnLst>
                          </p:cTn>
                        </p:par>
                        <p:par>
                          <p:cTn id="46" fill="hold">
                            <p:stCondLst>
                              <p:cond delay="2700"/>
                            </p:stCondLst>
                            <p:childTnLst>
                              <p:par>
                                <p:cTn id="47" presetID="10" presetClass="entr" presetSubtype="0" fill="hold" grpId="0" nodeType="afterEffect">
                                  <p:stCondLst>
                                    <p:cond delay="0"/>
                                  </p:stCondLst>
                                  <p:iterate type="lt">
                                    <p:tmPct val="10000"/>
                                  </p:iterate>
                                  <p:childTnLst>
                                    <p:set>
                                      <p:cBhvr>
                                        <p:cTn id="48" dur="1" fill="hold">
                                          <p:stCondLst>
                                            <p:cond delay="0"/>
                                          </p:stCondLst>
                                        </p:cTn>
                                        <p:tgtEl>
                                          <p:spTgt spid="37"/>
                                        </p:tgtEl>
                                        <p:attrNameLst>
                                          <p:attrName>style.visibility</p:attrName>
                                        </p:attrNameLst>
                                      </p:cBhvr>
                                      <p:to>
                                        <p:strVal val="visible"/>
                                      </p:to>
                                    </p:set>
                                    <p:animEffect transition="in" filter="fade">
                                      <p:cBhvr>
                                        <p:cTn id="49" dur="200"/>
                                        <p:tgtEl>
                                          <p:spTgt spid="37"/>
                                        </p:tgtEl>
                                      </p:cBhvr>
                                    </p:animEffect>
                                  </p:childTnLst>
                                </p:cTn>
                              </p:par>
                            </p:childTnLst>
                          </p:cTn>
                        </p:par>
                        <p:par>
                          <p:cTn id="50" fill="hold">
                            <p:stCondLst>
                              <p:cond delay="4480"/>
                            </p:stCondLst>
                            <p:childTnLst>
                              <p:par>
                                <p:cTn id="51" presetID="23" presetClass="entr" presetSubtype="16"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fltVal val="0"/>
                                          </p:val>
                                        </p:tav>
                                        <p:tav tm="100000">
                                          <p:val>
                                            <p:strVal val="#ppt_w"/>
                                          </p:val>
                                        </p:tav>
                                      </p:tavLst>
                                    </p:anim>
                                    <p:anim calcmode="lin" valueType="num">
                                      <p:cBhvr>
                                        <p:cTn id="54" dur="500" fill="hold"/>
                                        <p:tgtEl>
                                          <p:spTgt spid="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2" grpId="0" animBg="1"/>
      <p:bldP spid="33" grpId="0" animBg="1"/>
      <p:bldGraphic spid="34" grpId="0">
        <p:bldAsOne/>
      </p:bldGraphic>
      <p:bldP spid="35" grpId="0" animBg="1"/>
      <p:bldP spid="36" grpId="0" animBg="1"/>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Oval 53"/>
          <p:cNvSpPr>
            <a:spLocks noChangeArrowheads="1"/>
          </p:cNvSpPr>
          <p:nvPr/>
        </p:nvSpPr>
        <p:spPr bwMode="auto">
          <a:xfrm>
            <a:off x="2838287" y="4111079"/>
            <a:ext cx="878044" cy="875743"/>
          </a:xfrm>
          <a:prstGeom prst="ellipse">
            <a:avLst/>
          </a:prstGeom>
          <a:gradFill flip="none" rotWithShape="1">
            <a:gsLst>
              <a:gs pos="100000">
                <a:schemeClr val="tx1">
                  <a:lumMod val="60000"/>
                  <a:lumOff val="40000"/>
                </a:schemeClr>
              </a:gs>
              <a:gs pos="0">
                <a:schemeClr val="tx1"/>
              </a:gs>
            </a:gsLst>
            <a:lin ang="2700000" scaled="0"/>
            <a:tileRect/>
          </a:gradFill>
          <a:ln w="28575">
            <a:gradFill flip="none" rotWithShape="1">
              <a:gsLst>
                <a:gs pos="0">
                  <a:schemeClr val="tx1">
                    <a:lumMod val="60000"/>
                    <a:lumOff val="40000"/>
                  </a:schemeClr>
                </a:gs>
                <a:gs pos="100000">
                  <a:schemeClr val="tx1"/>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rgbClr val="0547A1"/>
              </a:solidFill>
            </a:endParaRPr>
          </a:p>
        </p:txBody>
      </p:sp>
      <p:sp>
        <p:nvSpPr>
          <p:cNvPr id="73" name="Oval 53"/>
          <p:cNvSpPr>
            <a:spLocks noChangeArrowheads="1"/>
          </p:cNvSpPr>
          <p:nvPr/>
        </p:nvSpPr>
        <p:spPr bwMode="auto">
          <a:xfrm>
            <a:off x="3990812" y="3471317"/>
            <a:ext cx="878044" cy="875743"/>
          </a:xfrm>
          <a:prstGeom prst="ellipse">
            <a:avLst/>
          </a:prstGeom>
          <a:gradFill flip="none" rotWithShape="1">
            <a:gsLst>
              <a:gs pos="100000">
                <a:schemeClr val="tx2">
                  <a:lumMod val="60000"/>
                  <a:lumOff val="40000"/>
                </a:schemeClr>
              </a:gs>
              <a:gs pos="0">
                <a:schemeClr val="tx2"/>
              </a:gs>
            </a:gsLst>
            <a:lin ang="2700000" scaled="0"/>
            <a:tileRect/>
          </a:gradFill>
          <a:ln w="28575">
            <a:gradFill flip="none" rotWithShape="1">
              <a:gsLst>
                <a:gs pos="0">
                  <a:schemeClr val="tx2">
                    <a:lumMod val="60000"/>
                    <a:lumOff val="40000"/>
                  </a:schemeClr>
                </a:gs>
                <a:gs pos="100000">
                  <a:schemeClr val="tx2"/>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rgbClr val="0547A1"/>
              </a:solidFill>
            </a:endParaRPr>
          </a:p>
        </p:txBody>
      </p:sp>
      <p:sp>
        <p:nvSpPr>
          <p:cNvPr id="74" name="Oval 53"/>
          <p:cNvSpPr>
            <a:spLocks noChangeArrowheads="1"/>
          </p:cNvSpPr>
          <p:nvPr/>
        </p:nvSpPr>
        <p:spPr bwMode="auto">
          <a:xfrm>
            <a:off x="5070312" y="2833142"/>
            <a:ext cx="878044" cy="875743"/>
          </a:xfrm>
          <a:prstGeom prst="ellipse">
            <a:avLst/>
          </a:prstGeom>
          <a:gradFill flip="none" rotWithShape="1">
            <a:gsLst>
              <a:gs pos="100000">
                <a:schemeClr val="tx1">
                  <a:lumMod val="60000"/>
                  <a:lumOff val="40000"/>
                </a:schemeClr>
              </a:gs>
              <a:gs pos="0">
                <a:schemeClr val="tx1"/>
              </a:gs>
            </a:gsLst>
            <a:lin ang="2700000" scaled="0"/>
            <a:tileRect/>
          </a:gradFill>
          <a:ln w="28575">
            <a:gradFill flip="none" rotWithShape="1">
              <a:gsLst>
                <a:gs pos="0">
                  <a:schemeClr val="tx1">
                    <a:lumMod val="60000"/>
                    <a:lumOff val="40000"/>
                  </a:schemeClr>
                </a:gs>
                <a:gs pos="100000">
                  <a:schemeClr val="tx1"/>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rgbClr val="0547A1"/>
              </a:solidFill>
            </a:endParaRPr>
          </a:p>
        </p:txBody>
      </p:sp>
      <p:sp>
        <p:nvSpPr>
          <p:cNvPr id="75" name="Oval 53"/>
          <p:cNvSpPr>
            <a:spLocks noChangeArrowheads="1"/>
          </p:cNvSpPr>
          <p:nvPr/>
        </p:nvSpPr>
        <p:spPr bwMode="auto">
          <a:xfrm>
            <a:off x="6294274" y="2194967"/>
            <a:ext cx="878044" cy="875743"/>
          </a:xfrm>
          <a:prstGeom prst="ellipse">
            <a:avLst/>
          </a:prstGeom>
          <a:gradFill flip="none" rotWithShape="1">
            <a:gsLst>
              <a:gs pos="100000">
                <a:schemeClr val="tx2">
                  <a:lumMod val="60000"/>
                  <a:lumOff val="40000"/>
                </a:schemeClr>
              </a:gs>
              <a:gs pos="0">
                <a:schemeClr val="tx2"/>
              </a:gs>
            </a:gsLst>
            <a:lin ang="2700000" scaled="0"/>
            <a:tileRect/>
          </a:gradFill>
          <a:ln w="28575">
            <a:gradFill flip="none" rotWithShape="1">
              <a:gsLst>
                <a:gs pos="0">
                  <a:schemeClr val="tx2">
                    <a:lumMod val="60000"/>
                    <a:lumOff val="40000"/>
                  </a:schemeClr>
                </a:gs>
                <a:gs pos="100000">
                  <a:schemeClr val="tx2"/>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rgbClr val="0547A1"/>
              </a:solidFill>
            </a:endParaRPr>
          </a:p>
        </p:txBody>
      </p:sp>
      <p:sp>
        <p:nvSpPr>
          <p:cNvPr id="76" name="Oval 53"/>
          <p:cNvSpPr>
            <a:spLocks noChangeArrowheads="1"/>
          </p:cNvSpPr>
          <p:nvPr/>
        </p:nvSpPr>
        <p:spPr bwMode="auto">
          <a:xfrm>
            <a:off x="7446799" y="1556792"/>
            <a:ext cx="878044" cy="875743"/>
          </a:xfrm>
          <a:prstGeom prst="ellipse">
            <a:avLst/>
          </a:prstGeom>
          <a:gradFill flip="none" rotWithShape="1">
            <a:gsLst>
              <a:gs pos="100000">
                <a:schemeClr val="tx1">
                  <a:lumMod val="60000"/>
                  <a:lumOff val="40000"/>
                </a:schemeClr>
              </a:gs>
              <a:gs pos="0">
                <a:schemeClr val="tx1"/>
              </a:gs>
            </a:gsLst>
            <a:lin ang="2700000" scaled="0"/>
            <a:tileRect/>
          </a:gradFill>
          <a:ln w="28575">
            <a:gradFill flip="none" rotWithShape="1">
              <a:gsLst>
                <a:gs pos="0">
                  <a:schemeClr val="tx1">
                    <a:lumMod val="60000"/>
                    <a:lumOff val="40000"/>
                  </a:schemeClr>
                </a:gs>
                <a:gs pos="100000">
                  <a:schemeClr val="tx1"/>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rgbClr val="0547A1"/>
              </a:solidFill>
            </a:endParaRPr>
          </a:p>
        </p:txBody>
      </p:sp>
      <p:sp>
        <p:nvSpPr>
          <p:cNvPr id="77" name="Freeform 504"/>
          <p:cNvSpPr>
            <a:spLocks/>
          </p:cNvSpPr>
          <p:nvPr/>
        </p:nvSpPr>
        <p:spPr bwMode="auto">
          <a:xfrm>
            <a:off x="2652209" y="5086217"/>
            <a:ext cx="1152525" cy="623887"/>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50000"/>
              </a:schemeClr>
            </a:solidFill>
            <a:miter lim="800000"/>
            <a:headEnd/>
            <a:tailEnd/>
          </a:ln>
        </p:spPr>
        <p:txBody>
          <a:bodyPr/>
          <a:lstStyle/>
          <a:p>
            <a:endParaRPr lang="zh-CN" altLang="en-US">
              <a:solidFill>
                <a:srgbClr val="0547A1"/>
              </a:solidFill>
            </a:endParaRPr>
          </a:p>
        </p:txBody>
      </p:sp>
      <p:sp>
        <p:nvSpPr>
          <p:cNvPr id="78" name="Freeform 505"/>
          <p:cNvSpPr>
            <a:spLocks/>
          </p:cNvSpPr>
          <p:nvPr/>
        </p:nvSpPr>
        <p:spPr bwMode="auto">
          <a:xfrm>
            <a:off x="3804734" y="4419467"/>
            <a:ext cx="1152525" cy="66675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50000"/>
              </a:schemeClr>
            </a:solidFill>
            <a:miter lim="800000"/>
            <a:headEnd/>
            <a:tailEnd/>
          </a:ln>
        </p:spPr>
        <p:txBody>
          <a:bodyPr/>
          <a:lstStyle/>
          <a:p>
            <a:endParaRPr lang="zh-CN" altLang="en-US">
              <a:solidFill>
                <a:srgbClr val="0547A1"/>
              </a:solidFill>
            </a:endParaRPr>
          </a:p>
        </p:txBody>
      </p:sp>
      <p:sp>
        <p:nvSpPr>
          <p:cNvPr id="79" name="Freeform 506"/>
          <p:cNvSpPr>
            <a:spLocks/>
          </p:cNvSpPr>
          <p:nvPr/>
        </p:nvSpPr>
        <p:spPr bwMode="auto">
          <a:xfrm>
            <a:off x="4955671" y="3768592"/>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50000"/>
              </a:schemeClr>
            </a:solidFill>
            <a:miter lim="800000"/>
            <a:headEnd/>
            <a:tailEnd/>
          </a:ln>
        </p:spPr>
        <p:txBody>
          <a:bodyPr/>
          <a:lstStyle/>
          <a:p>
            <a:endParaRPr lang="zh-CN" altLang="en-US">
              <a:solidFill>
                <a:srgbClr val="0547A1"/>
              </a:solidFill>
            </a:endParaRPr>
          </a:p>
        </p:txBody>
      </p:sp>
      <p:sp>
        <p:nvSpPr>
          <p:cNvPr id="80" name="Freeform 507"/>
          <p:cNvSpPr>
            <a:spLocks/>
          </p:cNvSpPr>
          <p:nvPr/>
        </p:nvSpPr>
        <p:spPr bwMode="auto">
          <a:xfrm>
            <a:off x="6108196" y="3119304"/>
            <a:ext cx="1183291" cy="646113"/>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50000"/>
              </a:schemeClr>
            </a:solidFill>
            <a:miter lim="800000"/>
            <a:headEnd/>
            <a:tailEnd/>
          </a:ln>
        </p:spPr>
        <p:txBody>
          <a:bodyPr/>
          <a:lstStyle/>
          <a:p>
            <a:endParaRPr lang="zh-CN" altLang="en-US">
              <a:solidFill>
                <a:srgbClr val="0547A1"/>
              </a:solidFill>
            </a:endParaRPr>
          </a:p>
        </p:txBody>
      </p:sp>
      <p:sp>
        <p:nvSpPr>
          <p:cNvPr id="81" name="Freeform 508"/>
          <p:cNvSpPr>
            <a:spLocks/>
          </p:cNvSpPr>
          <p:nvPr/>
        </p:nvSpPr>
        <p:spPr bwMode="auto">
          <a:xfrm>
            <a:off x="7282946" y="2470017"/>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50000"/>
              </a:schemeClr>
            </a:solidFill>
            <a:miter lim="800000"/>
            <a:headEnd/>
            <a:tailEnd/>
          </a:ln>
        </p:spPr>
        <p:txBody>
          <a:bodyPr/>
          <a:lstStyle/>
          <a:p>
            <a:endParaRPr lang="zh-CN" altLang="en-US">
              <a:solidFill>
                <a:srgbClr val="0547A1"/>
              </a:solidFill>
            </a:endParaRPr>
          </a:p>
        </p:txBody>
      </p:sp>
      <p:sp>
        <p:nvSpPr>
          <p:cNvPr id="82" name="AutoShape 539"/>
          <p:cNvSpPr>
            <a:spLocks noChangeArrowheads="1"/>
          </p:cNvSpPr>
          <p:nvPr/>
        </p:nvSpPr>
        <p:spPr bwMode="auto">
          <a:xfrm rot="-4170198">
            <a:off x="1953709" y="419880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noFill/>
            <a:miter lim="800000"/>
            <a:headEnd/>
            <a:tailEnd/>
          </a:ln>
        </p:spPr>
        <p:txBody>
          <a:bodyPr vert="eaVert" wrap="none" anchor="ctr"/>
          <a:lstStyle/>
          <a:p>
            <a:endParaRPr lang="zh-CN" altLang="en-US">
              <a:solidFill>
                <a:srgbClr val="0547A1"/>
              </a:solidFill>
            </a:endParaRPr>
          </a:p>
        </p:txBody>
      </p:sp>
      <p:sp>
        <p:nvSpPr>
          <p:cNvPr id="83" name="AutoShape 540"/>
          <p:cNvSpPr>
            <a:spLocks noChangeArrowheads="1"/>
          </p:cNvSpPr>
          <p:nvPr/>
        </p:nvSpPr>
        <p:spPr bwMode="auto">
          <a:xfrm rot="-4170198">
            <a:off x="3106234" y="3549517"/>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2"/>
          </a:solidFill>
          <a:ln w="9525">
            <a:noFill/>
            <a:miter lim="800000"/>
            <a:headEnd/>
            <a:tailEnd/>
          </a:ln>
        </p:spPr>
        <p:txBody>
          <a:bodyPr vert="eaVert" wrap="none" anchor="ctr"/>
          <a:lstStyle/>
          <a:p>
            <a:endParaRPr lang="zh-CN" altLang="en-US">
              <a:solidFill>
                <a:srgbClr val="0547A1"/>
              </a:solidFill>
            </a:endParaRPr>
          </a:p>
        </p:txBody>
      </p:sp>
      <p:sp>
        <p:nvSpPr>
          <p:cNvPr id="84" name="AutoShape 541"/>
          <p:cNvSpPr>
            <a:spLocks noChangeArrowheads="1"/>
          </p:cNvSpPr>
          <p:nvPr/>
        </p:nvSpPr>
        <p:spPr bwMode="auto">
          <a:xfrm rot="-4170198">
            <a:off x="4258759" y="2901817"/>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noFill/>
            <a:miter lim="800000"/>
            <a:headEnd/>
            <a:tailEnd/>
          </a:ln>
        </p:spPr>
        <p:txBody>
          <a:bodyPr vert="eaVert" wrap="none" anchor="ctr"/>
          <a:lstStyle/>
          <a:p>
            <a:endParaRPr lang="zh-CN" altLang="en-US">
              <a:solidFill>
                <a:srgbClr val="0547A1"/>
              </a:solidFill>
            </a:endParaRPr>
          </a:p>
        </p:txBody>
      </p:sp>
      <p:sp>
        <p:nvSpPr>
          <p:cNvPr id="85" name="AutoShape 542"/>
          <p:cNvSpPr>
            <a:spLocks noChangeArrowheads="1"/>
          </p:cNvSpPr>
          <p:nvPr/>
        </p:nvSpPr>
        <p:spPr bwMode="auto">
          <a:xfrm rot="-4170198">
            <a:off x="5411284" y="2254117"/>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2"/>
          </a:solidFill>
          <a:ln w="9525">
            <a:noFill/>
            <a:miter lim="800000"/>
            <a:headEnd/>
            <a:tailEnd/>
          </a:ln>
        </p:spPr>
        <p:txBody>
          <a:bodyPr vert="eaVert" wrap="none" anchor="ctr"/>
          <a:lstStyle/>
          <a:p>
            <a:endParaRPr lang="zh-CN" altLang="en-US">
              <a:solidFill>
                <a:srgbClr val="0547A1"/>
              </a:solidFill>
            </a:endParaRPr>
          </a:p>
        </p:txBody>
      </p:sp>
      <p:sp>
        <p:nvSpPr>
          <p:cNvPr id="86" name="AutoShape 543"/>
          <p:cNvSpPr>
            <a:spLocks noChangeArrowheads="1"/>
          </p:cNvSpPr>
          <p:nvPr/>
        </p:nvSpPr>
        <p:spPr bwMode="auto">
          <a:xfrm rot="-4170198">
            <a:off x="6562221" y="1606417"/>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solidFill>
          <a:ln w="9525">
            <a:noFill/>
            <a:miter lim="800000"/>
            <a:headEnd/>
            <a:tailEnd/>
          </a:ln>
        </p:spPr>
        <p:txBody>
          <a:bodyPr vert="eaVert" wrap="none" anchor="ctr"/>
          <a:lstStyle/>
          <a:p>
            <a:endParaRPr lang="zh-CN" altLang="en-US">
              <a:solidFill>
                <a:srgbClr val="0547A1"/>
              </a:solidFill>
            </a:endParaRPr>
          </a:p>
        </p:txBody>
      </p:sp>
      <p:sp>
        <p:nvSpPr>
          <p:cNvPr id="87" name="Line 544"/>
          <p:cNvSpPr>
            <a:spLocks noChangeShapeType="1"/>
          </p:cNvSpPr>
          <p:nvPr/>
        </p:nvSpPr>
        <p:spPr bwMode="auto">
          <a:xfrm flipH="1">
            <a:off x="1450471" y="4343267"/>
            <a:ext cx="865188" cy="1587"/>
          </a:xfrm>
          <a:prstGeom prst="line">
            <a:avLst/>
          </a:prstGeom>
          <a:noFill/>
          <a:ln w="19050" cap="rnd">
            <a:solidFill>
              <a:schemeClr val="bg1">
                <a:lumMod val="50000"/>
              </a:schemeClr>
            </a:solidFill>
            <a:prstDash val="sysDot"/>
            <a:round/>
            <a:headEnd type="oval" w="med" len="med"/>
            <a:tailEnd type="oval" w="med" len="med"/>
          </a:ln>
        </p:spPr>
        <p:txBody>
          <a:bodyPr/>
          <a:lstStyle/>
          <a:p>
            <a:endParaRPr lang="zh-CN" altLang="en-US">
              <a:solidFill>
                <a:srgbClr val="0547A1"/>
              </a:solidFill>
            </a:endParaRPr>
          </a:p>
        </p:txBody>
      </p:sp>
      <p:sp>
        <p:nvSpPr>
          <p:cNvPr id="88" name="Line 545"/>
          <p:cNvSpPr>
            <a:spLocks noChangeShapeType="1"/>
          </p:cNvSpPr>
          <p:nvPr/>
        </p:nvSpPr>
        <p:spPr bwMode="auto">
          <a:xfrm flipH="1">
            <a:off x="1450471" y="3695567"/>
            <a:ext cx="2017125" cy="1587"/>
          </a:xfrm>
          <a:prstGeom prst="line">
            <a:avLst/>
          </a:prstGeom>
          <a:noFill/>
          <a:ln w="19050" cap="rnd">
            <a:solidFill>
              <a:schemeClr val="bg1">
                <a:lumMod val="50000"/>
              </a:schemeClr>
            </a:solidFill>
            <a:prstDash val="sysDot"/>
            <a:round/>
            <a:headEnd type="oval" w="med" len="med"/>
            <a:tailEnd type="oval" w="med" len="med"/>
          </a:ln>
        </p:spPr>
        <p:txBody>
          <a:bodyPr/>
          <a:lstStyle/>
          <a:p>
            <a:endParaRPr lang="zh-CN" altLang="en-US">
              <a:solidFill>
                <a:srgbClr val="0547A1"/>
              </a:solidFill>
            </a:endParaRPr>
          </a:p>
        </p:txBody>
      </p:sp>
      <p:sp>
        <p:nvSpPr>
          <p:cNvPr id="89" name="Line 546"/>
          <p:cNvSpPr>
            <a:spLocks noChangeShapeType="1"/>
          </p:cNvSpPr>
          <p:nvPr/>
        </p:nvSpPr>
        <p:spPr bwMode="auto">
          <a:xfrm flipH="1">
            <a:off x="1450471" y="3046279"/>
            <a:ext cx="3168650" cy="1588"/>
          </a:xfrm>
          <a:prstGeom prst="line">
            <a:avLst/>
          </a:prstGeom>
          <a:noFill/>
          <a:ln w="19050" cap="rnd">
            <a:solidFill>
              <a:schemeClr val="bg1">
                <a:lumMod val="50000"/>
              </a:schemeClr>
            </a:solidFill>
            <a:prstDash val="sysDot"/>
            <a:round/>
            <a:headEnd type="oval" w="med" len="med"/>
            <a:tailEnd type="oval" w="med" len="med"/>
          </a:ln>
        </p:spPr>
        <p:txBody>
          <a:bodyPr/>
          <a:lstStyle/>
          <a:p>
            <a:endParaRPr lang="zh-CN" altLang="en-US">
              <a:solidFill>
                <a:srgbClr val="0547A1"/>
              </a:solidFill>
            </a:endParaRPr>
          </a:p>
        </p:txBody>
      </p:sp>
      <p:sp>
        <p:nvSpPr>
          <p:cNvPr id="90" name="Line 547"/>
          <p:cNvSpPr>
            <a:spLocks noChangeShapeType="1"/>
          </p:cNvSpPr>
          <p:nvPr/>
        </p:nvSpPr>
        <p:spPr bwMode="auto">
          <a:xfrm flipH="1">
            <a:off x="1450471" y="2398579"/>
            <a:ext cx="4321175" cy="1588"/>
          </a:xfrm>
          <a:prstGeom prst="line">
            <a:avLst/>
          </a:prstGeom>
          <a:noFill/>
          <a:ln w="19050" cap="rnd">
            <a:solidFill>
              <a:schemeClr val="bg1">
                <a:lumMod val="50000"/>
              </a:schemeClr>
            </a:solidFill>
            <a:prstDash val="sysDot"/>
            <a:round/>
            <a:headEnd type="oval" w="med" len="med"/>
            <a:tailEnd type="oval" w="med" len="med"/>
          </a:ln>
        </p:spPr>
        <p:txBody>
          <a:bodyPr/>
          <a:lstStyle/>
          <a:p>
            <a:endParaRPr lang="zh-CN" altLang="en-US">
              <a:solidFill>
                <a:srgbClr val="0547A1"/>
              </a:solidFill>
            </a:endParaRPr>
          </a:p>
        </p:txBody>
      </p:sp>
      <p:sp>
        <p:nvSpPr>
          <p:cNvPr id="91" name="Line 548"/>
          <p:cNvSpPr>
            <a:spLocks noChangeShapeType="1"/>
          </p:cNvSpPr>
          <p:nvPr/>
        </p:nvSpPr>
        <p:spPr bwMode="auto">
          <a:xfrm flipH="1">
            <a:off x="1450471" y="1749292"/>
            <a:ext cx="5473700" cy="1587"/>
          </a:xfrm>
          <a:prstGeom prst="line">
            <a:avLst/>
          </a:prstGeom>
          <a:noFill/>
          <a:ln w="19050" cap="rnd">
            <a:solidFill>
              <a:schemeClr val="bg1">
                <a:lumMod val="50000"/>
              </a:schemeClr>
            </a:solidFill>
            <a:prstDash val="sysDot"/>
            <a:round/>
            <a:headEnd type="oval" w="med" len="med"/>
            <a:tailEnd type="oval" w="med" len="med"/>
          </a:ln>
        </p:spPr>
        <p:txBody>
          <a:bodyPr/>
          <a:lstStyle/>
          <a:p>
            <a:endParaRPr lang="zh-CN" altLang="en-US">
              <a:solidFill>
                <a:srgbClr val="0547A1"/>
              </a:solidFill>
            </a:endParaRPr>
          </a:p>
        </p:txBody>
      </p:sp>
      <p:sp>
        <p:nvSpPr>
          <p:cNvPr id="92" name="Freeform 554"/>
          <p:cNvSpPr>
            <a:spLocks/>
          </p:cNvSpPr>
          <p:nvPr/>
        </p:nvSpPr>
        <p:spPr bwMode="auto">
          <a:xfrm>
            <a:off x="1450471" y="1101592"/>
            <a:ext cx="6624638" cy="4608512"/>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bg1">
                <a:lumMod val="50000"/>
              </a:schemeClr>
            </a:solidFill>
            <a:miter lim="800000"/>
            <a:headEnd type="triangle" w="med" len="med"/>
            <a:tailEnd type="triangle" w="med" len="med"/>
          </a:ln>
        </p:spPr>
        <p:txBody>
          <a:bodyPr/>
          <a:lstStyle/>
          <a:p>
            <a:endParaRPr lang="zh-CN" altLang="en-US">
              <a:solidFill>
                <a:srgbClr val="0547A1"/>
              </a:solidFill>
            </a:endParaRPr>
          </a:p>
        </p:txBody>
      </p:sp>
      <p:sp>
        <p:nvSpPr>
          <p:cNvPr id="93" name="Text Box 39"/>
          <p:cNvSpPr txBox="1">
            <a:spLocks noChangeArrowheads="1"/>
          </p:cNvSpPr>
          <p:nvPr/>
        </p:nvSpPr>
        <p:spPr bwMode="auto">
          <a:xfrm>
            <a:off x="442409" y="1534979"/>
            <a:ext cx="1008062" cy="457200"/>
          </a:xfrm>
          <a:prstGeom prst="rect">
            <a:avLst/>
          </a:prstGeom>
          <a:noFill/>
          <a:ln w="9525">
            <a:noFill/>
            <a:miter lim="800000"/>
            <a:headEnd/>
            <a:tailEnd/>
          </a:ln>
        </p:spPr>
        <p:txBody>
          <a:bodyPr>
            <a:spAutoFit/>
          </a:bodyPr>
          <a:lstStyle/>
          <a:p>
            <a:pPr algn="r"/>
            <a:r>
              <a:rPr lang="en-US" altLang="zh-CN" sz="2400" dirty="0">
                <a:latin typeface="微软雅黑" panose="020B0503020204020204" pitchFamily="34" charset="-122"/>
                <a:ea typeface="微软雅黑" panose="020B0503020204020204" pitchFamily="34" charset="-122"/>
              </a:rPr>
              <a:t>1000</a:t>
            </a:r>
          </a:p>
        </p:txBody>
      </p:sp>
      <p:sp>
        <p:nvSpPr>
          <p:cNvPr id="94" name="Text Box 40"/>
          <p:cNvSpPr txBox="1">
            <a:spLocks noChangeArrowheads="1"/>
          </p:cNvSpPr>
          <p:nvPr/>
        </p:nvSpPr>
        <p:spPr bwMode="auto">
          <a:xfrm>
            <a:off x="443996" y="2209667"/>
            <a:ext cx="1008063" cy="457200"/>
          </a:xfrm>
          <a:prstGeom prst="rect">
            <a:avLst/>
          </a:prstGeom>
          <a:noFill/>
          <a:ln w="9525">
            <a:noFill/>
            <a:miter lim="800000"/>
            <a:headEnd/>
            <a:tailEnd/>
          </a:ln>
        </p:spPr>
        <p:txBody>
          <a:bodyPr>
            <a:spAutoFit/>
          </a:bodyPr>
          <a:lstStyle/>
          <a:p>
            <a:pPr algn="r"/>
            <a:r>
              <a:rPr lang="en-US" altLang="zh-CN" sz="2400">
                <a:latin typeface="微软雅黑" panose="020B0503020204020204" pitchFamily="34" charset="-122"/>
                <a:ea typeface="微软雅黑" panose="020B0503020204020204" pitchFamily="34" charset="-122"/>
              </a:rPr>
              <a:t>900</a:t>
            </a:r>
          </a:p>
        </p:txBody>
      </p:sp>
      <p:sp>
        <p:nvSpPr>
          <p:cNvPr id="95" name="Text Box 41"/>
          <p:cNvSpPr txBox="1">
            <a:spLocks noChangeArrowheads="1"/>
          </p:cNvSpPr>
          <p:nvPr/>
        </p:nvSpPr>
        <p:spPr bwMode="auto">
          <a:xfrm>
            <a:off x="443996" y="2831967"/>
            <a:ext cx="1008063" cy="457200"/>
          </a:xfrm>
          <a:prstGeom prst="rect">
            <a:avLst/>
          </a:prstGeom>
          <a:noFill/>
          <a:ln w="9525">
            <a:noFill/>
            <a:miter lim="800000"/>
            <a:headEnd/>
            <a:tailEnd/>
          </a:ln>
        </p:spPr>
        <p:txBody>
          <a:bodyPr>
            <a:spAutoFit/>
          </a:bodyPr>
          <a:lstStyle/>
          <a:p>
            <a:pPr algn="r"/>
            <a:r>
              <a:rPr lang="en-US" altLang="zh-CN" sz="2400">
                <a:latin typeface="微软雅黑" panose="020B0503020204020204" pitchFamily="34" charset="-122"/>
                <a:ea typeface="微软雅黑" panose="020B0503020204020204" pitchFamily="34" charset="-122"/>
              </a:rPr>
              <a:t>800</a:t>
            </a:r>
          </a:p>
        </p:txBody>
      </p:sp>
      <p:sp>
        <p:nvSpPr>
          <p:cNvPr id="96" name="Text Box 42"/>
          <p:cNvSpPr txBox="1">
            <a:spLocks noChangeArrowheads="1"/>
          </p:cNvSpPr>
          <p:nvPr/>
        </p:nvSpPr>
        <p:spPr bwMode="auto">
          <a:xfrm>
            <a:off x="442409" y="3466967"/>
            <a:ext cx="1008062" cy="457200"/>
          </a:xfrm>
          <a:prstGeom prst="rect">
            <a:avLst/>
          </a:prstGeom>
          <a:noFill/>
          <a:ln w="9525">
            <a:noFill/>
            <a:miter lim="800000"/>
            <a:headEnd/>
            <a:tailEnd/>
          </a:ln>
        </p:spPr>
        <p:txBody>
          <a:bodyPr>
            <a:spAutoFit/>
          </a:bodyPr>
          <a:lstStyle/>
          <a:p>
            <a:pPr algn="r"/>
            <a:r>
              <a:rPr lang="en-US" altLang="zh-CN" sz="2400">
                <a:latin typeface="微软雅黑" panose="020B0503020204020204" pitchFamily="34" charset="-122"/>
                <a:ea typeface="微软雅黑" panose="020B0503020204020204" pitchFamily="34" charset="-122"/>
              </a:rPr>
              <a:t>500</a:t>
            </a:r>
          </a:p>
        </p:txBody>
      </p:sp>
      <p:sp>
        <p:nvSpPr>
          <p:cNvPr id="97" name="Text Box 43"/>
          <p:cNvSpPr txBox="1">
            <a:spLocks noChangeArrowheads="1"/>
          </p:cNvSpPr>
          <p:nvPr/>
        </p:nvSpPr>
        <p:spPr bwMode="auto">
          <a:xfrm>
            <a:off x="442409" y="4144829"/>
            <a:ext cx="1008062" cy="457200"/>
          </a:xfrm>
          <a:prstGeom prst="rect">
            <a:avLst/>
          </a:prstGeom>
          <a:noFill/>
          <a:ln w="9525">
            <a:noFill/>
            <a:miter lim="800000"/>
            <a:headEnd/>
            <a:tailEnd/>
          </a:ln>
        </p:spPr>
        <p:txBody>
          <a:bodyPr>
            <a:spAutoFit/>
          </a:bodyPr>
          <a:lstStyle/>
          <a:p>
            <a:pPr algn="r"/>
            <a:r>
              <a:rPr lang="en-US" altLang="zh-CN" sz="2400">
                <a:latin typeface="微软雅黑" panose="020B0503020204020204" pitchFamily="34" charset="-122"/>
                <a:ea typeface="微软雅黑" panose="020B0503020204020204" pitchFamily="34" charset="-122"/>
              </a:rPr>
              <a:t>200</a:t>
            </a:r>
          </a:p>
        </p:txBody>
      </p:sp>
      <p:sp>
        <p:nvSpPr>
          <p:cNvPr id="98" name="Text Box 44"/>
          <p:cNvSpPr txBox="1">
            <a:spLocks noChangeArrowheads="1"/>
          </p:cNvSpPr>
          <p:nvPr/>
        </p:nvSpPr>
        <p:spPr bwMode="auto">
          <a:xfrm>
            <a:off x="442409" y="5495792"/>
            <a:ext cx="1008062" cy="457200"/>
          </a:xfrm>
          <a:prstGeom prst="rect">
            <a:avLst/>
          </a:prstGeom>
          <a:noFill/>
          <a:ln w="9525">
            <a:noFill/>
            <a:miter lim="800000"/>
            <a:headEnd/>
            <a:tailEnd/>
          </a:ln>
        </p:spPr>
        <p:txBody>
          <a:bodyPr>
            <a:spAutoFit/>
          </a:bodyPr>
          <a:lstStyle/>
          <a:p>
            <a:pPr algn="r"/>
            <a:r>
              <a:rPr lang="en-US" altLang="zh-CN" sz="2400" dirty="0">
                <a:latin typeface="微软雅黑" panose="020B0503020204020204" pitchFamily="34" charset="-122"/>
                <a:ea typeface="微软雅黑" panose="020B0503020204020204" pitchFamily="34" charset="-122"/>
              </a:rPr>
              <a:t>0</a:t>
            </a:r>
          </a:p>
        </p:txBody>
      </p:sp>
      <p:sp>
        <p:nvSpPr>
          <p:cNvPr id="99" name="Text Box 45"/>
          <p:cNvSpPr txBox="1">
            <a:spLocks noChangeArrowheads="1"/>
          </p:cNvSpPr>
          <p:nvPr/>
        </p:nvSpPr>
        <p:spPr bwMode="auto">
          <a:xfrm>
            <a:off x="442409" y="5927592"/>
            <a:ext cx="1008062" cy="274637"/>
          </a:xfrm>
          <a:prstGeom prst="rect">
            <a:avLst/>
          </a:prstGeom>
          <a:noFill/>
          <a:ln w="9525">
            <a:noFill/>
            <a:miter lim="800000"/>
            <a:headEnd/>
            <a:tailEnd/>
          </a:ln>
        </p:spPr>
        <p:txBody>
          <a:bodyPr>
            <a:spAutoFit/>
          </a:bodyPr>
          <a:lstStyle/>
          <a:p>
            <a:pPr algn="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万元</a:t>
            </a:r>
            <a:r>
              <a:rPr lang="en-US" altLang="zh-CN" sz="1200">
                <a:latin typeface="微软雅黑" pitchFamily="34" charset="-122"/>
                <a:ea typeface="微软雅黑" pitchFamily="34" charset="-122"/>
              </a:rPr>
              <a:t>)</a:t>
            </a:r>
          </a:p>
        </p:txBody>
      </p:sp>
      <p:sp>
        <p:nvSpPr>
          <p:cNvPr id="100" name="Text Box 46"/>
          <p:cNvSpPr txBox="1">
            <a:spLocks noChangeArrowheads="1"/>
          </p:cNvSpPr>
          <p:nvPr/>
        </p:nvSpPr>
        <p:spPr bwMode="auto">
          <a:xfrm>
            <a:off x="2818896" y="5856154"/>
            <a:ext cx="1008063" cy="338554"/>
          </a:xfrm>
          <a:prstGeom prst="rect">
            <a:avLst/>
          </a:prstGeom>
          <a:noFill/>
          <a:ln w="9525">
            <a:noFill/>
            <a:miter lim="800000"/>
            <a:headEnd/>
            <a:tailEnd/>
          </a:ln>
        </p:spPr>
        <p:txBody>
          <a:bodyPr>
            <a:spAutoFit/>
          </a:bodyPr>
          <a:lstStyle/>
          <a:p>
            <a:r>
              <a:rPr lang="zh-CN" altLang="en-US" sz="1600" dirty="0">
                <a:latin typeface="微软雅黑" panose="020B0503020204020204" pitchFamily="34" charset="-122"/>
                <a:ea typeface="微软雅黑" panose="020B0503020204020204" pitchFamily="34" charset="-122"/>
              </a:rPr>
              <a:t>输入文本</a:t>
            </a:r>
          </a:p>
        </p:txBody>
      </p:sp>
      <p:sp>
        <p:nvSpPr>
          <p:cNvPr id="101" name="Text Box 47"/>
          <p:cNvSpPr txBox="1">
            <a:spLocks noChangeArrowheads="1"/>
          </p:cNvSpPr>
          <p:nvPr/>
        </p:nvSpPr>
        <p:spPr bwMode="auto">
          <a:xfrm>
            <a:off x="4042859" y="5856154"/>
            <a:ext cx="1008062" cy="338554"/>
          </a:xfrm>
          <a:prstGeom prst="rect">
            <a:avLst/>
          </a:prstGeom>
          <a:noFill/>
          <a:ln w="9525">
            <a:noFill/>
            <a:miter lim="800000"/>
            <a:headEnd/>
            <a:tailEnd/>
          </a:ln>
        </p:spPr>
        <p:txBody>
          <a:bodyPr>
            <a:spAutoFit/>
          </a:bodyPr>
          <a:lstStyle/>
          <a:p>
            <a:r>
              <a:rPr lang="zh-CN" altLang="en-US" sz="1600">
                <a:latin typeface="微软雅黑" panose="020B0503020204020204" pitchFamily="34" charset="-122"/>
                <a:ea typeface="微软雅黑" panose="020B0503020204020204" pitchFamily="34" charset="-122"/>
              </a:rPr>
              <a:t>输入文本</a:t>
            </a:r>
          </a:p>
        </p:txBody>
      </p:sp>
      <p:sp>
        <p:nvSpPr>
          <p:cNvPr id="102" name="Text Box 48"/>
          <p:cNvSpPr txBox="1">
            <a:spLocks noChangeArrowheads="1"/>
          </p:cNvSpPr>
          <p:nvPr/>
        </p:nvSpPr>
        <p:spPr bwMode="auto">
          <a:xfrm>
            <a:off x="5193796" y="5856154"/>
            <a:ext cx="1008063" cy="338554"/>
          </a:xfrm>
          <a:prstGeom prst="rect">
            <a:avLst/>
          </a:prstGeom>
          <a:noFill/>
          <a:ln w="9525">
            <a:noFill/>
            <a:miter lim="800000"/>
            <a:headEnd/>
            <a:tailEnd/>
          </a:ln>
        </p:spPr>
        <p:txBody>
          <a:bodyPr>
            <a:spAutoFit/>
          </a:bodyPr>
          <a:lstStyle/>
          <a:p>
            <a:r>
              <a:rPr lang="zh-CN" altLang="en-US" sz="1600">
                <a:latin typeface="微软雅黑" panose="020B0503020204020204" pitchFamily="34" charset="-122"/>
                <a:ea typeface="微软雅黑" panose="020B0503020204020204" pitchFamily="34" charset="-122"/>
              </a:rPr>
              <a:t>输入文本</a:t>
            </a:r>
          </a:p>
        </p:txBody>
      </p:sp>
      <p:sp>
        <p:nvSpPr>
          <p:cNvPr id="103" name="Text Box 49"/>
          <p:cNvSpPr txBox="1">
            <a:spLocks noChangeArrowheads="1"/>
          </p:cNvSpPr>
          <p:nvPr/>
        </p:nvSpPr>
        <p:spPr bwMode="auto">
          <a:xfrm>
            <a:off x="6419346" y="5856154"/>
            <a:ext cx="1008063" cy="338554"/>
          </a:xfrm>
          <a:prstGeom prst="rect">
            <a:avLst/>
          </a:prstGeom>
          <a:noFill/>
          <a:ln w="9525">
            <a:noFill/>
            <a:miter lim="800000"/>
            <a:headEnd/>
            <a:tailEnd/>
          </a:ln>
        </p:spPr>
        <p:txBody>
          <a:bodyPr>
            <a:spAutoFit/>
          </a:bodyPr>
          <a:lstStyle/>
          <a:p>
            <a:r>
              <a:rPr lang="zh-CN" altLang="en-US" sz="1600">
                <a:latin typeface="微软雅黑" panose="020B0503020204020204" pitchFamily="34" charset="-122"/>
                <a:ea typeface="微软雅黑" panose="020B0503020204020204" pitchFamily="34" charset="-122"/>
              </a:rPr>
              <a:t>输入文本</a:t>
            </a:r>
          </a:p>
        </p:txBody>
      </p:sp>
      <p:sp>
        <p:nvSpPr>
          <p:cNvPr id="104" name="Text Box 50"/>
          <p:cNvSpPr txBox="1">
            <a:spLocks noChangeArrowheads="1"/>
          </p:cNvSpPr>
          <p:nvPr/>
        </p:nvSpPr>
        <p:spPr bwMode="auto">
          <a:xfrm>
            <a:off x="7498846" y="5856154"/>
            <a:ext cx="1008063" cy="338554"/>
          </a:xfrm>
          <a:prstGeom prst="rect">
            <a:avLst/>
          </a:prstGeom>
          <a:noFill/>
          <a:ln w="9525">
            <a:noFill/>
            <a:miter lim="800000"/>
            <a:headEnd/>
            <a:tailEnd/>
          </a:ln>
        </p:spPr>
        <p:txBody>
          <a:bodyPr>
            <a:spAutoFit/>
          </a:bodyPr>
          <a:lstStyle/>
          <a:p>
            <a:r>
              <a:rPr lang="zh-CN" altLang="en-US" sz="1600">
                <a:latin typeface="微软雅黑" panose="020B0503020204020204" pitchFamily="34" charset="-122"/>
                <a:ea typeface="微软雅黑" panose="020B0503020204020204" pitchFamily="34" charset="-122"/>
              </a:rPr>
              <a:t>输入文本</a:t>
            </a:r>
          </a:p>
        </p:txBody>
      </p:sp>
      <p:sp>
        <p:nvSpPr>
          <p:cNvPr id="105" name="Rectangle 51"/>
          <p:cNvSpPr>
            <a:spLocks noChangeArrowheads="1"/>
          </p:cNvSpPr>
          <p:nvPr/>
        </p:nvSpPr>
        <p:spPr bwMode="auto">
          <a:xfrm>
            <a:off x="8938709" y="2371592"/>
            <a:ext cx="2808287" cy="1708160"/>
          </a:xfrm>
          <a:prstGeom prst="rect">
            <a:avLst/>
          </a:prstGeom>
          <a:noFill/>
          <a:ln w="9525">
            <a:noFill/>
            <a:miter lim="800000"/>
            <a:headEnd/>
            <a:tailEnd/>
          </a:ln>
        </p:spPr>
        <p:txBody>
          <a:bodyPr>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rPr>
              <a:t>       添加文本内容添加文本内容添加文本内容添加文本添加文本内容添加文本内容添加文本内容添加文本添加文本内容添加文本内容</a:t>
            </a:r>
          </a:p>
        </p:txBody>
      </p:sp>
      <p:sp>
        <p:nvSpPr>
          <p:cNvPr id="106" name="Rectangle 52"/>
          <p:cNvSpPr>
            <a:spLocks noChangeArrowheads="1"/>
          </p:cNvSpPr>
          <p:nvPr/>
        </p:nvSpPr>
        <p:spPr bwMode="auto">
          <a:xfrm>
            <a:off x="8938709" y="1893754"/>
            <a:ext cx="2470150" cy="549275"/>
          </a:xfrm>
          <a:prstGeom prst="rect">
            <a:avLst/>
          </a:prstGeom>
          <a:noFill/>
          <a:ln w="9525">
            <a:noFill/>
            <a:miter lim="800000"/>
            <a:headEnd/>
            <a:tailEnd/>
          </a:ln>
        </p:spPr>
        <p:txBody>
          <a:bodyPr wrap="none">
            <a:spAutoFit/>
          </a:bodyPr>
          <a:lstStyle/>
          <a:p>
            <a:r>
              <a:rPr lang="zh-CN" altLang="en-US" sz="3000" b="1">
                <a:latin typeface="微软雅黑" panose="020B0503020204020204" pitchFamily="34" charset="-122"/>
                <a:ea typeface="微软雅黑" panose="020B0503020204020204" pitchFamily="34" charset="-122"/>
              </a:rPr>
              <a:t>点击输入标题</a:t>
            </a:r>
          </a:p>
        </p:txBody>
      </p:sp>
      <p:sp>
        <p:nvSpPr>
          <p:cNvPr id="107" name="Rectangle 53"/>
          <p:cNvSpPr>
            <a:spLocks noChangeArrowheads="1"/>
          </p:cNvSpPr>
          <p:nvPr/>
        </p:nvSpPr>
        <p:spPr bwMode="auto">
          <a:xfrm>
            <a:off x="8867271" y="4362317"/>
            <a:ext cx="1811714" cy="461665"/>
          </a:xfrm>
          <a:prstGeom prst="rect">
            <a:avLst/>
          </a:prstGeom>
          <a:noFill/>
          <a:ln w="9525">
            <a:noFill/>
            <a:miter lim="800000"/>
            <a:headEnd/>
            <a:tailEnd/>
          </a:ln>
        </p:spPr>
        <p:txBody>
          <a:bodyPr wrap="none">
            <a:spAutoFit/>
          </a:bodyPr>
          <a:lstStyle/>
          <a:p>
            <a:r>
              <a:rPr lang="zh-CN" altLang="en-US" sz="2400" b="1" dirty="0">
                <a:latin typeface="微软雅黑" pitchFamily="34" charset="-122"/>
                <a:ea typeface="微软雅黑" pitchFamily="34" charset="-122"/>
              </a:rPr>
              <a:t>全年销售额</a:t>
            </a:r>
            <a:r>
              <a:rPr lang="en-US" altLang="zh-CN" sz="2400" b="1" dirty="0">
                <a:latin typeface="微软雅黑" pitchFamily="34" charset="-122"/>
                <a:ea typeface="微软雅黑" pitchFamily="34" charset="-122"/>
              </a:rPr>
              <a:t>:</a:t>
            </a:r>
          </a:p>
        </p:txBody>
      </p:sp>
      <p:sp>
        <p:nvSpPr>
          <p:cNvPr id="108" name="Rectangle 54"/>
          <p:cNvSpPr>
            <a:spLocks noChangeArrowheads="1"/>
          </p:cNvSpPr>
          <p:nvPr/>
        </p:nvSpPr>
        <p:spPr bwMode="auto">
          <a:xfrm>
            <a:off x="8867271" y="4821104"/>
            <a:ext cx="2541080" cy="553998"/>
          </a:xfrm>
          <a:prstGeom prst="rect">
            <a:avLst/>
          </a:prstGeom>
          <a:noFill/>
          <a:ln w="9525">
            <a:noFill/>
            <a:miter lim="800000"/>
            <a:headEnd/>
            <a:tailEnd/>
          </a:ln>
        </p:spPr>
        <p:txBody>
          <a:bodyPr wrap="none">
            <a:spAutoFit/>
          </a:bodyPr>
          <a:lstStyle/>
          <a:p>
            <a:r>
              <a:rPr lang="en-US" altLang="zh-CN" sz="3000" b="1" dirty="0">
                <a:latin typeface="微软雅黑" panose="020B0503020204020204" pitchFamily="34" charset="-122"/>
                <a:ea typeface="微软雅黑" panose="020B0503020204020204" pitchFamily="34" charset="-122"/>
              </a:rPr>
              <a:t>168,888,888</a:t>
            </a:r>
          </a:p>
        </p:txBody>
      </p:sp>
      <p:sp>
        <p:nvSpPr>
          <p:cNvPr id="109" name="Text Box 55"/>
          <p:cNvSpPr txBox="1">
            <a:spLocks noChangeArrowheads="1"/>
          </p:cNvSpPr>
          <p:nvPr/>
        </p:nvSpPr>
        <p:spPr bwMode="auto">
          <a:xfrm>
            <a:off x="2976422" y="4362317"/>
            <a:ext cx="601854" cy="396875"/>
          </a:xfrm>
          <a:prstGeom prst="rect">
            <a:avLst/>
          </a:prstGeom>
          <a:noFill/>
          <a:ln w="9525">
            <a:noFill/>
            <a:miter lim="800000"/>
            <a:headEnd/>
            <a:tailEnd/>
          </a:ln>
        </p:spPr>
        <p:txBody>
          <a:bodyPr wrap="squar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1</a:t>
            </a:r>
            <a:r>
              <a:rPr lang="zh-CN" altLang="en-US" sz="2000" dirty="0">
                <a:solidFill>
                  <a:schemeClr val="bg1"/>
                </a:solidFill>
                <a:latin typeface="微软雅黑" panose="020B0503020204020204" pitchFamily="34" charset="-122"/>
                <a:ea typeface="微软雅黑" panose="020B0503020204020204" pitchFamily="34" charset="-122"/>
              </a:rPr>
              <a:t>月</a:t>
            </a:r>
          </a:p>
        </p:txBody>
      </p:sp>
      <p:sp>
        <p:nvSpPr>
          <p:cNvPr id="110" name="Text Box 56"/>
          <p:cNvSpPr txBox="1">
            <a:spLocks noChangeArrowheads="1"/>
          </p:cNvSpPr>
          <p:nvPr/>
        </p:nvSpPr>
        <p:spPr bwMode="auto">
          <a:xfrm>
            <a:off x="4122709" y="3714204"/>
            <a:ext cx="612534" cy="396875"/>
          </a:xfrm>
          <a:prstGeom prst="rect">
            <a:avLst/>
          </a:prstGeom>
          <a:noFill/>
          <a:ln w="9525">
            <a:noFill/>
            <a:miter lim="800000"/>
            <a:headEnd/>
            <a:tailEnd/>
          </a:ln>
        </p:spPr>
        <p:txBody>
          <a:bodyPr wrap="squar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3</a:t>
            </a:r>
            <a:r>
              <a:rPr lang="zh-CN" altLang="en-US" sz="2000" dirty="0">
                <a:solidFill>
                  <a:schemeClr val="bg1"/>
                </a:solidFill>
                <a:latin typeface="微软雅黑" panose="020B0503020204020204" pitchFamily="34" charset="-122"/>
                <a:ea typeface="微软雅黑" panose="020B0503020204020204" pitchFamily="34" charset="-122"/>
              </a:rPr>
              <a:t>月</a:t>
            </a:r>
          </a:p>
        </p:txBody>
      </p:sp>
      <p:sp>
        <p:nvSpPr>
          <p:cNvPr id="111" name="Text Box 57"/>
          <p:cNvSpPr txBox="1">
            <a:spLocks noChangeArrowheads="1"/>
          </p:cNvSpPr>
          <p:nvPr/>
        </p:nvSpPr>
        <p:spPr bwMode="auto">
          <a:xfrm>
            <a:off x="7532184" y="1798900"/>
            <a:ext cx="749563" cy="396875"/>
          </a:xfrm>
          <a:prstGeom prst="rect">
            <a:avLst/>
          </a:prstGeom>
          <a:noFill/>
          <a:ln w="9525">
            <a:noFill/>
            <a:miter lim="800000"/>
            <a:headEnd/>
            <a:tailEnd/>
          </a:ln>
        </p:spPr>
        <p:txBody>
          <a:bodyPr wrap="squar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11</a:t>
            </a:r>
            <a:r>
              <a:rPr lang="zh-CN" altLang="en-US" sz="2000" dirty="0">
                <a:solidFill>
                  <a:schemeClr val="bg1"/>
                </a:solidFill>
                <a:latin typeface="微软雅黑" panose="020B0503020204020204" pitchFamily="34" charset="-122"/>
                <a:ea typeface="微软雅黑" panose="020B0503020204020204" pitchFamily="34" charset="-122"/>
              </a:rPr>
              <a:t>月</a:t>
            </a:r>
          </a:p>
        </p:txBody>
      </p:sp>
      <p:sp>
        <p:nvSpPr>
          <p:cNvPr id="112" name="Text Box 58"/>
          <p:cNvSpPr txBox="1">
            <a:spLocks noChangeArrowheads="1"/>
          </p:cNvSpPr>
          <p:nvPr/>
        </p:nvSpPr>
        <p:spPr bwMode="auto">
          <a:xfrm>
            <a:off x="6455582" y="2442079"/>
            <a:ext cx="613866" cy="396875"/>
          </a:xfrm>
          <a:prstGeom prst="rect">
            <a:avLst/>
          </a:prstGeom>
          <a:noFill/>
          <a:ln w="9525">
            <a:noFill/>
            <a:miter lim="800000"/>
            <a:headEnd/>
            <a:tailEnd/>
          </a:ln>
        </p:spPr>
        <p:txBody>
          <a:bodyPr wrap="squar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8</a:t>
            </a:r>
            <a:r>
              <a:rPr lang="zh-CN" altLang="en-US" sz="2000" dirty="0">
                <a:solidFill>
                  <a:schemeClr val="bg1"/>
                </a:solidFill>
                <a:latin typeface="微软雅黑" panose="020B0503020204020204" pitchFamily="34" charset="-122"/>
                <a:ea typeface="微软雅黑" panose="020B0503020204020204" pitchFamily="34" charset="-122"/>
              </a:rPr>
              <a:t>月</a:t>
            </a:r>
          </a:p>
        </p:txBody>
      </p:sp>
      <p:sp>
        <p:nvSpPr>
          <p:cNvPr id="113" name="Text Box 59"/>
          <p:cNvSpPr txBox="1">
            <a:spLocks noChangeArrowheads="1"/>
          </p:cNvSpPr>
          <p:nvPr/>
        </p:nvSpPr>
        <p:spPr bwMode="auto">
          <a:xfrm>
            <a:off x="5214434" y="3072575"/>
            <a:ext cx="600309" cy="396875"/>
          </a:xfrm>
          <a:prstGeom prst="rect">
            <a:avLst/>
          </a:prstGeom>
          <a:noFill/>
          <a:ln w="9525">
            <a:noFill/>
            <a:miter lim="800000"/>
            <a:headEnd/>
            <a:tailEnd/>
          </a:ln>
        </p:spPr>
        <p:txBody>
          <a:bodyPr wrap="square">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5</a:t>
            </a:r>
            <a:r>
              <a:rPr lang="zh-CN" altLang="en-US" sz="2000" dirty="0">
                <a:solidFill>
                  <a:schemeClr val="bg1"/>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606021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4"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500" fill="hold"/>
                                        <p:tgtEl>
                                          <p:spTgt spid="92"/>
                                        </p:tgtEl>
                                        <p:attrNameLst>
                                          <p:attrName>ppt_x</p:attrName>
                                        </p:attrNameLst>
                                      </p:cBhvr>
                                      <p:tavLst>
                                        <p:tav tm="0">
                                          <p:val>
                                            <p:strVal val="#ppt_x"/>
                                          </p:val>
                                        </p:tav>
                                        <p:tav tm="100000">
                                          <p:val>
                                            <p:strVal val="#ppt_x"/>
                                          </p:val>
                                        </p:tav>
                                      </p:tavLst>
                                    </p:anim>
                                    <p:anim calcmode="lin" valueType="num">
                                      <p:cBhvr additive="base">
                                        <p:cTn id="24" dur="500" fill="hold"/>
                                        <p:tgtEl>
                                          <p:spTgt spid="92"/>
                                        </p:tgtEl>
                                        <p:attrNameLst>
                                          <p:attrName>ppt_y</p:attrName>
                                        </p:attrNameLst>
                                      </p:cBhvr>
                                      <p:tavLst>
                                        <p:tav tm="0">
                                          <p:val>
                                            <p:strVal val="1+#ppt_h/2"/>
                                          </p:val>
                                        </p:tav>
                                        <p:tav tm="100000">
                                          <p:val>
                                            <p:strVal val="#ppt_y"/>
                                          </p:val>
                                        </p:tav>
                                      </p:tavLst>
                                    </p:anim>
                                  </p:childTnLst>
                                </p:cTn>
                              </p:par>
                            </p:childTnLst>
                          </p:cTn>
                        </p:par>
                        <p:par>
                          <p:cTn id="25" fill="hold">
                            <p:stCondLst>
                              <p:cond delay="1700"/>
                            </p:stCondLst>
                            <p:childTnLst>
                              <p:par>
                                <p:cTn id="26" presetID="2" presetClass="entr" presetSubtype="4" fill="hold" grpId="0"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ppt_x"/>
                                          </p:val>
                                        </p:tav>
                                        <p:tav tm="100000">
                                          <p:val>
                                            <p:strVal val="#ppt_x"/>
                                          </p:val>
                                        </p:tav>
                                      </p:tavLst>
                                    </p:anim>
                                    <p:anim calcmode="lin" valueType="num">
                                      <p:cBhvr additive="base">
                                        <p:cTn id="29" dur="500" fill="hold"/>
                                        <p:tgtEl>
                                          <p:spTgt spid="7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ppt_x"/>
                                          </p:val>
                                        </p:tav>
                                        <p:tav tm="100000">
                                          <p:val>
                                            <p:strVal val="#ppt_x"/>
                                          </p:val>
                                        </p:tav>
                                      </p:tavLst>
                                    </p:anim>
                                    <p:anim calcmode="lin" valueType="num">
                                      <p:cBhvr additive="base">
                                        <p:cTn id="33" dur="500" fill="hold"/>
                                        <p:tgtEl>
                                          <p:spTgt spid="7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ppt_x"/>
                                          </p:val>
                                        </p:tav>
                                        <p:tav tm="100000">
                                          <p:val>
                                            <p:strVal val="#ppt_x"/>
                                          </p:val>
                                        </p:tav>
                                      </p:tavLst>
                                    </p:anim>
                                    <p:anim calcmode="lin" valueType="num">
                                      <p:cBhvr additive="base">
                                        <p:cTn id="37" dur="500" fill="hold"/>
                                        <p:tgtEl>
                                          <p:spTgt spid="7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80"/>
                                        </p:tgtEl>
                                        <p:attrNameLst>
                                          <p:attrName>style.visibility</p:attrName>
                                        </p:attrNameLst>
                                      </p:cBhvr>
                                      <p:to>
                                        <p:strVal val="visible"/>
                                      </p:to>
                                    </p:set>
                                    <p:anim calcmode="lin" valueType="num">
                                      <p:cBhvr additive="base">
                                        <p:cTn id="40" dur="500" fill="hold"/>
                                        <p:tgtEl>
                                          <p:spTgt spid="80"/>
                                        </p:tgtEl>
                                        <p:attrNameLst>
                                          <p:attrName>ppt_x</p:attrName>
                                        </p:attrNameLst>
                                      </p:cBhvr>
                                      <p:tavLst>
                                        <p:tav tm="0">
                                          <p:val>
                                            <p:strVal val="#ppt_x"/>
                                          </p:val>
                                        </p:tav>
                                        <p:tav tm="100000">
                                          <p:val>
                                            <p:strVal val="#ppt_x"/>
                                          </p:val>
                                        </p:tav>
                                      </p:tavLst>
                                    </p:anim>
                                    <p:anim calcmode="lin" valueType="num">
                                      <p:cBhvr additive="base">
                                        <p:cTn id="41" dur="500" fill="hold"/>
                                        <p:tgtEl>
                                          <p:spTgt spid="8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500" fill="hold"/>
                                        <p:tgtEl>
                                          <p:spTgt spid="81"/>
                                        </p:tgtEl>
                                        <p:attrNameLst>
                                          <p:attrName>ppt_x</p:attrName>
                                        </p:attrNameLst>
                                      </p:cBhvr>
                                      <p:tavLst>
                                        <p:tav tm="0">
                                          <p:val>
                                            <p:strVal val="#ppt_x"/>
                                          </p:val>
                                        </p:tav>
                                        <p:tav tm="100000">
                                          <p:val>
                                            <p:strVal val="#ppt_x"/>
                                          </p:val>
                                        </p:tav>
                                      </p:tavLst>
                                    </p:anim>
                                    <p:anim calcmode="lin" valueType="num">
                                      <p:cBhvr additive="base">
                                        <p:cTn id="45" dur="500" fill="hold"/>
                                        <p:tgtEl>
                                          <p:spTgt spid="81"/>
                                        </p:tgtEl>
                                        <p:attrNameLst>
                                          <p:attrName>ppt_y</p:attrName>
                                        </p:attrNameLst>
                                      </p:cBhvr>
                                      <p:tavLst>
                                        <p:tav tm="0">
                                          <p:val>
                                            <p:strVal val="1+#ppt_h/2"/>
                                          </p:val>
                                        </p:tav>
                                        <p:tav tm="100000">
                                          <p:val>
                                            <p:strVal val="#ppt_y"/>
                                          </p:val>
                                        </p:tav>
                                      </p:tavLst>
                                    </p:anim>
                                  </p:childTnLst>
                                </p:cTn>
                              </p:par>
                            </p:childTnLst>
                          </p:cTn>
                        </p:par>
                        <p:par>
                          <p:cTn id="46" fill="hold">
                            <p:stCondLst>
                              <p:cond delay="2200"/>
                            </p:stCondLst>
                            <p:childTnLst>
                              <p:par>
                                <p:cTn id="47" presetID="2" presetClass="entr" presetSubtype="4" fill="hold" grpId="0" nodeType="afterEffect">
                                  <p:stCondLst>
                                    <p:cond delay="0"/>
                                  </p:stCondLst>
                                  <p:childTnLst>
                                    <p:set>
                                      <p:cBhvr>
                                        <p:cTn id="48" dur="1" fill="hold">
                                          <p:stCondLst>
                                            <p:cond delay="0"/>
                                          </p:stCondLst>
                                        </p:cTn>
                                        <p:tgtEl>
                                          <p:spTgt spid="93"/>
                                        </p:tgtEl>
                                        <p:attrNameLst>
                                          <p:attrName>style.visibility</p:attrName>
                                        </p:attrNameLst>
                                      </p:cBhvr>
                                      <p:to>
                                        <p:strVal val="visible"/>
                                      </p:to>
                                    </p:set>
                                    <p:anim calcmode="lin" valueType="num">
                                      <p:cBhvr additive="base">
                                        <p:cTn id="49" dur="500" fill="hold"/>
                                        <p:tgtEl>
                                          <p:spTgt spid="93"/>
                                        </p:tgtEl>
                                        <p:attrNameLst>
                                          <p:attrName>ppt_x</p:attrName>
                                        </p:attrNameLst>
                                      </p:cBhvr>
                                      <p:tavLst>
                                        <p:tav tm="0">
                                          <p:val>
                                            <p:strVal val="#ppt_x"/>
                                          </p:val>
                                        </p:tav>
                                        <p:tav tm="100000">
                                          <p:val>
                                            <p:strVal val="#ppt_x"/>
                                          </p:val>
                                        </p:tav>
                                      </p:tavLst>
                                    </p:anim>
                                    <p:anim calcmode="lin" valueType="num">
                                      <p:cBhvr additive="base">
                                        <p:cTn id="50" dur="500" fill="hold"/>
                                        <p:tgtEl>
                                          <p:spTgt spid="9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4"/>
                                        </p:tgtEl>
                                        <p:attrNameLst>
                                          <p:attrName>style.visibility</p:attrName>
                                        </p:attrNameLst>
                                      </p:cBhvr>
                                      <p:to>
                                        <p:strVal val="visible"/>
                                      </p:to>
                                    </p:set>
                                    <p:anim calcmode="lin" valueType="num">
                                      <p:cBhvr additive="base">
                                        <p:cTn id="53" dur="500" fill="hold"/>
                                        <p:tgtEl>
                                          <p:spTgt spid="94"/>
                                        </p:tgtEl>
                                        <p:attrNameLst>
                                          <p:attrName>ppt_x</p:attrName>
                                        </p:attrNameLst>
                                      </p:cBhvr>
                                      <p:tavLst>
                                        <p:tav tm="0">
                                          <p:val>
                                            <p:strVal val="#ppt_x"/>
                                          </p:val>
                                        </p:tav>
                                        <p:tav tm="100000">
                                          <p:val>
                                            <p:strVal val="#ppt_x"/>
                                          </p:val>
                                        </p:tav>
                                      </p:tavLst>
                                    </p:anim>
                                    <p:anim calcmode="lin" valueType="num">
                                      <p:cBhvr additive="base">
                                        <p:cTn id="54" dur="500" fill="hold"/>
                                        <p:tgtEl>
                                          <p:spTgt spid="9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fill="hold"/>
                                        <p:tgtEl>
                                          <p:spTgt spid="95"/>
                                        </p:tgtEl>
                                        <p:attrNameLst>
                                          <p:attrName>ppt_x</p:attrName>
                                        </p:attrNameLst>
                                      </p:cBhvr>
                                      <p:tavLst>
                                        <p:tav tm="0">
                                          <p:val>
                                            <p:strVal val="#ppt_x"/>
                                          </p:val>
                                        </p:tav>
                                        <p:tav tm="100000">
                                          <p:val>
                                            <p:strVal val="#ppt_x"/>
                                          </p:val>
                                        </p:tav>
                                      </p:tavLst>
                                    </p:anim>
                                    <p:anim calcmode="lin" valueType="num">
                                      <p:cBhvr additive="base">
                                        <p:cTn id="58" dur="500" fill="hold"/>
                                        <p:tgtEl>
                                          <p:spTgt spid="9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fill="hold"/>
                                        <p:tgtEl>
                                          <p:spTgt spid="96"/>
                                        </p:tgtEl>
                                        <p:attrNameLst>
                                          <p:attrName>ppt_x</p:attrName>
                                        </p:attrNameLst>
                                      </p:cBhvr>
                                      <p:tavLst>
                                        <p:tav tm="0">
                                          <p:val>
                                            <p:strVal val="#ppt_x"/>
                                          </p:val>
                                        </p:tav>
                                        <p:tav tm="100000">
                                          <p:val>
                                            <p:strVal val="#ppt_x"/>
                                          </p:val>
                                        </p:tav>
                                      </p:tavLst>
                                    </p:anim>
                                    <p:anim calcmode="lin" valueType="num">
                                      <p:cBhvr additive="base">
                                        <p:cTn id="62" dur="500" fill="hold"/>
                                        <p:tgtEl>
                                          <p:spTgt spid="9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additive="base">
                                        <p:cTn id="65" dur="500" fill="hold"/>
                                        <p:tgtEl>
                                          <p:spTgt spid="97"/>
                                        </p:tgtEl>
                                        <p:attrNameLst>
                                          <p:attrName>ppt_x</p:attrName>
                                        </p:attrNameLst>
                                      </p:cBhvr>
                                      <p:tavLst>
                                        <p:tav tm="0">
                                          <p:val>
                                            <p:strVal val="#ppt_x"/>
                                          </p:val>
                                        </p:tav>
                                        <p:tav tm="100000">
                                          <p:val>
                                            <p:strVal val="#ppt_x"/>
                                          </p:val>
                                        </p:tav>
                                      </p:tavLst>
                                    </p:anim>
                                    <p:anim calcmode="lin" valueType="num">
                                      <p:cBhvr additive="base">
                                        <p:cTn id="66" dur="500" fill="hold"/>
                                        <p:tgtEl>
                                          <p:spTgt spid="9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98"/>
                                        </p:tgtEl>
                                        <p:attrNameLst>
                                          <p:attrName>style.visibility</p:attrName>
                                        </p:attrNameLst>
                                      </p:cBhvr>
                                      <p:to>
                                        <p:strVal val="visible"/>
                                      </p:to>
                                    </p:set>
                                    <p:anim calcmode="lin" valueType="num">
                                      <p:cBhvr additive="base">
                                        <p:cTn id="69" dur="500" fill="hold"/>
                                        <p:tgtEl>
                                          <p:spTgt spid="98"/>
                                        </p:tgtEl>
                                        <p:attrNameLst>
                                          <p:attrName>ppt_x</p:attrName>
                                        </p:attrNameLst>
                                      </p:cBhvr>
                                      <p:tavLst>
                                        <p:tav tm="0">
                                          <p:val>
                                            <p:strVal val="#ppt_x"/>
                                          </p:val>
                                        </p:tav>
                                        <p:tav tm="100000">
                                          <p:val>
                                            <p:strVal val="#ppt_x"/>
                                          </p:val>
                                        </p:tav>
                                      </p:tavLst>
                                    </p:anim>
                                    <p:anim calcmode="lin" valueType="num">
                                      <p:cBhvr additive="base">
                                        <p:cTn id="70" dur="500" fill="hold"/>
                                        <p:tgtEl>
                                          <p:spTgt spid="9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99"/>
                                        </p:tgtEl>
                                        <p:attrNameLst>
                                          <p:attrName>style.visibility</p:attrName>
                                        </p:attrNameLst>
                                      </p:cBhvr>
                                      <p:to>
                                        <p:strVal val="visible"/>
                                      </p:to>
                                    </p:set>
                                    <p:anim calcmode="lin" valueType="num">
                                      <p:cBhvr additive="base">
                                        <p:cTn id="73" dur="500" fill="hold"/>
                                        <p:tgtEl>
                                          <p:spTgt spid="99"/>
                                        </p:tgtEl>
                                        <p:attrNameLst>
                                          <p:attrName>ppt_x</p:attrName>
                                        </p:attrNameLst>
                                      </p:cBhvr>
                                      <p:tavLst>
                                        <p:tav tm="0">
                                          <p:val>
                                            <p:strVal val="#ppt_x"/>
                                          </p:val>
                                        </p:tav>
                                        <p:tav tm="100000">
                                          <p:val>
                                            <p:strVal val="#ppt_x"/>
                                          </p:val>
                                        </p:tav>
                                      </p:tavLst>
                                    </p:anim>
                                    <p:anim calcmode="lin" valueType="num">
                                      <p:cBhvr additive="base">
                                        <p:cTn id="74" dur="500" fill="hold"/>
                                        <p:tgtEl>
                                          <p:spTgt spid="9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0"/>
                                        </p:tgtEl>
                                        <p:attrNameLst>
                                          <p:attrName>style.visibility</p:attrName>
                                        </p:attrNameLst>
                                      </p:cBhvr>
                                      <p:to>
                                        <p:strVal val="visible"/>
                                      </p:to>
                                    </p:set>
                                    <p:anim calcmode="lin" valueType="num">
                                      <p:cBhvr additive="base">
                                        <p:cTn id="77" dur="500" fill="hold"/>
                                        <p:tgtEl>
                                          <p:spTgt spid="100"/>
                                        </p:tgtEl>
                                        <p:attrNameLst>
                                          <p:attrName>ppt_x</p:attrName>
                                        </p:attrNameLst>
                                      </p:cBhvr>
                                      <p:tavLst>
                                        <p:tav tm="0">
                                          <p:val>
                                            <p:strVal val="#ppt_x"/>
                                          </p:val>
                                        </p:tav>
                                        <p:tav tm="100000">
                                          <p:val>
                                            <p:strVal val="#ppt_x"/>
                                          </p:val>
                                        </p:tav>
                                      </p:tavLst>
                                    </p:anim>
                                    <p:anim calcmode="lin" valueType="num">
                                      <p:cBhvr additive="base">
                                        <p:cTn id="78" dur="500" fill="hold"/>
                                        <p:tgtEl>
                                          <p:spTgt spid="10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anim calcmode="lin" valueType="num">
                                      <p:cBhvr additive="base">
                                        <p:cTn id="81" dur="500" fill="hold"/>
                                        <p:tgtEl>
                                          <p:spTgt spid="101"/>
                                        </p:tgtEl>
                                        <p:attrNameLst>
                                          <p:attrName>ppt_x</p:attrName>
                                        </p:attrNameLst>
                                      </p:cBhvr>
                                      <p:tavLst>
                                        <p:tav tm="0">
                                          <p:val>
                                            <p:strVal val="#ppt_x"/>
                                          </p:val>
                                        </p:tav>
                                        <p:tav tm="100000">
                                          <p:val>
                                            <p:strVal val="#ppt_x"/>
                                          </p:val>
                                        </p:tav>
                                      </p:tavLst>
                                    </p:anim>
                                    <p:anim calcmode="lin" valueType="num">
                                      <p:cBhvr additive="base">
                                        <p:cTn id="82" dur="500" fill="hold"/>
                                        <p:tgtEl>
                                          <p:spTgt spid="10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2"/>
                                        </p:tgtEl>
                                        <p:attrNameLst>
                                          <p:attrName>style.visibility</p:attrName>
                                        </p:attrNameLst>
                                      </p:cBhvr>
                                      <p:to>
                                        <p:strVal val="visible"/>
                                      </p:to>
                                    </p:set>
                                    <p:anim calcmode="lin" valueType="num">
                                      <p:cBhvr additive="base">
                                        <p:cTn id="85" dur="500" fill="hold"/>
                                        <p:tgtEl>
                                          <p:spTgt spid="102"/>
                                        </p:tgtEl>
                                        <p:attrNameLst>
                                          <p:attrName>ppt_x</p:attrName>
                                        </p:attrNameLst>
                                      </p:cBhvr>
                                      <p:tavLst>
                                        <p:tav tm="0">
                                          <p:val>
                                            <p:strVal val="#ppt_x"/>
                                          </p:val>
                                        </p:tav>
                                        <p:tav tm="100000">
                                          <p:val>
                                            <p:strVal val="#ppt_x"/>
                                          </p:val>
                                        </p:tav>
                                      </p:tavLst>
                                    </p:anim>
                                    <p:anim calcmode="lin" valueType="num">
                                      <p:cBhvr additive="base">
                                        <p:cTn id="86" dur="500" fill="hold"/>
                                        <p:tgtEl>
                                          <p:spTgt spid="102"/>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3"/>
                                        </p:tgtEl>
                                        <p:attrNameLst>
                                          <p:attrName>style.visibility</p:attrName>
                                        </p:attrNameLst>
                                      </p:cBhvr>
                                      <p:to>
                                        <p:strVal val="visible"/>
                                      </p:to>
                                    </p:set>
                                    <p:anim calcmode="lin" valueType="num">
                                      <p:cBhvr additive="base">
                                        <p:cTn id="89" dur="500" fill="hold"/>
                                        <p:tgtEl>
                                          <p:spTgt spid="103"/>
                                        </p:tgtEl>
                                        <p:attrNameLst>
                                          <p:attrName>ppt_x</p:attrName>
                                        </p:attrNameLst>
                                      </p:cBhvr>
                                      <p:tavLst>
                                        <p:tav tm="0">
                                          <p:val>
                                            <p:strVal val="#ppt_x"/>
                                          </p:val>
                                        </p:tav>
                                        <p:tav tm="100000">
                                          <p:val>
                                            <p:strVal val="#ppt_x"/>
                                          </p:val>
                                        </p:tav>
                                      </p:tavLst>
                                    </p:anim>
                                    <p:anim calcmode="lin" valueType="num">
                                      <p:cBhvr additive="base">
                                        <p:cTn id="90" dur="500" fill="hold"/>
                                        <p:tgtEl>
                                          <p:spTgt spid="103"/>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4"/>
                                        </p:tgtEl>
                                        <p:attrNameLst>
                                          <p:attrName>style.visibility</p:attrName>
                                        </p:attrNameLst>
                                      </p:cBhvr>
                                      <p:to>
                                        <p:strVal val="visible"/>
                                      </p:to>
                                    </p:set>
                                    <p:anim calcmode="lin" valueType="num">
                                      <p:cBhvr additive="base">
                                        <p:cTn id="93" dur="500" fill="hold"/>
                                        <p:tgtEl>
                                          <p:spTgt spid="104"/>
                                        </p:tgtEl>
                                        <p:attrNameLst>
                                          <p:attrName>ppt_x</p:attrName>
                                        </p:attrNameLst>
                                      </p:cBhvr>
                                      <p:tavLst>
                                        <p:tav tm="0">
                                          <p:val>
                                            <p:strVal val="#ppt_x"/>
                                          </p:val>
                                        </p:tav>
                                        <p:tav tm="100000">
                                          <p:val>
                                            <p:strVal val="#ppt_x"/>
                                          </p:val>
                                        </p:tav>
                                      </p:tavLst>
                                    </p:anim>
                                    <p:anim calcmode="lin" valueType="num">
                                      <p:cBhvr additive="base">
                                        <p:cTn id="94" dur="500" fill="hold"/>
                                        <p:tgtEl>
                                          <p:spTgt spid="10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87"/>
                                        </p:tgtEl>
                                        <p:attrNameLst>
                                          <p:attrName>style.visibility</p:attrName>
                                        </p:attrNameLst>
                                      </p:cBhvr>
                                      <p:to>
                                        <p:strVal val="visible"/>
                                      </p:to>
                                    </p:set>
                                    <p:anim calcmode="lin" valueType="num">
                                      <p:cBhvr additive="base">
                                        <p:cTn id="97" dur="500" fill="hold"/>
                                        <p:tgtEl>
                                          <p:spTgt spid="87"/>
                                        </p:tgtEl>
                                        <p:attrNameLst>
                                          <p:attrName>ppt_x</p:attrName>
                                        </p:attrNameLst>
                                      </p:cBhvr>
                                      <p:tavLst>
                                        <p:tav tm="0">
                                          <p:val>
                                            <p:strVal val="#ppt_x"/>
                                          </p:val>
                                        </p:tav>
                                        <p:tav tm="100000">
                                          <p:val>
                                            <p:strVal val="#ppt_x"/>
                                          </p:val>
                                        </p:tav>
                                      </p:tavLst>
                                    </p:anim>
                                    <p:anim calcmode="lin" valueType="num">
                                      <p:cBhvr additive="base">
                                        <p:cTn id="98" dur="500" fill="hold"/>
                                        <p:tgtEl>
                                          <p:spTgt spid="87"/>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88"/>
                                        </p:tgtEl>
                                        <p:attrNameLst>
                                          <p:attrName>style.visibility</p:attrName>
                                        </p:attrNameLst>
                                      </p:cBhvr>
                                      <p:to>
                                        <p:strVal val="visible"/>
                                      </p:to>
                                    </p:set>
                                    <p:anim calcmode="lin" valueType="num">
                                      <p:cBhvr additive="base">
                                        <p:cTn id="101" dur="500" fill="hold"/>
                                        <p:tgtEl>
                                          <p:spTgt spid="88"/>
                                        </p:tgtEl>
                                        <p:attrNameLst>
                                          <p:attrName>ppt_x</p:attrName>
                                        </p:attrNameLst>
                                      </p:cBhvr>
                                      <p:tavLst>
                                        <p:tav tm="0">
                                          <p:val>
                                            <p:strVal val="#ppt_x"/>
                                          </p:val>
                                        </p:tav>
                                        <p:tav tm="100000">
                                          <p:val>
                                            <p:strVal val="#ppt_x"/>
                                          </p:val>
                                        </p:tav>
                                      </p:tavLst>
                                    </p:anim>
                                    <p:anim calcmode="lin" valueType="num">
                                      <p:cBhvr additive="base">
                                        <p:cTn id="102" dur="500" fill="hold"/>
                                        <p:tgtEl>
                                          <p:spTgt spid="88"/>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89"/>
                                        </p:tgtEl>
                                        <p:attrNameLst>
                                          <p:attrName>style.visibility</p:attrName>
                                        </p:attrNameLst>
                                      </p:cBhvr>
                                      <p:to>
                                        <p:strVal val="visible"/>
                                      </p:to>
                                    </p:set>
                                    <p:anim calcmode="lin" valueType="num">
                                      <p:cBhvr additive="base">
                                        <p:cTn id="105" dur="500" fill="hold"/>
                                        <p:tgtEl>
                                          <p:spTgt spid="89"/>
                                        </p:tgtEl>
                                        <p:attrNameLst>
                                          <p:attrName>ppt_x</p:attrName>
                                        </p:attrNameLst>
                                      </p:cBhvr>
                                      <p:tavLst>
                                        <p:tav tm="0">
                                          <p:val>
                                            <p:strVal val="#ppt_x"/>
                                          </p:val>
                                        </p:tav>
                                        <p:tav tm="100000">
                                          <p:val>
                                            <p:strVal val="#ppt_x"/>
                                          </p:val>
                                        </p:tav>
                                      </p:tavLst>
                                    </p:anim>
                                    <p:anim calcmode="lin" valueType="num">
                                      <p:cBhvr additive="base">
                                        <p:cTn id="106" dur="500" fill="hold"/>
                                        <p:tgtEl>
                                          <p:spTgt spid="89"/>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90"/>
                                        </p:tgtEl>
                                        <p:attrNameLst>
                                          <p:attrName>style.visibility</p:attrName>
                                        </p:attrNameLst>
                                      </p:cBhvr>
                                      <p:to>
                                        <p:strVal val="visible"/>
                                      </p:to>
                                    </p:set>
                                    <p:anim calcmode="lin" valueType="num">
                                      <p:cBhvr additive="base">
                                        <p:cTn id="109" dur="500" fill="hold"/>
                                        <p:tgtEl>
                                          <p:spTgt spid="90"/>
                                        </p:tgtEl>
                                        <p:attrNameLst>
                                          <p:attrName>ppt_x</p:attrName>
                                        </p:attrNameLst>
                                      </p:cBhvr>
                                      <p:tavLst>
                                        <p:tav tm="0">
                                          <p:val>
                                            <p:strVal val="#ppt_x"/>
                                          </p:val>
                                        </p:tav>
                                        <p:tav tm="100000">
                                          <p:val>
                                            <p:strVal val="#ppt_x"/>
                                          </p:val>
                                        </p:tav>
                                      </p:tavLst>
                                    </p:anim>
                                    <p:anim calcmode="lin" valueType="num">
                                      <p:cBhvr additive="base">
                                        <p:cTn id="110" dur="500" fill="hold"/>
                                        <p:tgtEl>
                                          <p:spTgt spid="90"/>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91"/>
                                        </p:tgtEl>
                                        <p:attrNameLst>
                                          <p:attrName>style.visibility</p:attrName>
                                        </p:attrNameLst>
                                      </p:cBhvr>
                                      <p:to>
                                        <p:strVal val="visible"/>
                                      </p:to>
                                    </p:set>
                                    <p:anim calcmode="lin" valueType="num">
                                      <p:cBhvr additive="base">
                                        <p:cTn id="113" dur="500" fill="hold"/>
                                        <p:tgtEl>
                                          <p:spTgt spid="91"/>
                                        </p:tgtEl>
                                        <p:attrNameLst>
                                          <p:attrName>ppt_x</p:attrName>
                                        </p:attrNameLst>
                                      </p:cBhvr>
                                      <p:tavLst>
                                        <p:tav tm="0">
                                          <p:val>
                                            <p:strVal val="#ppt_x"/>
                                          </p:val>
                                        </p:tav>
                                        <p:tav tm="100000">
                                          <p:val>
                                            <p:strVal val="#ppt_x"/>
                                          </p:val>
                                        </p:tav>
                                      </p:tavLst>
                                    </p:anim>
                                    <p:anim calcmode="lin" valueType="num">
                                      <p:cBhvr additive="base">
                                        <p:cTn id="114" dur="500" fill="hold"/>
                                        <p:tgtEl>
                                          <p:spTgt spid="91"/>
                                        </p:tgtEl>
                                        <p:attrNameLst>
                                          <p:attrName>ppt_y</p:attrName>
                                        </p:attrNameLst>
                                      </p:cBhvr>
                                      <p:tavLst>
                                        <p:tav tm="0">
                                          <p:val>
                                            <p:strVal val="1+#ppt_h/2"/>
                                          </p:val>
                                        </p:tav>
                                        <p:tav tm="100000">
                                          <p:val>
                                            <p:strVal val="#ppt_y"/>
                                          </p:val>
                                        </p:tav>
                                      </p:tavLst>
                                    </p:anim>
                                  </p:childTnLst>
                                </p:cTn>
                              </p:par>
                            </p:childTnLst>
                          </p:cTn>
                        </p:par>
                        <p:par>
                          <p:cTn id="115" fill="hold">
                            <p:stCondLst>
                              <p:cond delay="2700"/>
                            </p:stCondLst>
                            <p:childTnLst>
                              <p:par>
                                <p:cTn id="116" presetID="12" presetClass="entr" presetSubtype="8" fill="hold"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slide(fromLeft)">
                                      <p:cBhvr>
                                        <p:cTn id="118" dur="500"/>
                                        <p:tgtEl>
                                          <p:spTgt spid="72"/>
                                        </p:tgtEl>
                                      </p:cBhvr>
                                    </p:animEffect>
                                  </p:childTnLst>
                                </p:cTn>
                              </p:par>
                            </p:childTnLst>
                          </p:cTn>
                        </p:par>
                        <p:par>
                          <p:cTn id="119" fill="hold">
                            <p:stCondLst>
                              <p:cond delay="3200"/>
                            </p:stCondLst>
                            <p:childTnLst>
                              <p:par>
                                <p:cTn id="120" presetID="12" presetClass="entr" presetSubtype="8" fill="hold" nodeType="after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slide(fromLeft)">
                                      <p:cBhvr>
                                        <p:cTn id="122" dur="500"/>
                                        <p:tgtEl>
                                          <p:spTgt spid="73"/>
                                        </p:tgtEl>
                                      </p:cBhvr>
                                    </p:animEffect>
                                  </p:childTnLst>
                                </p:cTn>
                              </p:par>
                            </p:childTnLst>
                          </p:cTn>
                        </p:par>
                        <p:par>
                          <p:cTn id="123" fill="hold">
                            <p:stCondLst>
                              <p:cond delay="3700"/>
                            </p:stCondLst>
                            <p:childTnLst>
                              <p:par>
                                <p:cTn id="124" presetID="12" presetClass="entr" presetSubtype="8"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slide(fromLeft)">
                                      <p:cBhvr>
                                        <p:cTn id="126" dur="500"/>
                                        <p:tgtEl>
                                          <p:spTgt spid="74"/>
                                        </p:tgtEl>
                                      </p:cBhvr>
                                    </p:animEffect>
                                  </p:childTnLst>
                                </p:cTn>
                              </p:par>
                            </p:childTnLst>
                          </p:cTn>
                        </p:par>
                        <p:par>
                          <p:cTn id="127" fill="hold">
                            <p:stCondLst>
                              <p:cond delay="4200"/>
                            </p:stCondLst>
                            <p:childTnLst>
                              <p:par>
                                <p:cTn id="128" presetID="12" presetClass="entr" presetSubtype="8" fill="hold" nodeType="afterEffect">
                                  <p:stCondLst>
                                    <p:cond delay="0"/>
                                  </p:stCondLst>
                                  <p:childTnLst>
                                    <p:set>
                                      <p:cBhvr>
                                        <p:cTn id="129" dur="1" fill="hold">
                                          <p:stCondLst>
                                            <p:cond delay="0"/>
                                          </p:stCondLst>
                                        </p:cTn>
                                        <p:tgtEl>
                                          <p:spTgt spid="75"/>
                                        </p:tgtEl>
                                        <p:attrNameLst>
                                          <p:attrName>style.visibility</p:attrName>
                                        </p:attrNameLst>
                                      </p:cBhvr>
                                      <p:to>
                                        <p:strVal val="visible"/>
                                      </p:to>
                                    </p:set>
                                    <p:animEffect transition="in" filter="slide(fromLeft)">
                                      <p:cBhvr>
                                        <p:cTn id="130" dur="500"/>
                                        <p:tgtEl>
                                          <p:spTgt spid="75"/>
                                        </p:tgtEl>
                                      </p:cBhvr>
                                    </p:animEffect>
                                  </p:childTnLst>
                                </p:cTn>
                              </p:par>
                            </p:childTnLst>
                          </p:cTn>
                        </p:par>
                        <p:par>
                          <p:cTn id="131" fill="hold">
                            <p:stCondLst>
                              <p:cond delay="4700"/>
                            </p:stCondLst>
                            <p:childTnLst>
                              <p:par>
                                <p:cTn id="132" presetID="12" presetClass="entr" presetSubtype="8" fill="hold" nodeType="afterEffect">
                                  <p:stCondLst>
                                    <p:cond delay="0"/>
                                  </p:stCondLst>
                                  <p:childTnLst>
                                    <p:set>
                                      <p:cBhvr>
                                        <p:cTn id="133" dur="1" fill="hold">
                                          <p:stCondLst>
                                            <p:cond delay="0"/>
                                          </p:stCondLst>
                                        </p:cTn>
                                        <p:tgtEl>
                                          <p:spTgt spid="76"/>
                                        </p:tgtEl>
                                        <p:attrNameLst>
                                          <p:attrName>style.visibility</p:attrName>
                                        </p:attrNameLst>
                                      </p:cBhvr>
                                      <p:to>
                                        <p:strVal val="visible"/>
                                      </p:to>
                                    </p:set>
                                    <p:animEffect transition="in" filter="slide(fromLeft)">
                                      <p:cBhvr>
                                        <p:cTn id="134" dur="500"/>
                                        <p:tgtEl>
                                          <p:spTgt spid="76"/>
                                        </p:tgtEl>
                                      </p:cBhvr>
                                    </p:animEffect>
                                  </p:childTnLst>
                                </p:cTn>
                              </p:par>
                            </p:childTnLst>
                          </p:cTn>
                        </p:par>
                        <p:par>
                          <p:cTn id="135" fill="hold">
                            <p:stCondLst>
                              <p:cond delay="5200"/>
                            </p:stCondLst>
                            <p:childTnLst>
                              <p:par>
                                <p:cTn id="136" presetID="17" presetClass="entr" presetSubtype="10" fill="hold" grpId="0" nodeType="afterEffect">
                                  <p:stCondLst>
                                    <p:cond delay="0"/>
                                  </p:stCondLst>
                                  <p:childTnLst>
                                    <p:set>
                                      <p:cBhvr>
                                        <p:cTn id="137" dur="1" fill="hold">
                                          <p:stCondLst>
                                            <p:cond delay="0"/>
                                          </p:stCondLst>
                                        </p:cTn>
                                        <p:tgtEl>
                                          <p:spTgt spid="82"/>
                                        </p:tgtEl>
                                        <p:attrNameLst>
                                          <p:attrName>style.visibility</p:attrName>
                                        </p:attrNameLst>
                                      </p:cBhvr>
                                      <p:to>
                                        <p:strVal val="visible"/>
                                      </p:to>
                                    </p:set>
                                    <p:anim calcmode="lin" valueType="num">
                                      <p:cBhvr>
                                        <p:cTn id="138" dur="500" fill="hold"/>
                                        <p:tgtEl>
                                          <p:spTgt spid="82"/>
                                        </p:tgtEl>
                                        <p:attrNameLst>
                                          <p:attrName>ppt_w</p:attrName>
                                        </p:attrNameLst>
                                      </p:cBhvr>
                                      <p:tavLst>
                                        <p:tav tm="0">
                                          <p:val>
                                            <p:fltVal val="0"/>
                                          </p:val>
                                        </p:tav>
                                        <p:tav tm="100000">
                                          <p:val>
                                            <p:strVal val="#ppt_w"/>
                                          </p:val>
                                        </p:tav>
                                      </p:tavLst>
                                    </p:anim>
                                    <p:anim calcmode="lin" valueType="num">
                                      <p:cBhvr>
                                        <p:cTn id="139" dur="500" fill="hold"/>
                                        <p:tgtEl>
                                          <p:spTgt spid="82"/>
                                        </p:tgtEl>
                                        <p:attrNameLst>
                                          <p:attrName>ppt_h</p:attrName>
                                        </p:attrNameLst>
                                      </p:cBhvr>
                                      <p:tavLst>
                                        <p:tav tm="0">
                                          <p:val>
                                            <p:strVal val="#ppt_h"/>
                                          </p:val>
                                        </p:tav>
                                        <p:tav tm="100000">
                                          <p:val>
                                            <p:strVal val="#ppt_h"/>
                                          </p:val>
                                        </p:tav>
                                      </p:tavLst>
                                    </p:anim>
                                  </p:childTnLst>
                                </p:cTn>
                              </p:par>
                            </p:childTnLst>
                          </p:cTn>
                        </p:par>
                        <p:par>
                          <p:cTn id="140" fill="hold">
                            <p:stCondLst>
                              <p:cond delay="5700"/>
                            </p:stCondLst>
                            <p:childTnLst>
                              <p:par>
                                <p:cTn id="141" presetID="17" presetClass="entr" presetSubtype="10" fill="hold" grpId="0" nodeType="afterEffect">
                                  <p:stCondLst>
                                    <p:cond delay="0"/>
                                  </p:stCondLst>
                                  <p:childTnLst>
                                    <p:set>
                                      <p:cBhvr>
                                        <p:cTn id="142" dur="1" fill="hold">
                                          <p:stCondLst>
                                            <p:cond delay="0"/>
                                          </p:stCondLst>
                                        </p:cTn>
                                        <p:tgtEl>
                                          <p:spTgt spid="109"/>
                                        </p:tgtEl>
                                        <p:attrNameLst>
                                          <p:attrName>style.visibility</p:attrName>
                                        </p:attrNameLst>
                                      </p:cBhvr>
                                      <p:to>
                                        <p:strVal val="visible"/>
                                      </p:to>
                                    </p:set>
                                    <p:anim calcmode="lin" valueType="num">
                                      <p:cBhvr>
                                        <p:cTn id="143" dur="500" fill="hold"/>
                                        <p:tgtEl>
                                          <p:spTgt spid="109"/>
                                        </p:tgtEl>
                                        <p:attrNameLst>
                                          <p:attrName>ppt_w</p:attrName>
                                        </p:attrNameLst>
                                      </p:cBhvr>
                                      <p:tavLst>
                                        <p:tav tm="0">
                                          <p:val>
                                            <p:fltVal val="0"/>
                                          </p:val>
                                        </p:tav>
                                        <p:tav tm="100000">
                                          <p:val>
                                            <p:strVal val="#ppt_w"/>
                                          </p:val>
                                        </p:tav>
                                      </p:tavLst>
                                    </p:anim>
                                    <p:anim calcmode="lin" valueType="num">
                                      <p:cBhvr>
                                        <p:cTn id="144" dur="500" fill="hold"/>
                                        <p:tgtEl>
                                          <p:spTgt spid="109"/>
                                        </p:tgtEl>
                                        <p:attrNameLst>
                                          <p:attrName>ppt_h</p:attrName>
                                        </p:attrNameLst>
                                      </p:cBhvr>
                                      <p:tavLst>
                                        <p:tav tm="0">
                                          <p:val>
                                            <p:strVal val="#ppt_h"/>
                                          </p:val>
                                        </p:tav>
                                        <p:tav tm="100000">
                                          <p:val>
                                            <p:strVal val="#ppt_h"/>
                                          </p:val>
                                        </p:tav>
                                      </p:tavLst>
                                    </p:anim>
                                  </p:childTnLst>
                                </p:cTn>
                              </p:par>
                            </p:childTnLst>
                          </p:cTn>
                        </p:par>
                        <p:par>
                          <p:cTn id="145" fill="hold">
                            <p:stCondLst>
                              <p:cond delay="6200"/>
                            </p:stCondLst>
                            <p:childTnLst>
                              <p:par>
                                <p:cTn id="146" presetID="17" presetClass="entr" presetSubtype="10" fill="hold" grpId="0" nodeType="afterEffect">
                                  <p:stCondLst>
                                    <p:cond delay="0"/>
                                  </p:stCondLst>
                                  <p:childTnLst>
                                    <p:set>
                                      <p:cBhvr>
                                        <p:cTn id="147" dur="1" fill="hold">
                                          <p:stCondLst>
                                            <p:cond delay="0"/>
                                          </p:stCondLst>
                                        </p:cTn>
                                        <p:tgtEl>
                                          <p:spTgt spid="83"/>
                                        </p:tgtEl>
                                        <p:attrNameLst>
                                          <p:attrName>style.visibility</p:attrName>
                                        </p:attrNameLst>
                                      </p:cBhvr>
                                      <p:to>
                                        <p:strVal val="visible"/>
                                      </p:to>
                                    </p:set>
                                    <p:anim calcmode="lin" valueType="num">
                                      <p:cBhvr>
                                        <p:cTn id="148" dur="500" fill="hold"/>
                                        <p:tgtEl>
                                          <p:spTgt spid="83"/>
                                        </p:tgtEl>
                                        <p:attrNameLst>
                                          <p:attrName>ppt_w</p:attrName>
                                        </p:attrNameLst>
                                      </p:cBhvr>
                                      <p:tavLst>
                                        <p:tav tm="0">
                                          <p:val>
                                            <p:fltVal val="0"/>
                                          </p:val>
                                        </p:tav>
                                        <p:tav tm="100000">
                                          <p:val>
                                            <p:strVal val="#ppt_w"/>
                                          </p:val>
                                        </p:tav>
                                      </p:tavLst>
                                    </p:anim>
                                    <p:anim calcmode="lin" valueType="num">
                                      <p:cBhvr>
                                        <p:cTn id="149" dur="500" fill="hold"/>
                                        <p:tgtEl>
                                          <p:spTgt spid="83"/>
                                        </p:tgtEl>
                                        <p:attrNameLst>
                                          <p:attrName>ppt_h</p:attrName>
                                        </p:attrNameLst>
                                      </p:cBhvr>
                                      <p:tavLst>
                                        <p:tav tm="0">
                                          <p:val>
                                            <p:strVal val="#ppt_h"/>
                                          </p:val>
                                        </p:tav>
                                        <p:tav tm="100000">
                                          <p:val>
                                            <p:strVal val="#ppt_h"/>
                                          </p:val>
                                        </p:tav>
                                      </p:tavLst>
                                    </p:anim>
                                  </p:childTnLst>
                                </p:cTn>
                              </p:par>
                            </p:childTnLst>
                          </p:cTn>
                        </p:par>
                        <p:par>
                          <p:cTn id="150" fill="hold">
                            <p:stCondLst>
                              <p:cond delay="6700"/>
                            </p:stCondLst>
                            <p:childTnLst>
                              <p:par>
                                <p:cTn id="151" presetID="17" presetClass="entr" presetSubtype="10" fill="hold" grpId="0" nodeType="afterEffect">
                                  <p:stCondLst>
                                    <p:cond delay="0"/>
                                  </p:stCondLst>
                                  <p:childTnLst>
                                    <p:set>
                                      <p:cBhvr>
                                        <p:cTn id="152" dur="1" fill="hold">
                                          <p:stCondLst>
                                            <p:cond delay="0"/>
                                          </p:stCondLst>
                                        </p:cTn>
                                        <p:tgtEl>
                                          <p:spTgt spid="110"/>
                                        </p:tgtEl>
                                        <p:attrNameLst>
                                          <p:attrName>style.visibility</p:attrName>
                                        </p:attrNameLst>
                                      </p:cBhvr>
                                      <p:to>
                                        <p:strVal val="visible"/>
                                      </p:to>
                                    </p:set>
                                    <p:anim calcmode="lin" valueType="num">
                                      <p:cBhvr>
                                        <p:cTn id="153" dur="500" fill="hold"/>
                                        <p:tgtEl>
                                          <p:spTgt spid="110"/>
                                        </p:tgtEl>
                                        <p:attrNameLst>
                                          <p:attrName>ppt_w</p:attrName>
                                        </p:attrNameLst>
                                      </p:cBhvr>
                                      <p:tavLst>
                                        <p:tav tm="0">
                                          <p:val>
                                            <p:fltVal val="0"/>
                                          </p:val>
                                        </p:tav>
                                        <p:tav tm="100000">
                                          <p:val>
                                            <p:strVal val="#ppt_w"/>
                                          </p:val>
                                        </p:tav>
                                      </p:tavLst>
                                    </p:anim>
                                    <p:anim calcmode="lin" valueType="num">
                                      <p:cBhvr>
                                        <p:cTn id="154" dur="500" fill="hold"/>
                                        <p:tgtEl>
                                          <p:spTgt spid="110"/>
                                        </p:tgtEl>
                                        <p:attrNameLst>
                                          <p:attrName>ppt_h</p:attrName>
                                        </p:attrNameLst>
                                      </p:cBhvr>
                                      <p:tavLst>
                                        <p:tav tm="0">
                                          <p:val>
                                            <p:strVal val="#ppt_h"/>
                                          </p:val>
                                        </p:tav>
                                        <p:tav tm="100000">
                                          <p:val>
                                            <p:strVal val="#ppt_h"/>
                                          </p:val>
                                        </p:tav>
                                      </p:tavLst>
                                    </p:anim>
                                  </p:childTnLst>
                                </p:cTn>
                              </p:par>
                            </p:childTnLst>
                          </p:cTn>
                        </p:par>
                        <p:par>
                          <p:cTn id="155" fill="hold">
                            <p:stCondLst>
                              <p:cond delay="7200"/>
                            </p:stCondLst>
                            <p:childTnLst>
                              <p:par>
                                <p:cTn id="156" presetID="17" presetClass="entr" presetSubtype="10" fill="hold" grpId="0" nodeType="afterEffect">
                                  <p:stCondLst>
                                    <p:cond delay="0"/>
                                  </p:stCondLst>
                                  <p:childTnLst>
                                    <p:set>
                                      <p:cBhvr>
                                        <p:cTn id="157" dur="1" fill="hold">
                                          <p:stCondLst>
                                            <p:cond delay="0"/>
                                          </p:stCondLst>
                                        </p:cTn>
                                        <p:tgtEl>
                                          <p:spTgt spid="84"/>
                                        </p:tgtEl>
                                        <p:attrNameLst>
                                          <p:attrName>style.visibility</p:attrName>
                                        </p:attrNameLst>
                                      </p:cBhvr>
                                      <p:to>
                                        <p:strVal val="visible"/>
                                      </p:to>
                                    </p:set>
                                    <p:anim calcmode="lin" valueType="num">
                                      <p:cBhvr>
                                        <p:cTn id="158" dur="500" fill="hold"/>
                                        <p:tgtEl>
                                          <p:spTgt spid="84"/>
                                        </p:tgtEl>
                                        <p:attrNameLst>
                                          <p:attrName>ppt_w</p:attrName>
                                        </p:attrNameLst>
                                      </p:cBhvr>
                                      <p:tavLst>
                                        <p:tav tm="0">
                                          <p:val>
                                            <p:fltVal val="0"/>
                                          </p:val>
                                        </p:tav>
                                        <p:tav tm="100000">
                                          <p:val>
                                            <p:strVal val="#ppt_w"/>
                                          </p:val>
                                        </p:tav>
                                      </p:tavLst>
                                    </p:anim>
                                    <p:anim calcmode="lin" valueType="num">
                                      <p:cBhvr>
                                        <p:cTn id="159" dur="500" fill="hold"/>
                                        <p:tgtEl>
                                          <p:spTgt spid="84"/>
                                        </p:tgtEl>
                                        <p:attrNameLst>
                                          <p:attrName>ppt_h</p:attrName>
                                        </p:attrNameLst>
                                      </p:cBhvr>
                                      <p:tavLst>
                                        <p:tav tm="0">
                                          <p:val>
                                            <p:strVal val="#ppt_h"/>
                                          </p:val>
                                        </p:tav>
                                        <p:tav tm="100000">
                                          <p:val>
                                            <p:strVal val="#ppt_h"/>
                                          </p:val>
                                        </p:tav>
                                      </p:tavLst>
                                    </p:anim>
                                  </p:childTnLst>
                                </p:cTn>
                              </p:par>
                            </p:childTnLst>
                          </p:cTn>
                        </p:par>
                        <p:par>
                          <p:cTn id="160" fill="hold">
                            <p:stCondLst>
                              <p:cond delay="7700"/>
                            </p:stCondLst>
                            <p:childTnLst>
                              <p:par>
                                <p:cTn id="161" presetID="17" presetClass="entr" presetSubtype="10" fill="hold" grpId="0" nodeType="afterEffect">
                                  <p:stCondLst>
                                    <p:cond delay="0"/>
                                  </p:stCondLst>
                                  <p:childTnLst>
                                    <p:set>
                                      <p:cBhvr>
                                        <p:cTn id="162" dur="1" fill="hold">
                                          <p:stCondLst>
                                            <p:cond delay="0"/>
                                          </p:stCondLst>
                                        </p:cTn>
                                        <p:tgtEl>
                                          <p:spTgt spid="113"/>
                                        </p:tgtEl>
                                        <p:attrNameLst>
                                          <p:attrName>style.visibility</p:attrName>
                                        </p:attrNameLst>
                                      </p:cBhvr>
                                      <p:to>
                                        <p:strVal val="visible"/>
                                      </p:to>
                                    </p:set>
                                    <p:anim calcmode="lin" valueType="num">
                                      <p:cBhvr>
                                        <p:cTn id="163" dur="500" fill="hold"/>
                                        <p:tgtEl>
                                          <p:spTgt spid="113"/>
                                        </p:tgtEl>
                                        <p:attrNameLst>
                                          <p:attrName>ppt_w</p:attrName>
                                        </p:attrNameLst>
                                      </p:cBhvr>
                                      <p:tavLst>
                                        <p:tav tm="0">
                                          <p:val>
                                            <p:fltVal val="0"/>
                                          </p:val>
                                        </p:tav>
                                        <p:tav tm="100000">
                                          <p:val>
                                            <p:strVal val="#ppt_w"/>
                                          </p:val>
                                        </p:tav>
                                      </p:tavLst>
                                    </p:anim>
                                    <p:anim calcmode="lin" valueType="num">
                                      <p:cBhvr>
                                        <p:cTn id="164" dur="500" fill="hold"/>
                                        <p:tgtEl>
                                          <p:spTgt spid="113"/>
                                        </p:tgtEl>
                                        <p:attrNameLst>
                                          <p:attrName>ppt_h</p:attrName>
                                        </p:attrNameLst>
                                      </p:cBhvr>
                                      <p:tavLst>
                                        <p:tav tm="0">
                                          <p:val>
                                            <p:strVal val="#ppt_h"/>
                                          </p:val>
                                        </p:tav>
                                        <p:tav tm="100000">
                                          <p:val>
                                            <p:strVal val="#ppt_h"/>
                                          </p:val>
                                        </p:tav>
                                      </p:tavLst>
                                    </p:anim>
                                  </p:childTnLst>
                                </p:cTn>
                              </p:par>
                            </p:childTnLst>
                          </p:cTn>
                        </p:par>
                        <p:par>
                          <p:cTn id="165" fill="hold">
                            <p:stCondLst>
                              <p:cond delay="8200"/>
                            </p:stCondLst>
                            <p:childTnLst>
                              <p:par>
                                <p:cTn id="166" presetID="17" presetClass="entr" presetSubtype="10" fill="hold" grpId="0" nodeType="afterEffect">
                                  <p:stCondLst>
                                    <p:cond delay="0"/>
                                  </p:stCondLst>
                                  <p:childTnLst>
                                    <p:set>
                                      <p:cBhvr>
                                        <p:cTn id="167" dur="1" fill="hold">
                                          <p:stCondLst>
                                            <p:cond delay="0"/>
                                          </p:stCondLst>
                                        </p:cTn>
                                        <p:tgtEl>
                                          <p:spTgt spid="85"/>
                                        </p:tgtEl>
                                        <p:attrNameLst>
                                          <p:attrName>style.visibility</p:attrName>
                                        </p:attrNameLst>
                                      </p:cBhvr>
                                      <p:to>
                                        <p:strVal val="visible"/>
                                      </p:to>
                                    </p:set>
                                    <p:anim calcmode="lin" valueType="num">
                                      <p:cBhvr>
                                        <p:cTn id="168" dur="500" fill="hold"/>
                                        <p:tgtEl>
                                          <p:spTgt spid="85"/>
                                        </p:tgtEl>
                                        <p:attrNameLst>
                                          <p:attrName>ppt_w</p:attrName>
                                        </p:attrNameLst>
                                      </p:cBhvr>
                                      <p:tavLst>
                                        <p:tav tm="0">
                                          <p:val>
                                            <p:fltVal val="0"/>
                                          </p:val>
                                        </p:tav>
                                        <p:tav tm="100000">
                                          <p:val>
                                            <p:strVal val="#ppt_w"/>
                                          </p:val>
                                        </p:tav>
                                      </p:tavLst>
                                    </p:anim>
                                    <p:anim calcmode="lin" valueType="num">
                                      <p:cBhvr>
                                        <p:cTn id="169" dur="500" fill="hold"/>
                                        <p:tgtEl>
                                          <p:spTgt spid="85"/>
                                        </p:tgtEl>
                                        <p:attrNameLst>
                                          <p:attrName>ppt_h</p:attrName>
                                        </p:attrNameLst>
                                      </p:cBhvr>
                                      <p:tavLst>
                                        <p:tav tm="0">
                                          <p:val>
                                            <p:strVal val="#ppt_h"/>
                                          </p:val>
                                        </p:tav>
                                        <p:tav tm="100000">
                                          <p:val>
                                            <p:strVal val="#ppt_h"/>
                                          </p:val>
                                        </p:tav>
                                      </p:tavLst>
                                    </p:anim>
                                  </p:childTnLst>
                                </p:cTn>
                              </p:par>
                            </p:childTnLst>
                          </p:cTn>
                        </p:par>
                        <p:par>
                          <p:cTn id="170" fill="hold">
                            <p:stCondLst>
                              <p:cond delay="8700"/>
                            </p:stCondLst>
                            <p:childTnLst>
                              <p:par>
                                <p:cTn id="171" presetID="17" presetClass="entr" presetSubtype="10" fill="hold" grpId="0" nodeType="after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p:cTn id="173" dur="500" fill="hold"/>
                                        <p:tgtEl>
                                          <p:spTgt spid="112"/>
                                        </p:tgtEl>
                                        <p:attrNameLst>
                                          <p:attrName>ppt_w</p:attrName>
                                        </p:attrNameLst>
                                      </p:cBhvr>
                                      <p:tavLst>
                                        <p:tav tm="0">
                                          <p:val>
                                            <p:fltVal val="0"/>
                                          </p:val>
                                        </p:tav>
                                        <p:tav tm="100000">
                                          <p:val>
                                            <p:strVal val="#ppt_w"/>
                                          </p:val>
                                        </p:tav>
                                      </p:tavLst>
                                    </p:anim>
                                    <p:anim calcmode="lin" valueType="num">
                                      <p:cBhvr>
                                        <p:cTn id="174" dur="500" fill="hold"/>
                                        <p:tgtEl>
                                          <p:spTgt spid="112"/>
                                        </p:tgtEl>
                                        <p:attrNameLst>
                                          <p:attrName>ppt_h</p:attrName>
                                        </p:attrNameLst>
                                      </p:cBhvr>
                                      <p:tavLst>
                                        <p:tav tm="0">
                                          <p:val>
                                            <p:strVal val="#ppt_h"/>
                                          </p:val>
                                        </p:tav>
                                        <p:tav tm="100000">
                                          <p:val>
                                            <p:strVal val="#ppt_h"/>
                                          </p:val>
                                        </p:tav>
                                      </p:tavLst>
                                    </p:anim>
                                  </p:childTnLst>
                                </p:cTn>
                              </p:par>
                            </p:childTnLst>
                          </p:cTn>
                        </p:par>
                        <p:par>
                          <p:cTn id="175" fill="hold">
                            <p:stCondLst>
                              <p:cond delay="9200"/>
                            </p:stCondLst>
                            <p:childTnLst>
                              <p:par>
                                <p:cTn id="176" presetID="17" presetClass="entr" presetSubtype="10" fill="hold" grpId="0" nodeType="afterEffect">
                                  <p:stCondLst>
                                    <p:cond delay="0"/>
                                  </p:stCondLst>
                                  <p:childTnLst>
                                    <p:set>
                                      <p:cBhvr>
                                        <p:cTn id="177" dur="1" fill="hold">
                                          <p:stCondLst>
                                            <p:cond delay="0"/>
                                          </p:stCondLst>
                                        </p:cTn>
                                        <p:tgtEl>
                                          <p:spTgt spid="86"/>
                                        </p:tgtEl>
                                        <p:attrNameLst>
                                          <p:attrName>style.visibility</p:attrName>
                                        </p:attrNameLst>
                                      </p:cBhvr>
                                      <p:to>
                                        <p:strVal val="visible"/>
                                      </p:to>
                                    </p:set>
                                    <p:anim calcmode="lin" valueType="num">
                                      <p:cBhvr>
                                        <p:cTn id="178" dur="500" fill="hold"/>
                                        <p:tgtEl>
                                          <p:spTgt spid="86"/>
                                        </p:tgtEl>
                                        <p:attrNameLst>
                                          <p:attrName>ppt_w</p:attrName>
                                        </p:attrNameLst>
                                      </p:cBhvr>
                                      <p:tavLst>
                                        <p:tav tm="0">
                                          <p:val>
                                            <p:fltVal val="0"/>
                                          </p:val>
                                        </p:tav>
                                        <p:tav tm="100000">
                                          <p:val>
                                            <p:strVal val="#ppt_w"/>
                                          </p:val>
                                        </p:tav>
                                      </p:tavLst>
                                    </p:anim>
                                    <p:anim calcmode="lin" valueType="num">
                                      <p:cBhvr>
                                        <p:cTn id="179" dur="500" fill="hold"/>
                                        <p:tgtEl>
                                          <p:spTgt spid="86"/>
                                        </p:tgtEl>
                                        <p:attrNameLst>
                                          <p:attrName>ppt_h</p:attrName>
                                        </p:attrNameLst>
                                      </p:cBhvr>
                                      <p:tavLst>
                                        <p:tav tm="0">
                                          <p:val>
                                            <p:strVal val="#ppt_h"/>
                                          </p:val>
                                        </p:tav>
                                        <p:tav tm="100000">
                                          <p:val>
                                            <p:strVal val="#ppt_h"/>
                                          </p:val>
                                        </p:tav>
                                      </p:tavLst>
                                    </p:anim>
                                  </p:childTnLst>
                                </p:cTn>
                              </p:par>
                            </p:childTnLst>
                          </p:cTn>
                        </p:par>
                        <p:par>
                          <p:cTn id="180" fill="hold">
                            <p:stCondLst>
                              <p:cond delay="9700"/>
                            </p:stCondLst>
                            <p:childTnLst>
                              <p:par>
                                <p:cTn id="181" presetID="17" presetClass="entr" presetSubtype="10" fill="hold" grpId="0" nodeType="afterEffect">
                                  <p:stCondLst>
                                    <p:cond delay="0"/>
                                  </p:stCondLst>
                                  <p:childTnLst>
                                    <p:set>
                                      <p:cBhvr>
                                        <p:cTn id="182" dur="1" fill="hold">
                                          <p:stCondLst>
                                            <p:cond delay="0"/>
                                          </p:stCondLst>
                                        </p:cTn>
                                        <p:tgtEl>
                                          <p:spTgt spid="111"/>
                                        </p:tgtEl>
                                        <p:attrNameLst>
                                          <p:attrName>style.visibility</p:attrName>
                                        </p:attrNameLst>
                                      </p:cBhvr>
                                      <p:to>
                                        <p:strVal val="visible"/>
                                      </p:to>
                                    </p:set>
                                    <p:anim calcmode="lin" valueType="num">
                                      <p:cBhvr>
                                        <p:cTn id="183" dur="500" fill="hold"/>
                                        <p:tgtEl>
                                          <p:spTgt spid="111"/>
                                        </p:tgtEl>
                                        <p:attrNameLst>
                                          <p:attrName>ppt_w</p:attrName>
                                        </p:attrNameLst>
                                      </p:cBhvr>
                                      <p:tavLst>
                                        <p:tav tm="0">
                                          <p:val>
                                            <p:fltVal val="0"/>
                                          </p:val>
                                        </p:tav>
                                        <p:tav tm="100000">
                                          <p:val>
                                            <p:strVal val="#ppt_w"/>
                                          </p:val>
                                        </p:tav>
                                      </p:tavLst>
                                    </p:anim>
                                    <p:anim calcmode="lin" valueType="num">
                                      <p:cBhvr>
                                        <p:cTn id="184" dur="500" fill="hold"/>
                                        <p:tgtEl>
                                          <p:spTgt spid="111"/>
                                        </p:tgtEl>
                                        <p:attrNameLst>
                                          <p:attrName>ppt_h</p:attrName>
                                        </p:attrNameLst>
                                      </p:cBhvr>
                                      <p:tavLst>
                                        <p:tav tm="0">
                                          <p:val>
                                            <p:strVal val="#ppt_h"/>
                                          </p:val>
                                        </p:tav>
                                        <p:tav tm="100000">
                                          <p:val>
                                            <p:strVal val="#ppt_h"/>
                                          </p:val>
                                        </p:tav>
                                      </p:tavLst>
                                    </p:anim>
                                  </p:childTnLst>
                                </p:cTn>
                              </p:par>
                            </p:childTnLst>
                          </p:cTn>
                        </p:par>
                        <p:par>
                          <p:cTn id="185" fill="hold">
                            <p:stCondLst>
                              <p:cond delay="10200"/>
                            </p:stCondLst>
                            <p:childTnLst>
                              <p:par>
                                <p:cTn id="186" presetID="41" presetClass="entr" presetSubtype="0" fill="hold" nodeType="afterEffect">
                                  <p:stCondLst>
                                    <p:cond delay="0"/>
                                  </p:stCondLst>
                                  <p:iterate type="lt">
                                    <p:tmPct val="10000"/>
                                  </p:iterate>
                                  <p:childTnLst>
                                    <p:set>
                                      <p:cBhvr>
                                        <p:cTn id="187" dur="1" fill="hold">
                                          <p:stCondLst>
                                            <p:cond delay="0"/>
                                          </p:stCondLst>
                                        </p:cTn>
                                        <p:tgtEl>
                                          <p:spTgt spid="106">
                                            <p:txEl>
                                              <p:pRg st="0" end="0"/>
                                            </p:txEl>
                                          </p:spTgt>
                                        </p:tgtEl>
                                        <p:attrNameLst>
                                          <p:attrName>style.visibility</p:attrName>
                                        </p:attrNameLst>
                                      </p:cBhvr>
                                      <p:to>
                                        <p:strVal val="visible"/>
                                      </p:to>
                                    </p:set>
                                    <p:anim calcmode="lin" valueType="num">
                                      <p:cBhvr>
                                        <p:cTn id="188" dur="500" fill="hold"/>
                                        <p:tgtEl>
                                          <p:spTgt spid="10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9" dur="500" fill="hold"/>
                                        <p:tgtEl>
                                          <p:spTgt spid="106">
                                            <p:txEl>
                                              <p:pRg st="0" end="0"/>
                                            </p:txEl>
                                          </p:spTgt>
                                        </p:tgtEl>
                                        <p:attrNameLst>
                                          <p:attrName>ppt_y</p:attrName>
                                        </p:attrNameLst>
                                      </p:cBhvr>
                                      <p:tavLst>
                                        <p:tav tm="0">
                                          <p:val>
                                            <p:strVal val="#ppt_y"/>
                                          </p:val>
                                        </p:tav>
                                        <p:tav tm="100000">
                                          <p:val>
                                            <p:strVal val="#ppt_y"/>
                                          </p:val>
                                        </p:tav>
                                      </p:tavLst>
                                    </p:anim>
                                    <p:anim calcmode="lin" valueType="num">
                                      <p:cBhvr>
                                        <p:cTn id="190" dur="500" fill="hold"/>
                                        <p:tgtEl>
                                          <p:spTgt spid="10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1" dur="500" fill="hold"/>
                                        <p:tgtEl>
                                          <p:spTgt spid="10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2" dur="500" tmFilter="0,0; .5, 1; 1, 1"/>
                                        <p:tgtEl>
                                          <p:spTgt spid="106">
                                            <p:txEl>
                                              <p:pRg st="0" end="0"/>
                                            </p:txEl>
                                          </p:spTgt>
                                        </p:tgtEl>
                                      </p:cBhvr>
                                    </p:animEffect>
                                  </p:childTnLst>
                                </p:cTn>
                              </p:par>
                            </p:childTnLst>
                          </p:cTn>
                        </p:par>
                        <p:par>
                          <p:cTn id="193" fill="hold">
                            <p:stCondLst>
                              <p:cond delay="10950"/>
                            </p:stCondLst>
                            <p:childTnLst>
                              <p:par>
                                <p:cTn id="194" presetID="41" presetClass="entr" presetSubtype="0" fill="hold" nodeType="afterEffect">
                                  <p:stCondLst>
                                    <p:cond delay="0"/>
                                  </p:stCondLst>
                                  <p:iterate type="lt">
                                    <p:tmPct val="10000"/>
                                  </p:iterate>
                                  <p:childTnLst>
                                    <p:set>
                                      <p:cBhvr>
                                        <p:cTn id="195" dur="1" fill="hold">
                                          <p:stCondLst>
                                            <p:cond delay="0"/>
                                          </p:stCondLst>
                                        </p:cTn>
                                        <p:tgtEl>
                                          <p:spTgt spid="105">
                                            <p:txEl>
                                              <p:pRg st="0" end="0"/>
                                            </p:txEl>
                                          </p:spTgt>
                                        </p:tgtEl>
                                        <p:attrNameLst>
                                          <p:attrName>style.visibility</p:attrName>
                                        </p:attrNameLst>
                                      </p:cBhvr>
                                      <p:to>
                                        <p:strVal val="visible"/>
                                      </p:to>
                                    </p:set>
                                    <p:anim calcmode="lin" valueType="num">
                                      <p:cBhvr>
                                        <p:cTn id="196" dur="500" fill="hold"/>
                                        <p:tgtEl>
                                          <p:spTgt spid="10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105">
                                            <p:txEl>
                                              <p:pRg st="0" end="0"/>
                                            </p:txEl>
                                          </p:spTgt>
                                        </p:tgtEl>
                                        <p:attrNameLst>
                                          <p:attrName>ppt_y</p:attrName>
                                        </p:attrNameLst>
                                      </p:cBhvr>
                                      <p:tavLst>
                                        <p:tav tm="0">
                                          <p:val>
                                            <p:strVal val="#ppt_y"/>
                                          </p:val>
                                        </p:tav>
                                        <p:tav tm="100000">
                                          <p:val>
                                            <p:strVal val="#ppt_y"/>
                                          </p:val>
                                        </p:tav>
                                      </p:tavLst>
                                    </p:anim>
                                    <p:anim calcmode="lin" valueType="num">
                                      <p:cBhvr>
                                        <p:cTn id="198" dur="500" fill="hold"/>
                                        <p:tgtEl>
                                          <p:spTgt spid="10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10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105">
                                            <p:txEl>
                                              <p:pRg st="0" end="0"/>
                                            </p:txEl>
                                          </p:spTgt>
                                        </p:tgtEl>
                                      </p:cBhvr>
                                    </p:animEffect>
                                  </p:childTnLst>
                                </p:cTn>
                              </p:par>
                            </p:childTnLst>
                          </p:cTn>
                        </p:par>
                        <p:par>
                          <p:cTn id="201" fill="hold">
                            <p:stCondLst>
                              <p:cond delay="14200"/>
                            </p:stCondLst>
                            <p:childTnLst>
                              <p:par>
                                <p:cTn id="202" presetID="52" presetClass="entr" presetSubtype="0" fill="hold" nodeType="afterEffect">
                                  <p:stCondLst>
                                    <p:cond delay="0"/>
                                  </p:stCondLst>
                                  <p:childTnLst>
                                    <p:set>
                                      <p:cBhvr>
                                        <p:cTn id="203" dur="1" fill="hold">
                                          <p:stCondLst>
                                            <p:cond delay="0"/>
                                          </p:stCondLst>
                                        </p:cTn>
                                        <p:tgtEl>
                                          <p:spTgt spid="107">
                                            <p:txEl>
                                              <p:pRg st="0" end="0"/>
                                            </p:txEl>
                                          </p:spTgt>
                                        </p:tgtEl>
                                        <p:attrNameLst>
                                          <p:attrName>style.visibility</p:attrName>
                                        </p:attrNameLst>
                                      </p:cBhvr>
                                      <p:to>
                                        <p:strVal val="visible"/>
                                      </p:to>
                                    </p:set>
                                    <p:animScale>
                                      <p:cBhvr>
                                        <p:cTn id="204" dur="1000" decel="50000" fill="hold">
                                          <p:stCondLst>
                                            <p:cond delay="0"/>
                                          </p:stCondLst>
                                        </p:cTn>
                                        <p:tgtEl>
                                          <p:spTgt spid="10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5" dur="1000" decel="50000" fill="hold">
                                          <p:stCondLst>
                                            <p:cond delay="0"/>
                                          </p:stCondLst>
                                        </p:cTn>
                                        <p:tgtEl>
                                          <p:spTgt spid="107">
                                            <p:txEl>
                                              <p:pRg st="0" end="0"/>
                                            </p:txEl>
                                          </p:spTgt>
                                        </p:tgtEl>
                                        <p:attrNameLst>
                                          <p:attrName>ppt_x</p:attrName>
                                          <p:attrName>ppt_y</p:attrName>
                                        </p:attrNameLst>
                                      </p:cBhvr>
                                    </p:animMotion>
                                    <p:animEffect transition="in" filter="fade">
                                      <p:cBhvr>
                                        <p:cTn id="206" dur="1000"/>
                                        <p:tgtEl>
                                          <p:spTgt spid="107">
                                            <p:txEl>
                                              <p:pRg st="0" end="0"/>
                                            </p:txEl>
                                          </p:spTgt>
                                        </p:tgtEl>
                                      </p:cBhvr>
                                    </p:animEffect>
                                  </p:childTnLst>
                                </p:cTn>
                              </p:par>
                            </p:childTnLst>
                          </p:cTn>
                        </p:par>
                        <p:par>
                          <p:cTn id="207" fill="hold">
                            <p:stCondLst>
                              <p:cond delay="15200"/>
                            </p:stCondLst>
                            <p:childTnLst>
                              <p:par>
                                <p:cTn id="208" presetID="52" presetClass="entr" presetSubtype="0" fill="hold" nodeType="afterEffect">
                                  <p:stCondLst>
                                    <p:cond delay="0"/>
                                  </p:stCondLst>
                                  <p:childTnLst>
                                    <p:set>
                                      <p:cBhvr>
                                        <p:cTn id="209" dur="1" fill="hold">
                                          <p:stCondLst>
                                            <p:cond delay="0"/>
                                          </p:stCondLst>
                                        </p:cTn>
                                        <p:tgtEl>
                                          <p:spTgt spid="108">
                                            <p:txEl>
                                              <p:pRg st="0" end="0"/>
                                            </p:txEl>
                                          </p:spTgt>
                                        </p:tgtEl>
                                        <p:attrNameLst>
                                          <p:attrName>style.visibility</p:attrName>
                                        </p:attrNameLst>
                                      </p:cBhvr>
                                      <p:to>
                                        <p:strVal val="visible"/>
                                      </p:to>
                                    </p:set>
                                    <p:animScale>
                                      <p:cBhvr>
                                        <p:cTn id="210" dur="1000" decel="50000" fill="hold">
                                          <p:stCondLst>
                                            <p:cond delay="0"/>
                                          </p:stCondLst>
                                        </p:cTn>
                                        <p:tgtEl>
                                          <p:spTgt spid="10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1" dur="1000" decel="50000" fill="hold">
                                          <p:stCondLst>
                                            <p:cond delay="0"/>
                                          </p:stCondLst>
                                        </p:cTn>
                                        <p:tgtEl>
                                          <p:spTgt spid="108">
                                            <p:txEl>
                                              <p:pRg st="0" end="0"/>
                                            </p:txEl>
                                          </p:spTgt>
                                        </p:tgtEl>
                                        <p:attrNameLst>
                                          <p:attrName>ppt_x</p:attrName>
                                          <p:attrName>ppt_y</p:attrName>
                                        </p:attrNameLst>
                                      </p:cBhvr>
                                    </p:animMotion>
                                    <p:animEffect transition="in" filter="fade">
                                      <p:cBhvr>
                                        <p:cTn id="212" dur="1000"/>
                                        <p:tgtEl>
                                          <p:spTgt spid="10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p:bldP spid="98" grpId="0"/>
      <p:bldP spid="99" grpId="0"/>
      <p:bldP spid="100" grpId="0"/>
      <p:bldP spid="101" grpId="0"/>
      <p:bldP spid="102" grpId="0"/>
      <p:bldP spid="103" grpId="0"/>
      <p:bldP spid="104" grpId="0"/>
      <p:bldP spid="109" grpId="0"/>
      <p:bldP spid="110" grpId="0"/>
      <p:bldP spid="111" grpId="0"/>
      <p:bldP spid="112" grpId="0"/>
      <p:bldP spid="1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工作完成情况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12" name="组合 411"/>
          <p:cNvGrpSpPr/>
          <p:nvPr/>
        </p:nvGrpSpPr>
        <p:grpSpPr>
          <a:xfrm>
            <a:off x="4917222" y="2229322"/>
            <a:ext cx="1638073" cy="535324"/>
            <a:chOff x="5341758" y="1852276"/>
            <a:chExt cx="1638286" cy="535324"/>
          </a:xfrm>
        </p:grpSpPr>
        <p:sp>
          <p:nvSpPr>
            <p:cNvPr id="413" name="任意多边形 412"/>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75000"/>
                  </a:schemeClr>
                </a:gs>
              </a:gsLst>
              <a:lin ang="2700000" scaled="1"/>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14" name="任意多边形 413"/>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7000"/>
                  </a:schemeClr>
                </a:gs>
                <a:gs pos="100000">
                  <a:schemeClr val="bg1">
                    <a:lumMod val="79000"/>
                  </a:schemeClr>
                </a:gs>
              </a:gsLst>
              <a:lin ang="2700000" scaled="1"/>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15" name="组合 414"/>
          <p:cNvGrpSpPr/>
          <p:nvPr/>
        </p:nvGrpSpPr>
        <p:grpSpPr>
          <a:xfrm rot="3600000">
            <a:off x="6128562" y="2538299"/>
            <a:ext cx="1638286" cy="535254"/>
            <a:chOff x="5341758" y="1852276"/>
            <a:chExt cx="1638286" cy="535324"/>
          </a:xfrm>
        </p:grpSpPr>
        <p:sp>
          <p:nvSpPr>
            <p:cNvPr id="416" name="任意多边形 415"/>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207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17" name="任意多边形 416"/>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5000"/>
                  </a:schemeClr>
                </a:gs>
                <a:gs pos="100000">
                  <a:schemeClr val="bg1">
                    <a:lumMod val="81000"/>
                  </a:schemeClr>
                </a:gs>
              </a:gsLst>
              <a:lin ang="20700000" scaled="0"/>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18" name="组合 417"/>
          <p:cNvGrpSpPr/>
          <p:nvPr/>
        </p:nvGrpSpPr>
        <p:grpSpPr>
          <a:xfrm rot="7200000">
            <a:off x="6493270" y="3736913"/>
            <a:ext cx="1638286" cy="535254"/>
            <a:chOff x="5341758" y="1852276"/>
            <a:chExt cx="1638286" cy="535324"/>
          </a:xfrm>
        </p:grpSpPr>
        <p:sp>
          <p:nvSpPr>
            <p:cNvPr id="419" name="任意多边形 418"/>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171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20" name="任意多边形 419"/>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5000"/>
                  </a:schemeClr>
                </a:gs>
                <a:gs pos="100000">
                  <a:schemeClr val="bg1">
                    <a:lumMod val="81000"/>
                  </a:schemeClr>
                </a:gs>
              </a:gsLst>
              <a:lin ang="17100000" scaled="0"/>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21" name="组合 420"/>
          <p:cNvGrpSpPr/>
          <p:nvPr/>
        </p:nvGrpSpPr>
        <p:grpSpPr>
          <a:xfrm flipH="1" flipV="1">
            <a:off x="5644681" y="4636741"/>
            <a:ext cx="1638073" cy="535324"/>
            <a:chOff x="5341758" y="1852276"/>
            <a:chExt cx="1638286" cy="535324"/>
          </a:xfrm>
        </p:grpSpPr>
        <p:sp>
          <p:nvSpPr>
            <p:cNvPr id="422" name="任意多边形 421"/>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135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endParaRPr>
            </a:p>
          </p:txBody>
        </p:sp>
        <p:sp>
          <p:nvSpPr>
            <p:cNvPr id="423" name="任意多边形 422"/>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5000"/>
                  </a:schemeClr>
                </a:gs>
                <a:gs pos="100000">
                  <a:schemeClr val="bg1">
                    <a:lumMod val="81000"/>
                  </a:schemeClr>
                </a:gs>
              </a:gsLst>
              <a:lin ang="13500000" scaled="0"/>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24" name="组合 423"/>
          <p:cNvGrpSpPr/>
          <p:nvPr/>
        </p:nvGrpSpPr>
        <p:grpSpPr>
          <a:xfrm rot="3600000" flipH="1" flipV="1">
            <a:off x="4433120" y="4327840"/>
            <a:ext cx="1638286" cy="535254"/>
            <a:chOff x="5341758" y="1852276"/>
            <a:chExt cx="1638286" cy="535324"/>
          </a:xfrm>
        </p:grpSpPr>
        <p:sp>
          <p:nvSpPr>
            <p:cNvPr id="425" name="任意多边形 424"/>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99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26" name="任意多边形 425"/>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5000"/>
                  </a:schemeClr>
                </a:gs>
                <a:gs pos="100000">
                  <a:schemeClr val="bg1">
                    <a:lumMod val="81000"/>
                  </a:schemeClr>
                </a:gs>
              </a:gsLst>
              <a:lin ang="9900000" scaled="0"/>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27" name="组合 426"/>
          <p:cNvGrpSpPr/>
          <p:nvPr/>
        </p:nvGrpSpPr>
        <p:grpSpPr>
          <a:xfrm rot="7200000" flipH="1" flipV="1">
            <a:off x="4068411" y="3129223"/>
            <a:ext cx="1638286" cy="535254"/>
            <a:chOff x="5341758" y="1852276"/>
            <a:chExt cx="1638286" cy="535324"/>
          </a:xfrm>
        </p:grpSpPr>
        <p:sp>
          <p:nvSpPr>
            <p:cNvPr id="428" name="任意多边形 427"/>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75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29" name="任意多边形 428"/>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0">
                  <a:schemeClr val="bg1">
                    <a:lumMod val="95000"/>
                  </a:schemeClr>
                </a:gs>
                <a:gs pos="100000">
                  <a:schemeClr val="bg1">
                    <a:lumMod val="81000"/>
                  </a:schemeClr>
                </a:gs>
              </a:gsLst>
              <a:lin ang="7500000" scaled="0"/>
            </a:gradFill>
            <a:ln w="19050">
              <a:no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nvGrpSpPr>
          <p:cNvPr id="430" name="Group 8"/>
          <p:cNvGrpSpPr>
            <a:grpSpLocks noChangeAspect="1"/>
          </p:cNvGrpSpPr>
          <p:nvPr/>
        </p:nvGrpSpPr>
        <p:grpSpPr bwMode="auto">
          <a:xfrm>
            <a:off x="5640002" y="2322414"/>
            <a:ext cx="330940" cy="362665"/>
            <a:chOff x="3437" y="2282"/>
            <a:chExt cx="679" cy="744"/>
          </a:xfrm>
          <a:solidFill>
            <a:schemeClr val="tx2"/>
          </a:solidFill>
        </p:grpSpPr>
        <p:sp>
          <p:nvSpPr>
            <p:cNvPr id="43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3" name="Group 13"/>
          <p:cNvGrpSpPr>
            <a:grpSpLocks noChangeAspect="1"/>
          </p:cNvGrpSpPr>
          <p:nvPr/>
        </p:nvGrpSpPr>
        <p:grpSpPr bwMode="auto">
          <a:xfrm>
            <a:off x="6788005" y="2665749"/>
            <a:ext cx="362898" cy="367230"/>
            <a:chOff x="2426" y="2781"/>
            <a:chExt cx="593" cy="600"/>
          </a:xfrm>
          <a:solidFill>
            <a:schemeClr val="tx1"/>
          </a:solidFill>
        </p:grpSpPr>
        <p:sp>
          <p:nvSpPr>
            <p:cNvPr id="43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6" name="Group 18"/>
          <p:cNvGrpSpPr>
            <a:grpSpLocks noChangeAspect="1"/>
          </p:cNvGrpSpPr>
          <p:nvPr/>
        </p:nvGrpSpPr>
        <p:grpSpPr bwMode="auto">
          <a:xfrm>
            <a:off x="4728734" y="3133711"/>
            <a:ext cx="376974" cy="351316"/>
            <a:chOff x="3802" y="2858"/>
            <a:chExt cx="616" cy="574"/>
          </a:xfrm>
          <a:solidFill>
            <a:schemeClr val="tx1"/>
          </a:solidFill>
        </p:grpSpPr>
        <p:sp>
          <p:nvSpPr>
            <p:cNvPr id="43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2" name="Group 26"/>
          <p:cNvGrpSpPr>
            <a:grpSpLocks noChangeAspect="1"/>
          </p:cNvGrpSpPr>
          <p:nvPr/>
        </p:nvGrpSpPr>
        <p:grpSpPr bwMode="auto">
          <a:xfrm>
            <a:off x="5036192" y="4460553"/>
            <a:ext cx="443481" cy="219888"/>
            <a:chOff x="5676" y="2597"/>
            <a:chExt cx="1061" cy="526"/>
          </a:xfrm>
          <a:solidFill>
            <a:schemeClr val="tx2"/>
          </a:solidFill>
        </p:grpSpPr>
        <p:sp>
          <p:nvSpPr>
            <p:cNvPr id="443"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5" name="Freeform 108"/>
          <p:cNvSpPr>
            <a:spLocks noEditPoints="1"/>
          </p:cNvSpPr>
          <p:nvPr/>
        </p:nvSpPr>
        <p:spPr bwMode="auto">
          <a:xfrm>
            <a:off x="7128449" y="3835917"/>
            <a:ext cx="367928"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866" name="组合 865"/>
          <p:cNvGrpSpPr/>
          <p:nvPr/>
        </p:nvGrpSpPr>
        <p:grpSpPr>
          <a:xfrm>
            <a:off x="6237353" y="4733940"/>
            <a:ext cx="313255" cy="340939"/>
            <a:chOff x="4873626" y="1965325"/>
            <a:chExt cx="269876" cy="293688"/>
          </a:xfrm>
          <a:solidFill>
            <a:schemeClr val="tx1"/>
          </a:solidFill>
        </p:grpSpPr>
        <p:sp>
          <p:nvSpPr>
            <p:cNvPr id="867"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71" name="组合 870"/>
          <p:cNvGrpSpPr/>
          <p:nvPr/>
        </p:nvGrpSpPr>
        <p:grpSpPr>
          <a:xfrm flipH="1" flipV="1">
            <a:off x="2588121" y="2332945"/>
            <a:ext cx="2091374" cy="697292"/>
            <a:chOff x="5271455" y="4628205"/>
            <a:chExt cx="2091646" cy="697292"/>
          </a:xfrm>
        </p:grpSpPr>
        <p:sp>
          <p:nvSpPr>
            <p:cNvPr id="872" name="椭圆 871"/>
            <p:cNvSpPr/>
            <p:nvPr/>
          </p:nvSpPr>
          <p:spPr>
            <a:xfrm>
              <a:off x="5271455" y="4628205"/>
              <a:ext cx="81021" cy="73655"/>
            </a:xfrm>
            <a:prstGeom prst="ellipse">
              <a:avLst/>
            </a:prstGeom>
            <a:solidFill>
              <a:schemeClr val="tx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3" name="任意多边形 872"/>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4" name="组合 873"/>
          <p:cNvGrpSpPr/>
          <p:nvPr/>
        </p:nvGrpSpPr>
        <p:grpSpPr>
          <a:xfrm flipH="1">
            <a:off x="2659445" y="4428765"/>
            <a:ext cx="2091374" cy="697292"/>
            <a:chOff x="5271455" y="4628205"/>
            <a:chExt cx="2091646" cy="697292"/>
          </a:xfrm>
        </p:grpSpPr>
        <p:sp>
          <p:nvSpPr>
            <p:cNvPr id="875" name="椭圆 874"/>
            <p:cNvSpPr/>
            <p:nvPr/>
          </p:nvSpPr>
          <p:spPr>
            <a:xfrm>
              <a:off x="5271455" y="4628205"/>
              <a:ext cx="81021" cy="73655"/>
            </a:xfrm>
            <a:prstGeom prst="ellipse">
              <a:avLst/>
            </a:prstGeom>
            <a:solidFill>
              <a:schemeClr val="tx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6" name="任意多边形 875"/>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7" name="组合 876"/>
          <p:cNvGrpSpPr/>
          <p:nvPr/>
        </p:nvGrpSpPr>
        <p:grpSpPr>
          <a:xfrm flipV="1">
            <a:off x="7436801" y="2355170"/>
            <a:ext cx="2085025" cy="697292"/>
            <a:chOff x="5277805" y="4628205"/>
            <a:chExt cx="2085296" cy="697292"/>
          </a:xfrm>
        </p:grpSpPr>
        <p:sp>
          <p:nvSpPr>
            <p:cNvPr id="878" name="椭圆 877"/>
            <p:cNvSpPr/>
            <p:nvPr/>
          </p:nvSpPr>
          <p:spPr>
            <a:xfrm>
              <a:off x="5277805" y="4628205"/>
              <a:ext cx="81021" cy="73655"/>
            </a:xfrm>
            <a:prstGeom prst="ellipse">
              <a:avLst/>
            </a:prstGeom>
            <a:solidFill>
              <a:schemeClr val="tx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9" name="任意多边形 878"/>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0" name="组合 879"/>
          <p:cNvGrpSpPr/>
          <p:nvPr/>
        </p:nvGrpSpPr>
        <p:grpSpPr>
          <a:xfrm>
            <a:off x="7439946" y="4415654"/>
            <a:ext cx="2085025" cy="697292"/>
            <a:chOff x="5277805" y="4628205"/>
            <a:chExt cx="2085296" cy="697292"/>
          </a:xfrm>
        </p:grpSpPr>
        <p:sp>
          <p:nvSpPr>
            <p:cNvPr id="881" name="椭圆 880"/>
            <p:cNvSpPr/>
            <p:nvPr/>
          </p:nvSpPr>
          <p:spPr>
            <a:xfrm>
              <a:off x="5277805" y="4628205"/>
              <a:ext cx="81021" cy="73655"/>
            </a:xfrm>
            <a:prstGeom prst="ellipse">
              <a:avLst/>
            </a:prstGeom>
            <a:solidFill>
              <a:schemeClr val="tx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2" name="任意多边形 881"/>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83" name="组合 882"/>
          <p:cNvGrpSpPr/>
          <p:nvPr/>
        </p:nvGrpSpPr>
        <p:grpSpPr>
          <a:xfrm>
            <a:off x="5667642" y="2994833"/>
            <a:ext cx="893254" cy="893370"/>
            <a:chOff x="4982374" y="2208496"/>
            <a:chExt cx="2227648" cy="2227648"/>
          </a:xfrm>
          <a:effectLst>
            <a:outerShdw blurRad="50800" dist="25400" dir="2700000" algn="tl" rotWithShape="0">
              <a:prstClr val="black">
                <a:alpha val="40000"/>
              </a:prstClr>
            </a:outerShdw>
          </a:effectLst>
        </p:grpSpPr>
        <p:sp>
          <p:nvSpPr>
            <p:cNvPr id="884" name="椭圆 883"/>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5" name="Group 35"/>
            <p:cNvGrpSpPr>
              <a:grpSpLocks noChangeAspect="1"/>
            </p:cNvGrpSpPr>
            <p:nvPr/>
          </p:nvGrpSpPr>
          <p:grpSpPr bwMode="auto">
            <a:xfrm>
              <a:off x="5112459" y="2218471"/>
              <a:ext cx="2017983" cy="1955861"/>
              <a:chOff x="3477" y="1809"/>
              <a:chExt cx="726" cy="704"/>
            </a:xfrm>
            <a:noFill/>
          </p:grpSpPr>
          <p:sp>
            <p:nvSpPr>
              <p:cNvPr id="88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solidFill>
                <a:srgbClr val="3F3F3F"/>
              </a:solid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rgbClr val="3F3F3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rgbClr val="3F3F3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solidFill>
                <a:srgbClr val="3F3F3F"/>
              </a:solid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solidFill>
                <a:srgbClr val="3F3F3F"/>
              </a:solid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solidFill>
                <a:srgbClr val="3F3F3F"/>
              </a:solid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solidFill>
                <a:srgbClr val="3F3F3F"/>
              </a:solidFill>
              <a:ln w="12700">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95" name="文本框 117"/>
          <p:cNvSpPr txBox="1"/>
          <p:nvPr/>
        </p:nvSpPr>
        <p:spPr>
          <a:xfrm>
            <a:off x="5175675" y="3933056"/>
            <a:ext cx="1877188" cy="461665"/>
          </a:xfrm>
          <a:prstGeom prst="rect">
            <a:avLst/>
          </a:prstGeom>
          <a:noFill/>
        </p:spPr>
        <p:txBody>
          <a:bodyPr wrap="square" rtlCol="0">
            <a:spAutoFit/>
          </a:bodyPr>
          <a:lstStyle/>
          <a:p>
            <a:pPr algn="ctr"/>
            <a:r>
              <a:rPr lang="zh-CN" altLang="en-US" sz="2400" b="1" dirty="0" smtClean="0">
                <a:latin typeface="微软雅黑" panose="020B0503020204020204" pitchFamily="34" charset="-122"/>
                <a:ea typeface="微软雅黑" panose="020B0503020204020204" pitchFamily="34" charset="-122"/>
                <a:cs typeface="Segoe UI" panose="020B0502040204020203" pitchFamily="34" charset="0"/>
              </a:rPr>
              <a:t>重点工作</a:t>
            </a:r>
            <a:endParaRPr lang="zh-CN" altLang="en-US" sz="2400" b="1" dirty="0">
              <a:latin typeface="微软雅黑" panose="020B0503020204020204" pitchFamily="34" charset="-122"/>
              <a:ea typeface="微软雅黑" panose="020B0503020204020204" pitchFamily="34" charset="-122"/>
              <a:cs typeface="Segoe UI" panose="020B0502040204020203" pitchFamily="34" charset="0"/>
            </a:endParaRPr>
          </a:p>
        </p:txBody>
      </p:sp>
      <p:grpSp>
        <p:nvGrpSpPr>
          <p:cNvPr id="896" name="组合 895"/>
          <p:cNvGrpSpPr/>
          <p:nvPr/>
        </p:nvGrpSpPr>
        <p:grpSpPr>
          <a:xfrm>
            <a:off x="4583038" y="908720"/>
            <a:ext cx="2808309" cy="1286282"/>
            <a:chOff x="478583" y="1976343"/>
            <a:chExt cx="2808309" cy="1286282"/>
          </a:xfrm>
        </p:grpSpPr>
        <p:sp>
          <p:nvSpPr>
            <p:cNvPr id="897" name="文本框 25"/>
            <p:cNvSpPr txBox="1"/>
            <p:nvPr/>
          </p:nvSpPr>
          <p:spPr>
            <a:xfrm>
              <a:off x="622599" y="1976343"/>
              <a:ext cx="870744" cy="523220"/>
            </a:xfrm>
            <a:prstGeom prst="rect">
              <a:avLst/>
            </a:prstGeom>
            <a:noFill/>
          </p:spPr>
          <p:txBody>
            <a:bodyPr wrap="square" rtlCol="0">
              <a:spAutoFit/>
            </a:bodyPr>
            <a:lstStyle/>
            <a:p>
              <a:pPr algn="ctr"/>
              <a:r>
                <a:rPr lang="en-US" altLang="zh-CN" sz="2800" dirty="0" smtClean="0">
                  <a:solidFill>
                    <a:srgbClr val="3F3F3F"/>
                  </a:solidFill>
                  <a:latin typeface="Impact" panose="020B0806030902050204" pitchFamily="34" charset="0"/>
                </a:rPr>
                <a:t>01</a:t>
              </a:r>
              <a:endParaRPr lang="zh-CN" altLang="en-US" sz="2800" dirty="0">
                <a:solidFill>
                  <a:srgbClr val="3F3F3F"/>
                </a:solidFill>
                <a:latin typeface="Impact" panose="020B0806030902050204" pitchFamily="34" charset="0"/>
              </a:endParaRPr>
            </a:p>
          </p:txBody>
        </p:sp>
        <p:grpSp>
          <p:nvGrpSpPr>
            <p:cNvPr id="898" name="组合 897"/>
            <p:cNvGrpSpPr/>
            <p:nvPr/>
          </p:nvGrpSpPr>
          <p:grpSpPr>
            <a:xfrm>
              <a:off x="478583" y="2060848"/>
              <a:ext cx="2808309" cy="1201777"/>
              <a:chOff x="2326778" y="3801665"/>
              <a:chExt cx="2808675" cy="1201777"/>
            </a:xfrm>
          </p:grpSpPr>
          <p:sp>
            <p:nvSpPr>
              <p:cNvPr id="899" name="文本框 43"/>
              <p:cNvSpPr txBox="1"/>
              <p:nvPr/>
            </p:nvSpPr>
            <p:spPr>
              <a:xfrm>
                <a:off x="3075593" y="3801665"/>
                <a:ext cx="1725052" cy="400110"/>
              </a:xfrm>
              <a:prstGeom prst="rect">
                <a:avLst/>
              </a:prstGeom>
              <a:noFill/>
            </p:spPr>
            <p:txBody>
              <a:bodyPr wrap="square" rtlCol="0">
                <a:spAutoFit/>
              </a:bodyPr>
              <a:lstStyle/>
              <a:p>
                <a:r>
                  <a:rPr lang="zh-CN" altLang="en-US" sz="2000" dirty="0" smtClean="0">
                    <a:solidFill>
                      <a:srgbClr val="3F3F3F"/>
                    </a:solidFill>
                    <a:latin typeface="微软雅黑" panose="020B0503020204020204" pitchFamily="34" charset="-122"/>
                    <a:ea typeface="微软雅黑" panose="020B0503020204020204" pitchFamily="34" charset="-122"/>
                  </a:rPr>
                  <a:t>重点工作一</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00" name="文本框 44"/>
              <p:cNvSpPr txBox="1"/>
              <p:nvPr/>
            </p:nvSpPr>
            <p:spPr>
              <a:xfrm>
                <a:off x="2326778" y="4135512"/>
                <a:ext cx="2808675" cy="867930"/>
              </a:xfrm>
              <a:prstGeom prst="rect">
                <a:avLst/>
              </a:prstGeom>
              <a:noFill/>
            </p:spPr>
            <p:txBody>
              <a:bodyPr wrap="square" rtlCol="0">
                <a:spAutoFit/>
              </a:bodyPr>
              <a:lstStyle/>
              <a:p>
                <a:pPr lvl="0" algn="ctr">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grpSp>
        <p:nvGrpSpPr>
          <p:cNvPr id="901" name="组合 900"/>
          <p:cNvGrpSpPr/>
          <p:nvPr/>
        </p:nvGrpSpPr>
        <p:grpSpPr>
          <a:xfrm>
            <a:off x="7751391" y="3743503"/>
            <a:ext cx="2959585" cy="1286282"/>
            <a:chOff x="327307" y="1976343"/>
            <a:chExt cx="2959585" cy="1286282"/>
          </a:xfrm>
        </p:grpSpPr>
        <p:sp>
          <p:nvSpPr>
            <p:cNvPr id="902" name="文本框 25"/>
            <p:cNvSpPr txBox="1"/>
            <p:nvPr/>
          </p:nvSpPr>
          <p:spPr>
            <a:xfrm>
              <a:off x="327307" y="1976343"/>
              <a:ext cx="870744" cy="523220"/>
            </a:xfrm>
            <a:prstGeom prst="rect">
              <a:avLst/>
            </a:prstGeom>
            <a:noFill/>
          </p:spPr>
          <p:txBody>
            <a:bodyPr wrap="square" rtlCol="0">
              <a:spAutoFit/>
            </a:bodyPr>
            <a:lstStyle/>
            <a:p>
              <a:pPr algn="ctr"/>
              <a:r>
                <a:rPr lang="en-US" altLang="zh-CN" sz="2800" dirty="0" smtClean="0">
                  <a:solidFill>
                    <a:srgbClr val="3F3F3F"/>
                  </a:solidFill>
                  <a:latin typeface="Impact" panose="020B0806030902050204" pitchFamily="34" charset="0"/>
                </a:rPr>
                <a:t>05</a:t>
              </a:r>
              <a:endParaRPr lang="zh-CN" altLang="en-US" sz="2800" dirty="0">
                <a:solidFill>
                  <a:srgbClr val="3F3F3F"/>
                </a:solidFill>
                <a:latin typeface="Impact" panose="020B0806030902050204" pitchFamily="34" charset="0"/>
              </a:endParaRPr>
            </a:p>
          </p:txBody>
        </p:sp>
        <p:grpSp>
          <p:nvGrpSpPr>
            <p:cNvPr id="903" name="组合 902"/>
            <p:cNvGrpSpPr/>
            <p:nvPr/>
          </p:nvGrpSpPr>
          <p:grpSpPr>
            <a:xfrm>
              <a:off x="478583" y="2060848"/>
              <a:ext cx="2808309" cy="1201777"/>
              <a:chOff x="2326778" y="3801665"/>
              <a:chExt cx="2808675" cy="1201777"/>
            </a:xfrm>
          </p:grpSpPr>
          <p:sp>
            <p:nvSpPr>
              <p:cNvPr id="904" name="文本框 43"/>
              <p:cNvSpPr txBox="1"/>
              <p:nvPr/>
            </p:nvSpPr>
            <p:spPr>
              <a:xfrm>
                <a:off x="2780262" y="3801665"/>
                <a:ext cx="1725052" cy="400110"/>
              </a:xfrm>
              <a:prstGeom prst="rect">
                <a:avLst/>
              </a:prstGeom>
              <a:noFill/>
            </p:spPr>
            <p:txBody>
              <a:bodyPr wrap="squar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rPr>
                  <a:t>重点</a:t>
                </a:r>
                <a:r>
                  <a:rPr lang="zh-CN" altLang="en-US" sz="2000" dirty="0" smtClean="0">
                    <a:solidFill>
                      <a:srgbClr val="3F3F3F"/>
                    </a:solidFill>
                    <a:latin typeface="微软雅黑" panose="020B0503020204020204" pitchFamily="34" charset="-122"/>
                    <a:ea typeface="微软雅黑" panose="020B0503020204020204" pitchFamily="34" charset="-122"/>
                  </a:rPr>
                  <a:t>工作五</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05" name="文本框 44"/>
              <p:cNvSpPr txBox="1"/>
              <p:nvPr/>
            </p:nvSpPr>
            <p:spPr>
              <a:xfrm>
                <a:off x="2326778" y="4135512"/>
                <a:ext cx="2808675" cy="867930"/>
              </a:xfrm>
              <a:prstGeom prst="rect">
                <a:avLst/>
              </a:prstGeom>
              <a:noFill/>
            </p:spPr>
            <p:txBody>
              <a:bodyPr wrap="square" rtlCol="0">
                <a:spAutoFit/>
              </a:bodyPr>
              <a:lstStyle/>
              <a:p>
                <a:pPr lvl="0">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grpSp>
        <p:nvGrpSpPr>
          <p:cNvPr id="906" name="组合 905"/>
          <p:cNvGrpSpPr/>
          <p:nvPr/>
        </p:nvGrpSpPr>
        <p:grpSpPr>
          <a:xfrm>
            <a:off x="1301926" y="3722614"/>
            <a:ext cx="2849064" cy="1286282"/>
            <a:chOff x="478583" y="1976343"/>
            <a:chExt cx="2849064" cy="1286282"/>
          </a:xfrm>
        </p:grpSpPr>
        <p:sp>
          <p:nvSpPr>
            <p:cNvPr id="907" name="文本框 25"/>
            <p:cNvSpPr txBox="1"/>
            <p:nvPr/>
          </p:nvSpPr>
          <p:spPr>
            <a:xfrm>
              <a:off x="998119" y="1976343"/>
              <a:ext cx="870744" cy="523220"/>
            </a:xfrm>
            <a:prstGeom prst="rect">
              <a:avLst/>
            </a:prstGeom>
            <a:noFill/>
          </p:spPr>
          <p:txBody>
            <a:bodyPr wrap="square" rtlCol="0">
              <a:spAutoFit/>
            </a:bodyPr>
            <a:lstStyle/>
            <a:p>
              <a:pPr algn="ctr"/>
              <a:r>
                <a:rPr lang="en-US" altLang="zh-CN" sz="2800" dirty="0" smtClean="0">
                  <a:solidFill>
                    <a:srgbClr val="3F3F3F"/>
                  </a:solidFill>
                  <a:latin typeface="Impact" panose="020B0806030902050204" pitchFamily="34" charset="0"/>
                </a:rPr>
                <a:t>03</a:t>
              </a:r>
              <a:endParaRPr lang="zh-CN" altLang="en-US" sz="2800" dirty="0">
                <a:solidFill>
                  <a:srgbClr val="3F3F3F"/>
                </a:solidFill>
                <a:latin typeface="Impact" panose="020B0806030902050204" pitchFamily="34" charset="0"/>
              </a:endParaRPr>
            </a:p>
          </p:txBody>
        </p:sp>
        <p:grpSp>
          <p:nvGrpSpPr>
            <p:cNvPr id="908" name="组合 907"/>
            <p:cNvGrpSpPr/>
            <p:nvPr/>
          </p:nvGrpSpPr>
          <p:grpSpPr>
            <a:xfrm>
              <a:off x="478583" y="2060848"/>
              <a:ext cx="2849064" cy="1201777"/>
              <a:chOff x="2326778" y="3801665"/>
              <a:chExt cx="2849435" cy="1201777"/>
            </a:xfrm>
          </p:grpSpPr>
          <p:sp>
            <p:nvSpPr>
              <p:cNvPr id="909" name="文本框 43"/>
              <p:cNvSpPr txBox="1"/>
              <p:nvPr/>
            </p:nvSpPr>
            <p:spPr>
              <a:xfrm>
                <a:off x="3451161" y="3801665"/>
                <a:ext cx="1725052" cy="400110"/>
              </a:xfrm>
              <a:prstGeom prst="rect">
                <a:avLst/>
              </a:prstGeom>
              <a:noFill/>
            </p:spPr>
            <p:txBody>
              <a:bodyPr wrap="squar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rPr>
                  <a:t>重点</a:t>
                </a:r>
                <a:r>
                  <a:rPr lang="zh-CN" altLang="en-US" sz="2000" dirty="0" smtClean="0">
                    <a:solidFill>
                      <a:srgbClr val="3F3F3F"/>
                    </a:solidFill>
                    <a:latin typeface="微软雅黑" panose="020B0503020204020204" pitchFamily="34" charset="-122"/>
                    <a:ea typeface="微软雅黑" panose="020B0503020204020204" pitchFamily="34" charset="-122"/>
                  </a:rPr>
                  <a:t>工作三</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10" name="文本框 44"/>
              <p:cNvSpPr txBox="1"/>
              <p:nvPr/>
            </p:nvSpPr>
            <p:spPr>
              <a:xfrm>
                <a:off x="2326778" y="4135512"/>
                <a:ext cx="2808675" cy="867930"/>
              </a:xfrm>
              <a:prstGeom prst="rect">
                <a:avLst/>
              </a:prstGeom>
              <a:noFill/>
            </p:spPr>
            <p:txBody>
              <a:bodyPr wrap="square" rtlCol="0">
                <a:spAutoFit/>
              </a:bodyPr>
              <a:lstStyle/>
              <a:p>
                <a:pPr lvl="0" algn="r">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grpSp>
        <p:nvGrpSpPr>
          <p:cNvPr id="911" name="组合 910"/>
          <p:cNvGrpSpPr/>
          <p:nvPr/>
        </p:nvGrpSpPr>
        <p:grpSpPr>
          <a:xfrm>
            <a:off x="4660114" y="5179090"/>
            <a:ext cx="2808310" cy="1286282"/>
            <a:chOff x="478583" y="1976343"/>
            <a:chExt cx="2808310" cy="1286282"/>
          </a:xfrm>
        </p:grpSpPr>
        <p:sp>
          <p:nvSpPr>
            <p:cNvPr id="912" name="文本框 25"/>
            <p:cNvSpPr txBox="1"/>
            <p:nvPr/>
          </p:nvSpPr>
          <p:spPr>
            <a:xfrm>
              <a:off x="617531" y="1976343"/>
              <a:ext cx="870744" cy="523220"/>
            </a:xfrm>
            <a:prstGeom prst="rect">
              <a:avLst/>
            </a:prstGeom>
            <a:noFill/>
          </p:spPr>
          <p:txBody>
            <a:bodyPr wrap="square" rtlCol="0">
              <a:spAutoFit/>
            </a:bodyPr>
            <a:lstStyle/>
            <a:p>
              <a:pPr algn="ctr"/>
              <a:r>
                <a:rPr lang="en-US" altLang="zh-CN" sz="2800" dirty="0" smtClean="0">
                  <a:latin typeface="Impact" panose="020B0806030902050204" pitchFamily="34" charset="0"/>
                </a:rPr>
                <a:t>04</a:t>
              </a:r>
              <a:endParaRPr lang="zh-CN" altLang="en-US" sz="2800" dirty="0">
                <a:latin typeface="Impact" panose="020B0806030902050204" pitchFamily="34" charset="0"/>
              </a:endParaRPr>
            </a:p>
          </p:txBody>
        </p:sp>
        <p:grpSp>
          <p:nvGrpSpPr>
            <p:cNvPr id="913" name="组合 912"/>
            <p:cNvGrpSpPr/>
            <p:nvPr/>
          </p:nvGrpSpPr>
          <p:grpSpPr>
            <a:xfrm>
              <a:off x="478583" y="2060848"/>
              <a:ext cx="2808310" cy="1201777"/>
              <a:chOff x="2326778" y="3801665"/>
              <a:chExt cx="2808675" cy="1201777"/>
            </a:xfrm>
          </p:grpSpPr>
          <p:sp>
            <p:nvSpPr>
              <p:cNvPr id="914" name="文本框 43"/>
              <p:cNvSpPr txBox="1"/>
              <p:nvPr/>
            </p:nvSpPr>
            <p:spPr>
              <a:xfrm>
                <a:off x="3070524" y="3801665"/>
                <a:ext cx="1725051" cy="400110"/>
              </a:xfrm>
              <a:prstGeom prst="rect">
                <a:avLst/>
              </a:prstGeom>
              <a:noFill/>
            </p:spPr>
            <p:txBody>
              <a:bodyPr wrap="squar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rPr>
                  <a:t>重点</a:t>
                </a:r>
                <a:r>
                  <a:rPr lang="zh-CN" altLang="en-US" sz="2000" dirty="0" smtClean="0">
                    <a:solidFill>
                      <a:srgbClr val="3F3F3F"/>
                    </a:solidFill>
                    <a:latin typeface="微软雅黑" panose="020B0503020204020204" pitchFamily="34" charset="-122"/>
                    <a:ea typeface="微软雅黑" panose="020B0503020204020204" pitchFamily="34" charset="-122"/>
                  </a:rPr>
                  <a:t>工作四</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15" name="文本框 44"/>
              <p:cNvSpPr txBox="1"/>
              <p:nvPr/>
            </p:nvSpPr>
            <p:spPr>
              <a:xfrm>
                <a:off x="2326778" y="4135512"/>
                <a:ext cx="2808675" cy="867930"/>
              </a:xfrm>
              <a:prstGeom prst="rect">
                <a:avLst/>
              </a:prstGeom>
              <a:noFill/>
            </p:spPr>
            <p:txBody>
              <a:bodyPr wrap="square" rtlCol="0">
                <a:spAutoFit/>
              </a:bodyPr>
              <a:lstStyle/>
              <a:p>
                <a:pPr lvl="0" algn="ctr">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grpSp>
        <p:nvGrpSpPr>
          <p:cNvPr id="916" name="组合 915"/>
          <p:cNvGrpSpPr/>
          <p:nvPr/>
        </p:nvGrpSpPr>
        <p:grpSpPr>
          <a:xfrm>
            <a:off x="1445942" y="980729"/>
            <a:ext cx="2849064" cy="1286282"/>
            <a:chOff x="478583" y="1976343"/>
            <a:chExt cx="2849064" cy="1286282"/>
          </a:xfrm>
        </p:grpSpPr>
        <p:sp>
          <p:nvSpPr>
            <p:cNvPr id="917" name="文本框 25"/>
            <p:cNvSpPr txBox="1"/>
            <p:nvPr/>
          </p:nvSpPr>
          <p:spPr>
            <a:xfrm>
              <a:off x="998119" y="1976343"/>
              <a:ext cx="870744" cy="523220"/>
            </a:xfrm>
            <a:prstGeom prst="rect">
              <a:avLst/>
            </a:prstGeom>
            <a:noFill/>
          </p:spPr>
          <p:txBody>
            <a:bodyPr wrap="square" rtlCol="0">
              <a:spAutoFit/>
            </a:bodyPr>
            <a:lstStyle/>
            <a:p>
              <a:pPr algn="ctr"/>
              <a:r>
                <a:rPr lang="en-US" altLang="zh-CN" sz="2800" dirty="0" smtClean="0">
                  <a:latin typeface="Impact" panose="020B0806030902050204" pitchFamily="34" charset="0"/>
                </a:rPr>
                <a:t>02</a:t>
              </a:r>
              <a:endParaRPr lang="zh-CN" altLang="en-US" sz="2800" dirty="0">
                <a:latin typeface="Impact" panose="020B0806030902050204" pitchFamily="34" charset="0"/>
              </a:endParaRPr>
            </a:p>
          </p:txBody>
        </p:sp>
        <p:grpSp>
          <p:nvGrpSpPr>
            <p:cNvPr id="918" name="组合 917"/>
            <p:cNvGrpSpPr/>
            <p:nvPr/>
          </p:nvGrpSpPr>
          <p:grpSpPr>
            <a:xfrm>
              <a:off x="478583" y="2060848"/>
              <a:ext cx="2849064" cy="1201777"/>
              <a:chOff x="2326778" y="3801665"/>
              <a:chExt cx="2849435" cy="1201777"/>
            </a:xfrm>
          </p:grpSpPr>
          <p:sp>
            <p:nvSpPr>
              <p:cNvPr id="919" name="文本框 43"/>
              <p:cNvSpPr txBox="1"/>
              <p:nvPr/>
            </p:nvSpPr>
            <p:spPr>
              <a:xfrm>
                <a:off x="3451161" y="3801665"/>
                <a:ext cx="1725052" cy="400110"/>
              </a:xfrm>
              <a:prstGeom prst="rect">
                <a:avLst/>
              </a:prstGeom>
              <a:noFill/>
            </p:spPr>
            <p:txBody>
              <a:bodyPr wrap="squar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rPr>
                  <a:t>重点</a:t>
                </a:r>
                <a:r>
                  <a:rPr lang="zh-CN" altLang="en-US" sz="2000" dirty="0" smtClean="0">
                    <a:solidFill>
                      <a:srgbClr val="3F3F3F"/>
                    </a:solidFill>
                    <a:latin typeface="微软雅黑" panose="020B0503020204020204" pitchFamily="34" charset="-122"/>
                    <a:ea typeface="微软雅黑" panose="020B0503020204020204" pitchFamily="34" charset="-122"/>
                  </a:rPr>
                  <a:t>工作二</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20" name="文本框 44"/>
              <p:cNvSpPr txBox="1"/>
              <p:nvPr/>
            </p:nvSpPr>
            <p:spPr>
              <a:xfrm>
                <a:off x="2326778" y="4135512"/>
                <a:ext cx="2808675" cy="867930"/>
              </a:xfrm>
              <a:prstGeom prst="rect">
                <a:avLst/>
              </a:prstGeom>
              <a:noFill/>
            </p:spPr>
            <p:txBody>
              <a:bodyPr wrap="square" rtlCol="0">
                <a:spAutoFit/>
              </a:bodyPr>
              <a:lstStyle/>
              <a:p>
                <a:pPr lvl="0" algn="r">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grpSp>
        <p:nvGrpSpPr>
          <p:cNvPr id="921" name="组合 920"/>
          <p:cNvGrpSpPr/>
          <p:nvPr/>
        </p:nvGrpSpPr>
        <p:grpSpPr>
          <a:xfrm>
            <a:off x="7751391" y="1007197"/>
            <a:ext cx="2959585" cy="1286282"/>
            <a:chOff x="327307" y="1976343"/>
            <a:chExt cx="2959585" cy="1286282"/>
          </a:xfrm>
        </p:grpSpPr>
        <p:sp>
          <p:nvSpPr>
            <p:cNvPr id="922" name="文本框 25"/>
            <p:cNvSpPr txBox="1"/>
            <p:nvPr/>
          </p:nvSpPr>
          <p:spPr>
            <a:xfrm>
              <a:off x="327307" y="1976343"/>
              <a:ext cx="870744" cy="523220"/>
            </a:xfrm>
            <a:prstGeom prst="rect">
              <a:avLst/>
            </a:prstGeom>
            <a:noFill/>
          </p:spPr>
          <p:txBody>
            <a:bodyPr wrap="square" rtlCol="0">
              <a:spAutoFit/>
            </a:bodyPr>
            <a:lstStyle/>
            <a:p>
              <a:pPr algn="ctr"/>
              <a:r>
                <a:rPr lang="en-US" altLang="zh-CN" sz="2800" dirty="0" smtClean="0">
                  <a:latin typeface="Impact" panose="020B0806030902050204" pitchFamily="34" charset="0"/>
                </a:rPr>
                <a:t>06</a:t>
              </a:r>
              <a:endParaRPr lang="zh-CN" altLang="en-US" sz="2800" dirty="0">
                <a:latin typeface="Impact" panose="020B0806030902050204" pitchFamily="34" charset="0"/>
              </a:endParaRPr>
            </a:p>
          </p:txBody>
        </p:sp>
        <p:grpSp>
          <p:nvGrpSpPr>
            <p:cNvPr id="923" name="组合 922"/>
            <p:cNvGrpSpPr/>
            <p:nvPr/>
          </p:nvGrpSpPr>
          <p:grpSpPr>
            <a:xfrm>
              <a:off x="478583" y="2060848"/>
              <a:ext cx="2808309" cy="1201777"/>
              <a:chOff x="2326778" y="3801665"/>
              <a:chExt cx="2808675" cy="1201777"/>
            </a:xfrm>
          </p:grpSpPr>
          <p:sp>
            <p:nvSpPr>
              <p:cNvPr id="924" name="文本框 43"/>
              <p:cNvSpPr txBox="1"/>
              <p:nvPr/>
            </p:nvSpPr>
            <p:spPr>
              <a:xfrm>
                <a:off x="2780262" y="3801665"/>
                <a:ext cx="1725052" cy="400110"/>
              </a:xfrm>
              <a:prstGeom prst="rect">
                <a:avLst/>
              </a:prstGeom>
              <a:noFill/>
            </p:spPr>
            <p:txBody>
              <a:bodyPr wrap="squar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rPr>
                  <a:t>重点</a:t>
                </a:r>
                <a:r>
                  <a:rPr lang="zh-CN" altLang="en-US" sz="2000" dirty="0" smtClean="0">
                    <a:solidFill>
                      <a:srgbClr val="3F3F3F"/>
                    </a:solidFill>
                    <a:latin typeface="微软雅黑" panose="020B0503020204020204" pitchFamily="34" charset="-122"/>
                    <a:ea typeface="微软雅黑" panose="020B0503020204020204" pitchFamily="34" charset="-122"/>
                  </a:rPr>
                  <a:t>工作六</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25" name="文本框 44"/>
              <p:cNvSpPr txBox="1"/>
              <p:nvPr/>
            </p:nvSpPr>
            <p:spPr>
              <a:xfrm>
                <a:off x="2326778" y="4135512"/>
                <a:ext cx="2808675" cy="867930"/>
              </a:xfrm>
              <a:prstGeom prst="rect">
                <a:avLst/>
              </a:prstGeom>
              <a:noFill/>
            </p:spPr>
            <p:txBody>
              <a:bodyPr wrap="square" rtlCol="0">
                <a:spAutoFit/>
              </a:bodyPr>
              <a:lstStyle/>
              <a:p>
                <a:pPr lvl="0">
                  <a:lnSpc>
                    <a:spcPct val="120000"/>
                  </a:lnSpc>
                </a:pPr>
                <a:r>
                  <a:rPr lang="zh-CN" altLang="en-US" sz="14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400" dirty="0">
                  <a:solidFill>
                    <a:srgbClr val="3F3F3F"/>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860632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27"/>
                                        </p:tgtEl>
                                        <p:attrNameLst>
                                          <p:attrName>style.visibility</p:attrName>
                                        </p:attrNameLst>
                                      </p:cBhvr>
                                      <p:to>
                                        <p:strVal val="visible"/>
                                      </p:to>
                                    </p:set>
                                    <p:animEffect transition="in" filter="wipe(down)">
                                      <p:cBhvr>
                                        <p:cTn id="23" dur="250"/>
                                        <p:tgtEl>
                                          <p:spTgt spid="427"/>
                                        </p:tgtEl>
                                      </p:cBhvr>
                                    </p:animEffect>
                                  </p:childTnLst>
                                </p:cTn>
                              </p:par>
                            </p:childTnLst>
                          </p:cTn>
                        </p:par>
                        <p:par>
                          <p:cTn id="24" fill="hold">
                            <p:stCondLst>
                              <p:cond delay="1450"/>
                            </p:stCondLst>
                            <p:childTnLst>
                              <p:par>
                                <p:cTn id="25" presetID="22" presetClass="entr" presetSubtype="4" fill="hold" nodeType="afterEffect">
                                  <p:stCondLst>
                                    <p:cond delay="0"/>
                                  </p:stCondLst>
                                  <p:childTnLst>
                                    <p:set>
                                      <p:cBhvr>
                                        <p:cTn id="26" dur="1" fill="hold">
                                          <p:stCondLst>
                                            <p:cond delay="0"/>
                                          </p:stCondLst>
                                        </p:cTn>
                                        <p:tgtEl>
                                          <p:spTgt spid="412"/>
                                        </p:tgtEl>
                                        <p:attrNameLst>
                                          <p:attrName>style.visibility</p:attrName>
                                        </p:attrNameLst>
                                      </p:cBhvr>
                                      <p:to>
                                        <p:strVal val="visible"/>
                                      </p:to>
                                    </p:set>
                                    <p:animEffect transition="in" filter="wipe(down)">
                                      <p:cBhvr>
                                        <p:cTn id="27" dur="250"/>
                                        <p:tgtEl>
                                          <p:spTgt spid="412"/>
                                        </p:tgtEl>
                                      </p:cBhvr>
                                    </p:animEffect>
                                  </p:childTnLst>
                                </p:cTn>
                              </p:par>
                            </p:childTnLst>
                          </p:cTn>
                        </p:par>
                        <p:par>
                          <p:cTn id="28" fill="hold">
                            <p:stCondLst>
                              <p:cond delay="1700"/>
                            </p:stCondLst>
                            <p:childTnLst>
                              <p:par>
                                <p:cTn id="29" presetID="22" presetClass="entr" presetSubtype="4" fill="hold" nodeType="afterEffect">
                                  <p:stCondLst>
                                    <p:cond delay="0"/>
                                  </p:stCondLst>
                                  <p:childTnLst>
                                    <p:set>
                                      <p:cBhvr>
                                        <p:cTn id="30" dur="1" fill="hold">
                                          <p:stCondLst>
                                            <p:cond delay="0"/>
                                          </p:stCondLst>
                                        </p:cTn>
                                        <p:tgtEl>
                                          <p:spTgt spid="415"/>
                                        </p:tgtEl>
                                        <p:attrNameLst>
                                          <p:attrName>style.visibility</p:attrName>
                                        </p:attrNameLst>
                                      </p:cBhvr>
                                      <p:to>
                                        <p:strVal val="visible"/>
                                      </p:to>
                                    </p:set>
                                    <p:animEffect transition="in" filter="wipe(down)">
                                      <p:cBhvr>
                                        <p:cTn id="31" dur="250"/>
                                        <p:tgtEl>
                                          <p:spTgt spid="415"/>
                                        </p:tgtEl>
                                      </p:cBhvr>
                                    </p:animEffect>
                                  </p:childTnLst>
                                </p:cTn>
                              </p:par>
                            </p:childTnLst>
                          </p:cTn>
                        </p:par>
                        <p:par>
                          <p:cTn id="32" fill="hold">
                            <p:stCondLst>
                              <p:cond delay="1950"/>
                            </p:stCondLst>
                            <p:childTnLst>
                              <p:par>
                                <p:cTn id="33" presetID="22" presetClass="entr" presetSubtype="4" fill="hold" nodeType="afterEffect">
                                  <p:stCondLst>
                                    <p:cond delay="0"/>
                                  </p:stCondLst>
                                  <p:childTnLst>
                                    <p:set>
                                      <p:cBhvr>
                                        <p:cTn id="34" dur="1" fill="hold">
                                          <p:stCondLst>
                                            <p:cond delay="0"/>
                                          </p:stCondLst>
                                        </p:cTn>
                                        <p:tgtEl>
                                          <p:spTgt spid="418"/>
                                        </p:tgtEl>
                                        <p:attrNameLst>
                                          <p:attrName>style.visibility</p:attrName>
                                        </p:attrNameLst>
                                      </p:cBhvr>
                                      <p:to>
                                        <p:strVal val="visible"/>
                                      </p:to>
                                    </p:set>
                                    <p:animEffect transition="in" filter="wipe(down)">
                                      <p:cBhvr>
                                        <p:cTn id="35" dur="250"/>
                                        <p:tgtEl>
                                          <p:spTgt spid="418"/>
                                        </p:tgtEl>
                                      </p:cBhvr>
                                    </p:animEffect>
                                  </p:childTnLst>
                                </p:cTn>
                              </p:par>
                            </p:childTnLst>
                          </p:cTn>
                        </p:par>
                        <p:par>
                          <p:cTn id="36" fill="hold">
                            <p:stCondLst>
                              <p:cond delay="2200"/>
                            </p:stCondLst>
                            <p:childTnLst>
                              <p:par>
                                <p:cTn id="37" presetID="22" presetClass="entr" presetSubtype="4" fill="hold" nodeType="afterEffect">
                                  <p:stCondLst>
                                    <p:cond delay="0"/>
                                  </p:stCondLst>
                                  <p:childTnLst>
                                    <p:set>
                                      <p:cBhvr>
                                        <p:cTn id="38" dur="1" fill="hold">
                                          <p:stCondLst>
                                            <p:cond delay="0"/>
                                          </p:stCondLst>
                                        </p:cTn>
                                        <p:tgtEl>
                                          <p:spTgt spid="421"/>
                                        </p:tgtEl>
                                        <p:attrNameLst>
                                          <p:attrName>style.visibility</p:attrName>
                                        </p:attrNameLst>
                                      </p:cBhvr>
                                      <p:to>
                                        <p:strVal val="visible"/>
                                      </p:to>
                                    </p:set>
                                    <p:animEffect transition="in" filter="wipe(down)">
                                      <p:cBhvr>
                                        <p:cTn id="39" dur="250"/>
                                        <p:tgtEl>
                                          <p:spTgt spid="421"/>
                                        </p:tgtEl>
                                      </p:cBhvr>
                                    </p:animEffect>
                                  </p:childTnLst>
                                </p:cTn>
                              </p:par>
                            </p:childTnLst>
                          </p:cTn>
                        </p:par>
                        <p:par>
                          <p:cTn id="40" fill="hold">
                            <p:stCondLst>
                              <p:cond delay="2450"/>
                            </p:stCondLst>
                            <p:childTnLst>
                              <p:par>
                                <p:cTn id="41" presetID="22" presetClass="entr" presetSubtype="4" fill="hold" nodeType="afterEffect">
                                  <p:stCondLst>
                                    <p:cond delay="0"/>
                                  </p:stCondLst>
                                  <p:childTnLst>
                                    <p:set>
                                      <p:cBhvr>
                                        <p:cTn id="42" dur="1" fill="hold">
                                          <p:stCondLst>
                                            <p:cond delay="0"/>
                                          </p:stCondLst>
                                        </p:cTn>
                                        <p:tgtEl>
                                          <p:spTgt spid="424"/>
                                        </p:tgtEl>
                                        <p:attrNameLst>
                                          <p:attrName>style.visibility</p:attrName>
                                        </p:attrNameLst>
                                      </p:cBhvr>
                                      <p:to>
                                        <p:strVal val="visible"/>
                                      </p:to>
                                    </p:set>
                                    <p:animEffect transition="in" filter="wipe(down)">
                                      <p:cBhvr>
                                        <p:cTn id="43" dur="250"/>
                                        <p:tgtEl>
                                          <p:spTgt spid="424"/>
                                        </p:tgtEl>
                                      </p:cBhvr>
                                    </p:animEffect>
                                  </p:childTnLst>
                                </p:cTn>
                              </p:par>
                            </p:childTnLst>
                          </p:cTn>
                        </p:par>
                        <p:par>
                          <p:cTn id="44" fill="hold">
                            <p:stCondLst>
                              <p:cond delay="2700"/>
                            </p:stCondLst>
                            <p:childTnLst>
                              <p:par>
                                <p:cTn id="45" presetID="16" presetClass="entr" presetSubtype="21" fill="hold" nodeType="afterEffect">
                                  <p:stCondLst>
                                    <p:cond delay="0"/>
                                  </p:stCondLst>
                                  <p:childTnLst>
                                    <p:set>
                                      <p:cBhvr>
                                        <p:cTn id="46" dur="1" fill="hold">
                                          <p:stCondLst>
                                            <p:cond delay="0"/>
                                          </p:stCondLst>
                                        </p:cTn>
                                        <p:tgtEl>
                                          <p:spTgt spid="883"/>
                                        </p:tgtEl>
                                        <p:attrNameLst>
                                          <p:attrName>style.visibility</p:attrName>
                                        </p:attrNameLst>
                                      </p:cBhvr>
                                      <p:to>
                                        <p:strVal val="visible"/>
                                      </p:to>
                                    </p:set>
                                    <p:animEffect transition="in" filter="barn(inVertical)">
                                      <p:cBhvr>
                                        <p:cTn id="47" dur="250"/>
                                        <p:tgtEl>
                                          <p:spTgt spid="883"/>
                                        </p:tgtEl>
                                      </p:cBhvr>
                                    </p:animEffect>
                                  </p:childTnLst>
                                </p:cTn>
                              </p:par>
                            </p:childTnLst>
                          </p:cTn>
                        </p:par>
                        <p:par>
                          <p:cTn id="48" fill="hold">
                            <p:stCondLst>
                              <p:cond delay="2950"/>
                            </p:stCondLst>
                            <p:childTnLst>
                              <p:par>
                                <p:cTn id="49" presetID="16" presetClass="entr" presetSubtype="21" fill="hold" grpId="0" nodeType="afterEffect">
                                  <p:stCondLst>
                                    <p:cond delay="0"/>
                                  </p:stCondLst>
                                  <p:childTnLst>
                                    <p:set>
                                      <p:cBhvr>
                                        <p:cTn id="50" dur="1" fill="hold">
                                          <p:stCondLst>
                                            <p:cond delay="0"/>
                                          </p:stCondLst>
                                        </p:cTn>
                                        <p:tgtEl>
                                          <p:spTgt spid="895"/>
                                        </p:tgtEl>
                                        <p:attrNameLst>
                                          <p:attrName>style.visibility</p:attrName>
                                        </p:attrNameLst>
                                      </p:cBhvr>
                                      <p:to>
                                        <p:strVal val="visible"/>
                                      </p:to>
                                    </p:set>
                                    <p:animEffect transition="in" filter="barn(inVertical)">
                                      <p:cBhvr>
                                        <p:cTn id="51" dur="250"/>
                                        <p:tgtEl>
                                          <p:spTgt spid="895"/>
                                        </p:tgtEl>
                                      </p:cBhvr>
                                    </p:animEffect>
                                  </p:childTnLst>
                                </p:cTn>
                              </p:par>
                            </p:childTnLst>
                          </p:cTn>
                        </p:par>
                        <p:par>
                          <p:cTn id="52" fill="hold">
                            <p:stCondLst>
                              <p:cond delay="3200"/>
                            </p:stCondLst>
                            <p:childTnLst>
                              <p:par>
                                <p:cTn id="53" presetID="42" presetClass="entr" presetSubtype="0" fill="hold" nodeType="afterEffect">
                                  <p:stCondLst>
                                    <p:cond delay="0"/>
                                  </p:stCondLst>
                                  <p:childTnLst>
                                    <p:set>
                                      <p:cBhvr>
                                        <p:cTn id="54" dur="1" fill="hold">
                                          <p:stCondLst>
                                            <p:cond delay="0"/>
                                          </p:stCondLst>
                                        </p:cTn>
                                        <p:tgtEl>
                                          <p:spTgt spid="896"/>
                                        </p:tgtEl>
                                        <p:attrNameLst>
                                          <p:attrName>style.visibility</p:attrName>
                                        </p:attrNameLst>
                                      </p:cBhvr>
                                      <p:to>
                                        <p:strVal val="visible"/>
                                      </p:to>
                                    </p:set>
                                    <p:animEffect transition="in" filter="fade">
                                      <p:cBhvr>
                                        <p:cTn id="55" dur="250"/>
                                        <p:tgtEl>
                                          <p:spTgt spid="896"/>
                                        </p:tgtEl>
                                      </p:cBhvr>
                                    </p:animEffect>
                                    <p:anim calcmode="lin" valueType="num">
                                      <p:cBhvr>
                                        <p:cTn id="56" dur="250" fill="hold"/>
                                        <p:tgtEl>
                                          <p:spTgt spid="896"/>
                                        </p:tgtEl>
                                        <p:attrNameLst>
                                          <p:attrName>ppt_x</p:attrName>
                                        </p:attrNameLst>
                                      </p:cBhvr>
                                      <p:tavLst>
                                        <p:tav tm="0">
                                          <p:val>
                                            <p:strVal val="#ppt_x"/>
                                          </p:val>
                                        </p:tav>
                                        <p:tav tm="100000">
                                          <p:val>
                                            <p:strVal val="#ppt_x"/>
                                          </p:val>
                                        </p:tav>
                                      </p:tavLst>
                                    </p:anim>
                                    <p:anim calcmode="lin" valueType="num">
                                      <p:cBhvr>
                                        <p:cTn id="57" dur="250" fill="hold"/>
                                        <p:tgtEl>
                                          <p:spTgt spid="896"/>
                                        </p:tgtEl>
                                        <p:attrNameLst>
                                          <p:attrName>ppt_y</p:attrName>
                                        </p:attrNameLst>
                                      </p:cBhvr>
                                      <p:tavLst>
                                        <p:tav tm="0">
                                          <p:val>
                                            <p:strVal val="#ppt_y+.1"/>
                                          </p:val>
                                        </p:tav>
                                        <p:tav tm="100000">
                                          <p:val>
                                            <p:strVal val="#ppt_y"/>
                                          </p:val>
                                        </p:tav>
                                      </p:tavLst>
                                    </p:anim>
                                  </p:childTnLst>
                                </p:cTn>
                              </p:par>
                            </p:childTnLst>
                          </p:cTn>
                        </p:par>
                        <p:par>
                          <p:cTn id="58" fill="hold">
                            <p:stCondLst>
                              <p:cond delay="3450"/>
                            </p:stCondLst>
                            <p:childTnLst>
                              <p:par>
                                <p:cTn id="59" presetID="16" presetClass="entr" presetSubtype="21" fill="hold" nodeType="afterEffect">
                                  <p:stCondLst>
                                    <p:cond delay="0"/>
                                  </p:stCondLst>
                                  <p:childTnLst>
                                    <p:set>
                                      <p:cBhvr>
                                        <p:cTn id="60" dur="1" fill="hold">
                                          <p:stCondLst>
                                            <p:cond delay="0"/>
                                          </p:stCondLst>
                                        </p:cTn>
                                        <p:tgtEl>
                                          <p:spTgt spid="430"/>
                                        </p:tgtEl>
                                        <p:attrNameLst>
                                          <p:attrName>style.visibility</p:attrName>
                                        </p:attrNameLst>
                                      </p:cBhvr>
                                      <p:to>
                                        <p:strVal val="visible"/>
                                      </p:to>
                                    </p:set>
                                    <p:animEffect transition="in" filter="barn(inVertical)">
                                      <p:cBhvr>
                                        <p:cTn id="61" dur="250"/>
                                        <p:tgtEl>
                                          <p:spTgt spid="430"/>
                                        </p:tgtEl>
                                      </p:cBhvr>
                                    </p:animEffect>
                                  </p:childTnLst>
                                </p:cTn>
                              </p:par>
                            </p:childTnLst>
                          </p:cTn>
                        </p:par>
                        <p:par>
                          <p:cTn id="62" fill="hold">
                            <p:stCondLst>
                              <p:cond delay="3700"/>
                            </p:stCondLst>
                            <p:childTnLst>
                              <p:par>
                                <p:cTn id="63" presetID="16" presetClass="entr" presetSubtype="21" fill="hold" nodeType="afterEffect">
                                  <p:stCondLst>
                                    <p:cond delay="0"/>
                                  </p:stCondLst>
                                  <p:childTnLst>
                                    <p:set>
                                      <p:cBhvr>
                                        <p:cTn id="64" dur="1" fill="hold">
                                          <p:stCondLst>
                                            <p:cond delay="0"/>
                                          </p:stCondLst>
                                        </p:cTn>
                                        <p:tgtEl>
                                          <p:spTgt spid="436"/>
                                        </p:tgtEl>
                                        <p:attrNameLst>
                                          <p:attrName>style.visibility</p:attrName>
                                        </p:attrNameLst>
                                      </p:cBhvr>
                                      <p:to>
                                        <p:strVal val="visible"/>
                                      </p:to>
                                    </p:set>
                                    <p:animEffect transition="in" filter="barn(inVertical)">
                                      <p:cBhvr>
                                        <p:cTn id="65" dur="250"/>
                                        <p:tgtEl>
                                          <p:spTgt spid="436"/>
                                        </p:tgtEl>
                                      </p:cBhvr>
                                    </p:animEffect>
                                  </p:childTnLst>
                                </p:cTn>
                              </p:par>
                            </p:childTnLst>
                          </p:cTn>
                        </p:par>
                        <p:par>
                          <p:cTn id="66" fill="hold">
                            <p:stCondLst>
                              <p:cond delay="3950"/>
                            </p:stCondLst>
                            <p:childTnLst>
                              <p:par>
                                <p:cTn id="67" presetID="22" presetClass="entr" presetSubtype="4" fill="hold" nodeType="afterEffect">
                                  <p:stCondLst>
                                    <p:cond delay="0"/>
                                  </p:stCondLst>
                                  <p:childTnLst>
                                    <p:set>
                                      <p:cBhvr>
                                        <p:cTn id="68" dur="1" fill="hold">
                                          <p:stCondLst>
                                            <p:cond delay="0"/>
                                          </p:stCondLst>
                                        </p:cTn>
                                        <p:tgtEl>
                                          <p:spTgt spid="871"/>
                                        </p:tgtEl>
                                        <p:attrNameLst>
                                          <p:attrName>style.visibility</p:attrName>
                                        </p:attrNameLst>
                                      </p:cBhvr>
                                      <p:to>
                                        <p:strVal val="visible"/>
                                      </p:to>
                                    </p:set>
                                    <p:animEffect transition="in" filter="wipe(down)">
                                      <p:cBhvr>
                                        <p:cTn id="69" dur="250"/>
                                        <p:tgtEl>
                                          <p:spTgt spid="871"/>
                                        </p:tgtEl>
                                      </p:cBhvr>
                                    </p:animEffect>
                                  </p:childTnLst>
                                </p:cTn>
                              </p:par>
                            </p:childTnLst>
                          </p:cTn>
                        </p:par>
                        <p:par>
                          <p:cTn id="70" fill="hold">
                            <p:stCondLst>
                              <p:cond delay="4200"/>
                            </p:stCondLst>
                            <p:childTnLst>
                              <p:par>
                                <p:cTn id="71" presetID="47" presetClass="entr" presetSubtype="0" fill="hold" nodeType="afterEffect">
                                  <p:stCondLst>
                                    <p:cond delay="0"/>
                                  </p:stCondLst>
                                  <p:childTnLst>
                                    <p:set>
                                      <p:cBhvr>
                                        <p:cTn id="72" dur="1" fill="hold">
                                          <p:stCondLst>
                                            <p:cond delay="0"/>
                                          </p:stCondLst>
                                        </p:cTn>
                                        <p:tgtEl>
                                          <p:spTgt spid="916"/>
                                        </p:tgtEl>
                                        <p:attrNameLst>
                                          <p:attrName>style.visibility</p:attrName>
                                        </p:attrNameLst>
                                      </p:cBhvr>
                                      <p:to>
                                        <p:strVal val="visible"/>
                                      </p:to>
                                    </p:set>
                                    <p:animEffect transition="in" filter="fade">
                                      <p:cBhvr>
                                        <p:cTn id="73" dur="250"/>
                                        <p:tgtEl>
                                          <p:spTgt spid="916"/>
                                        </p:tgtEl>
                                      </p:cBhvr>
                                    </p:animEffect>
                                    <p:anim calcmode="lin" valueType="num">
                                      <p:cBhvr>
                                        <p:cTn id="74" dur="250" fill="hold"/>
                                        <p:tgtEl>
                                          <p:spTgt spid="916"/>
                                        </p:tgtEl>
                                        <p:attrNameLst>
                                          <p:attrName>ppt_x</p:attrName>
                                        </p:attrNameLst>
                                      </p:cBhvr>
                                      <p:tavLst>
                                        <p:tav tm="0">
                                          <p:val>
                                            <p:strVal val="#ppt_x"/>
                                          </p:val>
                                        </p:tav>
                                        <p:tav tm="100000">
                                          <p:val>
                                            <p:strVal val="#ppt_x"/>
                                          </p:val>
                                        </p:tav>
                                      </p:tavLst>
                                    </p:anim>
                                    <p:anim calcmode="lin" valueType="num">
                                      <p:cBhvr>
                                        <p:cTn id="75" dur="250" fill="hold"/>
                                        <p:tgtEl>
                                          <p:spTgt spid="916"/>
                                        </p:tgtEl>
                                        <p:attrNameLst>
                                          <p:attrName>ppt_y</p:attrName>
                                        </p:attrNameLst>
                                      </p:cBhvr>
                                      <p:tavLst>
                                        <p:tav tm="0">
                                          <p:val>
                                            <p:strVal val="#ppt_y-.1"/>
                                          </p:val>
                                        </p:tav>
                                        <p:tav tm="100000">
                                          <p:val>
                                            <p:strVal val="#ppt_y"/>
                                          </p:val>
                                        </p:tav>
                                      </p:tavLst>
                                    </p:anim>
                                  </p:childTnLst>
                                </p:cTn>
                              </p:par>
                            </p:childTnLst>
                          </p:cTn>
                        </p:par>
                        <p:par>
                          <p:cTn id="76" fill="hold">
                            <p:stCondLst>
                              <p:cond delay="4450"/>
                            </p:stCondLst>
                            <p:childTnLst>
                              <p:par>
                                <p:cTn id="77" presetID="16" presetClass="entr" presetSubtype="21" fill="hold" nodeType="afterEffect">
                                  <p:stCondLst>
                                    <p:cond delay="0"/>
                                  </p:stCondLst>
                                  <p:childTnLst>
                                    <p:set>
                                      <p:cBhvr>
                                        <p:cTn id="78" dur="1" fill="hold">
                                          <p:stCondLst>
                                            <p:cond delay="0"/>
                                          </p:stCondLst>
                                        </p:cTn>
                                        <p:tgtEl>
                                          <p:spTgt spid="442"/>
                                        </p:tgtEl>
                                        <p:attrNameLst>
                                          <p:attrName>style.visibility</p:attrName>
                                        </p:attrNameLst>
                                      </p:cBhvr>
                                      <p:to>
                                        <p:strVal val="visible"/>
                                      </p:to>
                                    </p:set>
                                    <p:animEffect transition="in" filter="barn(inVertical)">
                                      <p:cBhvr>
                                        <p:cTn id="79" dur="250"/>
                                        <p:tgtEl>
                                          <p:spTgt spid="442"/>
                                        </p:tgtEl>
                                      </p:cBhvr>
                                    </p:animEffect>
                                  </p:childTnLst>
                                </p:cTn>
                              </p:par>
                            </p:childTnLst>
                          </p:cTn>
                        </p:par>
                        <p:par>
                          <p:cTn id="80" fill="hold">
                            <p:stCondLst>
                              <p:cond delay="4700"/>
                            </p:stCondLst>
                            <p:childTnLst>
                              <p:par>
                                <p:cTn id="81" presetID="22" presetClass="entr" presetSubtype="2" fill="hold" nodeType="afterEffect">
                                  <p:stCondLst>
                                    <p:cond delay="0"/>
                                  </p:stCondLst>
                                  <p:childTnLst>
                                    <p:set>
                                      <p:cBhvr>
                                        <p:cTn id="82" dur="1" fill="hold">
                                          <p:stCondLst>
                                            <p:cond delay="0"/>
                                          </p:stCondLst>
                                        </p:cTn>
                                        <p:tgtEl>
                                          <p:spTgt spid="874"/>
                                        </p:tgtEl>
                                        <p:attrNameLst>
                                          <p:attrName>style.visibility</p:attrName>
                                        </p:attrNameLst>
                                      </p:cBhvr>
                                      <p:to>
                                        <p:strVal val="visible"/>
                                      </p:to>
                                    </p:set>
                                    <p:animEffect transition="in" filter="wipe(right)">
                                      <p:cBhvr>
                                        <p:cTn id="83" dur="250"/>
                                        <p:tgtEl>
                                          <p:spTgt spid="874"/>
                                        </p:tgtEl>
                                      </p:cBhvr>
                                    </p:animEffect>
                                  </p:childTnLst>
                                </p:cTn>
                              </p:par>
                            </p:childTnLst>
                          </p:cTn>
                        </p:par>
                        <p:par>
                          <p:cTn id="84" fill="hold">
                            <p:stCondLst>
                              <p:cond delay="4950"/>
                            </p:stCondLst>
                            <p:childTnLst>
                              <p:par>
                                <p:cTn id="85" presetID="47" presetClass="entr" presetSubtype="0" fill="hold" nodeType="afterEffect">
                                  <p:stCondLst>
                                    <p:cond delay="0"/>
                                  </p:stCondLst>
                                  <p:childTnLst>
                                    <p:set>
                                      <p:cBhvr>
                                        <p:cTn id="86" dur="1" fill="hold">
                                          <p:stCondLst>
                                            <p:cond delay="0"/>
                                          </p:stCondLst>
                                        </p:cTn>
                                        <p:tgtEl>
                                          <p:spTgt spid="906"/>
                                        </p:tgtEl>
                                        <p:attrNameLst>
                                          <p:attrName>style.visibility</p:attrName>
                                        </p:attrNameLst>
                                      </p:cBhvr>
                                      <p:to>
                                        <p:strVal val="visible"/>
                                      </p:to>
                                    </p:set>
                                    <p:animEffect transition="in" filter="fade">
                                      <p:cBhvr>
                                        <p:cTn id="87" dur="250"/>
                                        <p:tgtEl>
                                          <p:spTgt spid="906"/>
                                        </p:tgtEl>
                                      </p:cBhvr>
                                    </p:animEffect>
                                    <p:anim calcmode="lin" valueType="num">
                                      <p:cBhvr>
                                        <p:cTn id="88" dur="250" fill="hold"/>
                                        <p:tgtEl>
                                          <p:spTgt spid="906"/>
                                        </p:tgtEl>
                                        <p:attrNameLst>
                                          <p:attrName>ppt_x</p:attrName>
                                        </p:attrNameLst>
                                      </p:cBhvr>
                                      <p:tavLst>
                                        <p:tav tm="0">
                                          <p:val>
                                            <p:strVal val="#ppt_x"/>
                                          </p:val>
                                        </p:tav>
                                        <p:tav tm="100000">
                                          <p:val>
                                            <p:strVal val="#ppt_x"/>
                                          </p:val>
                                        </p:tav>
                                      </p:tavLst>
                                    </p:anim>
                                    <p:anim calcmode="lin" valueType="num">
                                      <p:cBhvr>
                                        <p:cTn id="89" dur="250" fill="hold"/>
                                        <p:tgtEl>
                                          <p:spTgt spid="906"/>
                                        </p:tgtEl>
                                        <p:attrNameLst>
                                          <p:attrName>ppt_y</p:attrName>
                                        </p:attrNameLst>
                                      </p:cBhvr>
                                      <p:tavLst>
                                        <p:tav tm="0">
                                          <p:val>
                                            <p:strVal val="#ppt_y-.1"/>
                                          </p:val>
                                        </p:tav>
                                        <p:tav tm="100000">
                                          <p:val>
                                            <p:strVal val="#ppt_y"/>
                                          </p:val>
                                        </p:tav>
                                      </p:tavLst>
                                    </p:anim>
                                  </p:childTnLst>
                                </p:cTn>
                              </p:par>
                            </p:childTnLst>
                          </p:cTn>
                        </p:par>
                        <p:par>
                          <p:cTn id="90" fill="hold">
                            <p:stCondLst>
                              <p:cond delay="5200"/>
                            </p:stCondLst>
                            <p:childTnLst>
                              <p:par>
                                <p:cTn id="91" presetID="16" presetClass="entr" presetSubtype="21" fill="hold" nodeType="afterEffect">
                                  <p:stCondLst>
                                    <p:cond delay="0"/>
                                  </p:stCondLst>
                                  <p:childTnLst>
                                    <p:set>
                                      <p:cBhvr>
                                        <p:cTn id="92" dur="1" fill="hold">
                                          <p:stCondLst>
                                            <p:cond delay="0"/>
                                          </p:stCondLst>
                                        </p:cTn>
                                        <p:tgtEl>
                                          <p:spTgt spid="866"/>
                                        </p:tgtEl>
                                        <p:attrNameLst>
                                          <p:attrName>style.visibility</p:attrName>
                                        </p:attrNameLst>
                                      </p:cBhvr>
                                      <p:to>
                                        <p:strVal val="visible"/>
                                      </p:to>
                                    </p:set>
                                    <p:animEffect transition="in" filter="barn(inVertical)">
                                      <p:cBhvr>
                                        <p:cTn id="93" dur="250"/>
                                        <p:tgtEl>
                                          <p:spTgt spid="866"/>
                                        </p:tgtEl>
                                      </p:cBhvr>
                                    </p:animEffect>
                                  </p:childTnLst>
                                </p:cTn>
                              </p:par>
                            </p:childTnLst>
                          </p:cTn>
                        </p:par>
                        <p:par>
                          <p:cTn id="94" fill="hold">
                            <p:stCondLst>
                              <p:cond delay="5450"/>
                            </p:stCondLst>
                            <p:childTnLst>
                              <p:par>
                                <p:cTn id="95" presetID="42" presetClass="entr" presetSubtype="0" fill="hold" nodeType="afterEffect">
                                  <p:stCondLst>
                                    <p:cond delay="0"/>
                                  </p:stCondLst>
                                  <p:childTnLst>
                                    <p:set>
                                      <p:cBhvr>
                                        <p:cTn id="96" dur="1" fill="hold">
                                          <p:stCondLst>
                                            <p:cond delay="0"/>
                                          </p:stCondLst>
                                        </p:cTn>
                                        <p:tgtEl>
                                          <p:spTgt spid="911"/>
                                        </p:tgtEl>
                                        <p:attrNameLst>
                                          <p:attrName>style.visibility</p:attrName>
                                        </p:attrNameLst>
                                      </p:cBhvr>
                                      <p:to>
                                        <p:strVal val="visible"/>
                                      </p:to>
                                    </p:set>
                                    <p:animEffect transition="in" filter="fade">
                                      <p:cBhvr>
                                        <p:cTn id="97" dur="250"/>
                                        <p:tgtEl>
                                          <p:spTgt spid="911"/>
                                        </p:tgtEl>
                                      </p:cBhvr>
                                    </p:animEffect>
                                    <p:anim calcmode="lin" valueType="num">
                                      <p:cBhvr>
                                        <p:cTn id="98" dur="250" fill="hold"/>
                                        <p:tgtEl>
                                          <p:spTgt spid="911"/>
                                        </p:tgtEl>
                                        <p:attrNameLst>
                                          <p:attrName>ppt_x</p:attrName>
                                        </p:attrNameLst>
                                      </p:cBhvr>
                                      <p:tavLst>
                                        <p:tav tm="0">
                                          <p:val>
                                            <p:strVal val="#ppt_x"/>
                                          </p:val>
                                        </p:tav>
                                        <p:tav tm="100000">
                                          <p:val>
                                            <p:strVal val="#ppt_x"/>
                                          </p:val>
                                        </p:tav>
                                      </p:tavLst>
                                    </p:anim>
                                    <p:anim calcmode="lin" valueType="num">
                                      <p:cBhvr>
                                        <p:cTn id="99" dur="250" fill="hold"/>
                                        <p:tgtEl>
                                          <p:spTgt spid="911"/>
                                        </p:tgtEl>
                                        <p:attrNameLst>
                                          <p:attrName>ppt_y</p:attrName>
                                        </p:attrNameLst>
                                      </p:cBhvr>
                                      <p:tavLst>
                                        <p:tav tm="0">
                                          <p:val>
                                            <p:strVal val="#ppt_y+.1"/>
                                          </p:val>
                                        </p:tav>
                                        <p:tav tm="100000">
                                          <p:val>
                                            <p:strVal val="#ppt_y"/>
                                          </p:val>
                                        </p:tav>
                                      </p:tavLst>
                                    </p:anim>
                                  </p:childTnLst>
                                </p:cTn>
                              </p:par>
                            </p:childTnLst>
                          </p:cTn>
                        </p:par>
                        <p:par>
                          <p:cTn id="100" fill="hold">
                            <p:stCondLst>
                              <p:cond delay="5700"/>
                            </p:stCondLst>
                            <p:childTnLst>
                              <p:par>
                                <p:cTn id="101" presetID="16" presetClass="entr" presetSubtype="21" fill="hold" grpId="0" nodeType="afterEffect">
                                  <p:stCondLst>
                                    <p:cond delay="0"/>
                                  </p:stCondLst>
                                  <p:childTnLst>
                                    <p:set>
                                      <p:cBhvr>
                                        <p:cTn id="102" dur="1" fill="hold">
                                          <p:stCondLst>
                                            <p:cond delay="0"/>
                                          </p:stCondLst>
                                        </p:cTn>
                                        <p:tgtEl>
                                          <p:spTgt spid="865"/>
                                        </p:tgtEl>
                                        <p:attrNameLst>
                                          <p:attrName>style.visibility</p:attrName>
                                        </p:attrNameLst>
                                      </p:cBhvr>
                                      <p:to>
                                        <p:strVal val="visible"/>
                                      </p:to>
                                    </p:set>
                                    <p:animEffect transition="in" filter="barn(inVertical)">
                                      <p:cBhvr>
                                        <p:cTn id="103" dur="250"/>
                                        <p:tgtEl>
                                          <p:spTgt spid="865"/>
                                        </p:tgtEl>
                                      </p:cBhvr>
                                    </p:animEffect>
                                  </p:childTnLst>
                                </p:cTn>
                              </p:par>
                            </p:childTnLst>
                          </p:cTn>
                        </p:par>
                        <p:par>
                          <p:cTn id="104" fill="hold">
                            <p:stCondLst>
                              <p:cond delay="5950"/>
                            </p:stCondLst>
                            <p:childTnLst>
                              <p:par>
                                <p:cTn id="105" presetID="22" presetClass="entr" presetSubtype="8" fill="hold" nodeType="afterEffect">
                                  <p:stCondLst>
                                    <p:cond delay="0"/>
                                  </p:stCondLst>
                                  <p:childTnLst>
                                    <p:set>
                                      <p:cBhvr>
                                        <p:cTn id="106" dur="1" fill="hold">
                                          <p:stCondLst>
                                            <p:cond delay="0"/>
                                          </p:stCondLst>
                                        </p:cTn>
                                        <p:tgtEl>
                                          <p:spTgt spid="880"/>
                                        </p:tgtEl>
                                        <p:attrNameLst>
                                          <p:attrName>style.visibility</p:attrName>
                                        </p:attrNameLst>
                                      </p:cBhvr>
                                      <p:to>
                                        <p:strVal val="visible"/>
                                      </p:to>
                                    </p:set>
                                    <p:animEffect transition="in" filter="wipe(left)">
                                      <p:cBhvr>
                                        <p:cTn id="107" dur="250"/>
                                        <p:tgtEl>
                                          <p:spTgt spid="880"/>
                                        </p:tgtEl>
                                      </p:cBhvr>
                                    </p:animEffect>
                                  </p:childTnLst>
                                </p:cTn>
                              </p:par>
                            </p:childTnLst>
                          </p:cTn>
                        </p:par>
                        <p:par>
                          <p:cTn id="108" fill="hold">
                            <p:stCondLst>
                              <p:cond delay="6200"/>
                            </p:stCondLst>
                            <p:childTnLst>
                              <p:par>
                                <p:cTn id="109" presetID="47" presetClass="entr" presetSubtype="0" fill="hold" nodeType="afterEffect">
                                  <p:stCondLst>
                                    <p:cond delay="0"/>
                                  </p:stCondLst>
                                  <p:childTnLst>
                                    <p:set>
                                      <p:cBhvr>
                                        <p:cTn id="110" dur="1" fill="hold">
                                          <p:stCondLst>
                                            <p:cond delay="0"/>
                                          </p:stCondLst>
                                        </p:cTn>
                                        <p:tgtEl>
                                          <p:spTgt spid="901"/>
                                        </p:tgtEl>
                                        <p:attrNameLst>
                                          <p:attrName>style.visibility</p:attrName>
                                        </p:attrNameLst>
                                      </p:cBhvr>
                                      <p:to>
                                        <p:strVal val="visible"/>
                                      </p:to>
                                    </p:set>
                                    <p:animEffect transition="in" filter="fade">
                                      <p:cBhvr>
                                        <p:cTn id="111" dur="250"/>
                                        <p:tgtEl>
                                          <p:spTgt spid="901"/>
                                        </p:tgtEl>
                                      </p:cBhvr>
                                    </p:animEffect>
                                    <p:anim calcmode="lin" valueType="num">
                                      <p:cBhvr>
                                        <p:cTn id="112" dur="250" fill="hold"/>
                                        <p:tgtEl>
                                          <p:spTgt spid="901"/>
                                        </p:tgtEl>
                                        <p:attrNameLst>
                                          <p:attrName>ppt_x</p:attrName>
                                        </p:attrNameLst>
                                      </p:cBhvr>
                                      <p:tavLst>
                                        <p:tav tm="0">
                                          <p:val>
                                            <p:strVal val="#ppt_x"/>
                                          </p:val>
                                        </p:tav>
                                        <p:tav tm="100000">
                                          <p:val>
                                            <p:strVal val="#ppt_x"/>
                                          </p:val>
                                        </p:tav>
                                      </p:tavLst>
                                    </p:anim>
                                    <p:anim calcmode="lin" valueType="num">
                                      <p:cBhvr>
                                        <p:cTn id="113" dur="250" fill="hold"/>
                                        <p:tgtEl>
                                          <p:spTgt spid="901"/>
                                        </p:tgtEl>
                                        <p:attrNameLst>
                                          <p:attrName>ppt_y</p:attrName>
                                        </p:attrNameLst>
                                      </p:cBhvr>
                                      <p:tavLst>
                                        <p:tav tm="0">
                                          <p:val>
                                            <p:strVal val="#ppt_y-.1"/>
                                          </p:val>
                                        </p:tav>
                                        <p:tav tm="100000">
                                          <p:val>
                                            <p:strVal val="#ppt_y"/>
                                          </p:val>
                                        </p:tav>
                                      </p:tavLst>
                                    </p:anim>
                                  </p:childTnLst>
                                </p:cTn>
                              </p:par>
                            </p:childTnLst>
                          </p:cTn>
                        </p:par>
                        <p:par>
                          <p:cTn id="114" fill="hold">
                            <p:stCondLst>
                              <p:cond delay="6450"/>
                            </p:stCondLst>
                            <p:childTnLst>
                              <p:par>
                                <p:cTn id="115" presetID="16" presetClass="entr" presetSubtype="21" fill="hold" nodeType="afterEffect">
                                  <p:stCondLst>
                                    <p:cond delay="0"/>
                                  </p:stCondLst>
                                  <p:childTnLst>
                                    <p:set>
                                      <p:cBhvr>
                                        <p:cTn id="116" dur="1" fill="hold">
                                          <p:stCondLst>
                                            <p:cond delay="0"/>
                                          </p:stCondLst>
                                        </p:cTn>
                                        <p:tgtEl>
                                          <p:spTgt spid="433"/>
                                        </p:tgtEl>
                                        <p:attrNameLst>
                                          <p:attrName>style.visibility</p:attrName>
                                        </p:attrNameLst>
                                      </p:cBhvr>
                                      <p:to>
                                        <p:strVal val="visible"/>
                                      </p:to>
                                    </p:set>
                                    <p:animEffect transition="in" filter="barn(inVertical)">
                                      <p:cBhvr>
                                        <p:cTn id="117" dur="250"/>
                                        <p:tgtEl>
                                          <p:spTgt spid="433"/>
                                        </p:tgtEl>
                                      </p:cBhvr>
                                    </p:animEffect>
                                  </p:childTnLst>
                                </p:cTn>
                              </p:par>
                            </p:childTnLst>
                          </p:cTn>
                        </p:par>
                        <p:par>
                          <p:cTn id="118" fill="hold">
                            <p:stCondLst>
                              <p:cond delay="6700"/>
                            </p:stCondLst>
                            <p:childTnLst>
                              <p:par>
                                <p:cTn id="119" presetID="22" presetClass="entr" presetSubtype="4" fill="hold" nodeType="afterEffect">
                                  <p:stCondLst>
                                    <p:cond delay="0"/>
                                  </p:stCondLst>
                                  <p:childTnLst>
                                    <p:set>
                                      <p:cBhvr>
                                        <p:cTn id="120" dur="1" fill="hold">
                                          <p:stCondLst>
                                            <p:cond delay="0"/>
                                          </p:stCondLst>
                                        </p:cTn>
                                        <p:tgtEl>
                                          <p:spTgt spid="877"/>
                                        </p:tgtEl>
                                        <p:attrNameLst>
                                          <p:attrName>style.visibility</p:attrName>
                                        </p:attrNameLst>
                                      </p:cBhvr>
                                      <p:to>
                                        <p:strVal val="visible"/>
                                      </p:to>
                                    </p:set>
                                    <p:animEffect transition="in" filter="wipe(down)">
                                      <p:cBhvr>
                                        <p:cTn id="121" dur="250"/>
                                        <p:tgtEl>
                                          <p:spTgt spid="877"/>
                                        </p:tgtEl>
                                      </p:cBhvr>
                                    </p:animEffect>
                                  </p:childTnLst>
                                </p:cTn>
                              </p:par>
                            </p:childTnLst>
                          </p:cTn>
                        </p:par>
                        <p:par>
                          <p:cTn id="122" fill="hold">
                            <p:stCondLst>
                              <p:cond delay="6950"/>
                            </p:stCondLst>
                            <p:childTnLst>
                              <p:par>
                                <p:cTn id="123" presetID="47" presetClass="entr" presetSubtype="0" fill="hold" nodeType="afterEffect">
                                  <p:stCondLst>
                                    <p:cond delay="0"/>
                                  </p:stCondLst>
                                  <p:childTnLst>
                                    <p:set>
                                      <p:cBhvr>
                                        <p:cTn id="124" dur="1" fill="hold">
                                          <p:stCondLst>
                                            <p:cond delay="0"/>
                                          </p:stCondLst>
                                        </p:cTn>
                                        <p:tgtEl>
                                          <p:spTgt spid="921"/>
                                        </p:tgtEl>
                                        <p:attrNameLst>
                                          <p:attrName>style.visibility</p:attrName>
                                        </p:attrNameLst>
                                      </p:cBhvr>
                                      <p:to>
                                        <p:strVal val="visible"/>
                                      </p:to>
                                    </p:set>
                                    <p:animEffect transition="in" filter="fade">
                                      <p:cBhvr>
                                        <p:cTn id="125" dur="250"/>
                                        <p:tgtEl>
                                          <p:spTgt spid="921"/>
                                        </p:tgtEl>
                                      </p:cBhvr>
                                    </p:animEffect>
                                    <p:anim calcmode="lin" valueType="num">
                                      <p:cBhvr>
                                        <p:cTn id="126" dur="250" fill="hold"/>
                                        <p:tgtEl>
                                          <p:spTgt spid="921"/>
                                        </p:tgtEl>
                                        <p:attrNameLst>
                                          <p:attrName>ppt_x</p:attrName>
                                        </p:attrNameLst>
                                      </p:cBhvr>
                                      <p:tavLst>
                                        <p:tav tm="0">
                                          <p:val>
                                            <p:strVal val="#ppt_x"/>
                                          </p:val>
                                        </p:tav>
                                        <p:tav tm="100000">
                                          <p:val>
                                            <p:strVal val="#ppt_x"/>
                                          </p:val>
                                        </p:tav>
                                      </p:tavLst>
                                    </p:anim>
                                    <p:anim calcmode="lin" valueType="num">
                                      <p:cBhvr>
                                        <p:cTn id="127" dur="250" fill="hold"/>
                                        <p:tgtEl>
                                          <p:spTgt spid="9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865" grpId="0" animBg="1"/>
      <p:bldP spid="8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2947" y="1327972"/>
            <a:ext cx="9454634" cy="4346642"/>
            <a:chOff x="1363302" y="1365525"/>
            <a:chExt cx="9457097" cy="4347774"/>
          </a:xfrm>
        </p:grpSpPr>
        <p:sp>
          <p:nvSpPr>
            <p:cNvPr id="3" name="圆角矩形 2"/>
            <p:cNvSpPr/>
            <p:nvPr/>
          </p:nvSpPr>
          <p:spPr>
            <a:xfrm>
              <a:off x="1394459" y="1380931"/>
              <a:ext cx="9402129" cy="4312638"/>
            </a:xfrm>
            <a:prstGeom prst="roundRect">
              <a:avLst>
                <a:gd name="adj" fmla="val 7029"/>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363302" y="1365525"/>
              <a:ext cx="9457097" cy="4347774"/>
            </a:xfrm>
            <a:prstGeom prst="roundRect">
              <a:avLst>
                <a:gd name="adj" fmla="val 7380"/>
              </a:avLst>
            </a:prstGeom>
            <a:noFill/>
            <a:ln w="25400">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9"/>
          <p:cNvSpPr txBox="1"/>
          <p:nvPr/>
        </p:nvSpPr>
        <p:spPr>
          <a:xfrm>
            <a:off x="2513061" y="1690198"/>
            <a:ext cx="5296171" cy="3544663"/>
          </a:xfrm>
          <a:prstGeom prst="rect">
            <a:avLst/>
          </a:prstGeom>
          <a:noFill/>
        </p:spPr>
        <p:txBody>
          <a:bodyPr wrap="square" rtlCol="0">
            <a:spAutoFit/>
          </a:bodyPr>
          <a:lstStyle/>
          <a:p>
            <a:pPr eaLnBrk="0" hangingPunct="0">
              <a:lnSpc>
                <a:spcPct val="150000"/>
              </a:lnSpc>
            </a:pPr>
            <a:r>
              <a:rPr lang="zh-CN" altLang="en-US" sz="1360" dirty="0">
                <a:solidFill>
                  <a:srgbClr val="3F3F3F"/>
                </a:solidFill>
                <a:latin typeface="微软雅黑" pitchFamily="34" charset="-122"/>
                <a:ea typeface="微软雅黑" pitchFamily="34" charset="-122"/>
                <a:sym typeface="微软雅黑" pitchFamily="34" charset="-122"/>
              </a:rPr>
              <a:t> 岁月流转，时光飞逝，转眼间</a:t>
            </a:r>
            <a:r>
              <a:rPr lang="en-US" altLang="zh-CN" sz="1360" dirty="0" smtClean="0">
                <a:solidFill>
                  <a:srgbClr val="3F3F3F"/>
                </a:solidFill>
                <a:latin typeface="微软雅黑" pitchFamily="34" charset="-122"/>
                <a:ea typeface="微软雅黑" pitchFamily="34" charset="-122"/>
                <a:sym typeface="微软雅黑" pitchFamily="34" charset="-122"/>
              </a:rPr>
              <a:t>2021</a:t>
            </a:r>
            <a:r>
              <a:rPr lang="zh-CN" altLang="en-US" sz="1360" dirty="0" smtClean="0">
                <a:solidFill>
                  <a:srgbClr val="3F3F3F"/>
                </a:solidFill>
                <a:latin typeface="微软雅黑" pitchFamily="34" charset="-122"/>
                <a:ea typeface="微软雅黑" pitchFamily="34" charset="-122"/>
                <a:sym typeface="微软雅黑" pitchFamily="34" charset="-122"/>
              </a:rPr>
              <a:t>年</a:t>
            </a:r>
            <a:r>
              <a:rPr lang="zh-CN" altLang="en-US" sz="1360" dirty="0">
                <a:solidFill>
                  <a:srgbClr val="3F3F3F"/>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360" dirty="0">
                <a:solidFill>
                  <a:srgbClr val="3F3F3F"/>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360" dirty="0" smtClean="0">
                <a:solidFill>
                  <a:srgbClr val="3F3F3F"/>
                </a:solidFill>
                <a:latin typeface="微软雅黑" pitchFamily="34" charset="-122"/>
                <a:ea typeface="微软雅黑" pitchFamily="34" charset="-122"/>
                <a:sym typeface="微软雅黑" pitchFamily="34" charset="-122"/>
              </a:rPr>
              <a:t>300</a:t>
            </a:r>
            <a:r>
              <a:rPr lang="zh-CN" altLang="en-US" sz="1360" dirty="0" smtClean="0">
                <a:solidFill>
                  <a:srgbClr val="3F3F3F"/>
                </a:solidFill>
                <a:latin typeface="微软雅黑" pitchFamily="34" charset="-122"/>
                <a:ea typeface="微软雅黑" pitchFamily="34" charset="-122"/>
                <a:sym typeface="微软雅黑" pitchFamily="34" charset="-122"/>
              </a:rPr>
              <a:t>亿</a:t>
            </a:r>
            <a:r>
              <a:rPr lang="zh-CN" altLang="en-US" sz="1360" dirty="0">
                <a:solidFill>
                  <a:srgbClr val="3F3F3F"/>
                </a:solidFill>
                <a:latin typeface="微软雅黑" pitchFamily="34" charset="-122"/>
                <a:ea typeface="微软雅黑" pitchFamily="34" charset="-122"/>
                <a:sym typeface="微软雅黑" pitchFamily="34" charset="-122"/>
              </a:rPr>
              <a:t>元，标志着公司迈上了一个新台阶，步入了一个新的发展阶段。</a:t>
            </a:r>
          </a:p>
          <a:p>
            <a:pPr eaLnBrk="0" hangingPunct="0">
              <a:lnSpc>
                <a:spcPct val="150000"/>
              </a:lnSpc>
            </a:pPr>
            <a:r>
              <a:rPr lang="zh-CN" altLang="en-US" sz="1360" dirty="0">
                <a:solidFill>
                  <a:srgbClr val="3F3F3F"/>
                </a:solidFill>
                <a:latin typeface="微软雅黑" pitchFamily="34" charset="-122"/>
                <a:ea typeface="微软雅黑" pitchFamily="34" charset="-122"/>
                <a:sym typeface="微软雅黑" pitchFamily="34" charset="-122"/>
              </a:rPr>
              <a:t>       新起点、新希望。站在</a:t>
            </a:r>
            <a:r>
              <a:rPr lang="en-US" altLang="zh-CN" sz="1360" dirty="0" smtClean="0">
                <a:solidFill>
                  <a:srgbClr val="3F3F3F"/>
                </a:solidFill>
                <a:latin typeface="微软雅黑" pitchFamily="34" charset="-122"/>
                <a:ea typeface="微软雅黑" pitchFamily="34" charset="-122"/>
                <a:sym typeface="微软雅黑" pitchFamily="34" charset="-122"/>
              </a:rPr>
              <a:t>2022</a:t>
            </a:r>
            <a:r>
              <a:rPr lang="zh-CN" altLang="en-US" sz="1360" dirty="0" smtClean="0">
                <a:solidFill>
                  <a:srgbClr val="3F3F3F"/>
                </a:solidFill>
                <a:latin typeface="微软雅黑" pitchFamily="34" charset="-122"/>
                <a:ea typeface="微软雅黑" pitchFamily="34" charset="-122"/>
                <a:sym typeface="微软雅黑" pitchFamily="34" charset="-122"/>
              </a:rPr>
              <a:t>年</a:t>
            </a:r>
            <a:r>
              <a:rPr lang="zh-CN" altLang="en-US" sz="1360" dirty="0">
                <a:solidFill>
                  <a:srgbClr val="3F3F3F"/>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endParaRPr lang="zh-CN" altLang="en-US" sz="1360" dirty="0">
              <a:solidFill>
                <a:srgbClr val="3F3F3F"/>
              </a:solidFill>
              <a:latin typeface="+mn-ea"/>
            </a:endParaRPr>
          </a:p>
        </p:txBody>
      </p:sp>
      <p:grpSp>
        <p:nvGrpSpPr>
          <p:cNvPr id="6" name="组合 5"/>
          <p:cNvGrpSpPr/>
          <p:nvPr/>
        </p:nvGrpSpPr>
        <p:grpSpPr>
          <a:xfrm>
            <a:off x="699564" y="726757"/>
            <a:ext cx="1573770" cy="1573771"/>
            <a:chOff x="1129232" y="711771"/>
            <a:chExt cx="1228944" cy="1228944"/>
          </a:xfrm>
        </p:grpSpPr>
        <p:grpSp>
          <p:nvGrpSpPr>
            <p:cNvPr id="7" name="组合 6"/>
            <p:cNvGrpSpPr/>
            <p:nvPr/>
          </p:nvGrpSpPr>
          <p:grpSpPr>
            <a:xfrm flipH="1">
              <a:off x="1129232" y="711771"/>
              <a:ext cx="1228944" cy="1228944"/>
              <a:chOff x="2848131" y="1860029"/>
              <a:chExt cx="3807502" cy="3807502"/>
            </a:xfrm>
          </p:grpSpPr>
          <p:sp>
            <p:nvSpPr>
              <p:cNvPr id="10" name="椭圆 9"/>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598"/>
              </a:p>
            </p:txBody>
          </p:sp>
          <p:sp>
            <p:nvSpPr>
              <p:cNvPr id="11" name="椭圆 10"/>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598"/>
              </a:p>
            </p:txBody>
          </p:sp>
        </p:grpSp>
        <p:sp>
          <p:nvSpPr>
            <p:cNvPr id="8" name="椭圆 7"/>
            <p:cNvSpPr/>
            <p:nvPr/>
          </p:nvSpPr>
          <p:spPr>
            <a:xfrm>
              <a:off x="1278439" y="859618"/>
              <a:ext cx="937494" cy="937494"/>
            </a:xfrm>
            <a:prstGeom prst="ellipse">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文本框 8"/>
            <p:cNvSpPr txBox="1"/>
            <p:nvPr/>
          </p:nvSpPr>
          <p:spPr>
            <a:xfrm>
              <a:off x="1270841" y="1049924"/>
              <a:ext cx="945092" cy="552638"/>
            </a:xfrm>
            <a:prstGeom prst="rect">
              <a:avLst/>
            </a:prstGeom>
            <a:noFill/>
          </p:spPr>
          <p:txBody>
            <a:bodyPr wrap="none" rtlCol="0">
              <a:spAutoFit/>
            </a:bodyPr>
            <a:lstStyle/>
            <a:p>
              <a:pPr algn="ctr"/>
              <a:r>
                <a:rPr lang="zh-CN" altLang="en-US" sz="3999" dirty="0">
                  <a:solidFill>
                    <a:schemeClr val="bg1"/>
                  </a:solidFill>
                  <a:latin typeface="微软雅黑" panose="020B0503020204020204" pitchFamily="34" charset="-122"/>
                  <a:ea typeface="微软雅黑" panose="020B0503020204020204" pitchFamily="34" charset="-122"/>
                </a:rPr>
                <a:t>序言</a:t>
              </a:r>
            </a:p>
          </p:txBody>
        </p:sp>
      </p:grpSp>
      <p:sp>
        <p:nvSpPr>
          <p:cNvPr id="12" name="圆角矩形 11"/>
          <p:cNvSpPr/>
          <p:nvPr/>
        </p:nvSpPr>
        <p:spPr>
          <a:xfrm>
            <a:off x="7861971" y="1740095"/>
            <a:ext cx="2613123" cy="1656276"/>
          </a:xfrm>
          <a:prstGeom prst="round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7861971" y="3590082"/>
            <a:ext cx="2613123" cy="1656276"/>
          </a:xfrm>
          <a:prstGeom prst="round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6" descr="D:\360data\重要数据\桌面\未标题-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834" y="1435961"/>
            <a:ext cx="2549466" cy="6111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373662"/>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xit" presetSubtype="4" fill="hold" nodeType="withEffect">
                                  <p:stCondLst>
                                    <p:cond delay="1000"/>
                                  </p:stCondLst>
                                  <p:childTnLst>
                                    <p:anim calcmode="lin" valueType="num">
                                      <p:cBhvr additive="base">
                                        <p:cTn id="20" dur="500"/>
                                        <p:tgtEl>
                                          <p:spTgt spid="14"/>
                                        </p:tgtEl>
                                        <p:attrNameLst>
                                          <p:attrName>ppt_x</p:attrName>
                                        </p:attrNameLst>
                                      </p:cBhvr>
                                      <p:tavLst>
                                        <p:tav tm="0">
                                          <p:val>
                                            <p:strVal val="ppt_x"/>
                                          </p:val>
                                        </p:tav>
                                        <p:tav tm="100000">
                                          <p:val>
                                            <p:strVal val="ppt_x"/>
                                          </p:val>
                                        </p:tav>
                                      </p:tavLst>
                                    </p:anim>
                                    <p:anim calcmode="lin" valueType="num">
                                      <p:cBhvr additive="base">
                                        <p:cTn id="21" dur="500"/>
                                        <p:tgtEl>
                                          <p:spTgt spid="14"/>
                                        </p:tgtEl>
                                        <p:attrNameLst>
                                          <p:attrName>ppt_y</p:attrName>
                                        </p:attrNameLst>
                                      </p:cBhvr>
                                      <p:tavLst>
                                        <p:tav tm="0">
                                          <p:val>
                                            <p:strVal val="ppt_y"/>
                                          </p:val>
                                        </p:tav>
                                        <p:tav tm="100000">
                                          <p:val>
                                            <p:strVal val="1+ppt_h/2"/>
                                          </p:val>
                                        </p:tav>
                                      </p:tavLst>
                                    </p:anim>
                                    <p:set>
                                      <p:cBhvr>
                                        <p:cTn id="22" dur="1" fill="hold">
                                          <p:stCondLst>
                                            <p:cond delay="499"/>
                                          </p:stCondLst>
                                        </p:cTn>
                                        <p:tgtEl>
                                          <p:spTgt spid="14"/>
                                        </p:tgtEl>
                                        <p:attrNameLst>
                                          <p:attrName>style.visibility</p:attrName>
                                        </p:attrNameLst>
                                      </p:cBhvr>
                                      <p:to>
                                        <p:strVal val="hidden"/>
                                      </p:to>
                                    </p:set>
                                  </p:childTnLst>
                                </p:cTn>
                              </p:par>
                              <p:par>
                                <p:cTn id="23" presetID="10" presetClass="entr" presetSubtype="0" fill="hold" grpId="0" nodeType="withEffect">
                                  <p:stCondLst>
                                    <p:cond delay="1200"/>
                                  </p:stCondLst>
                                  <p:iterate type="lt">
                                    <p:tmPct val="10000"/>
                                  </p:iterate>
                                  <p:childTnLst>
                                    <p:set>
                                      <p:cBhvr>
                                        <p:cTn id="24" dur="1" fill="hold">
                                          <p:stCondLst>
                                            <p:cond delay="0"/>
                                          </p:stCondLst>
                                        </p:cTn>
                                        <p:tgtEl>
                                          <p:spTgt spid="5"/>
                                        </p:tgtEl>
                                        <p:attrNameLst>
                                          <p:attrName>style.visibility</p:attrName>
                                        </p:attrNameLst>
                                      </p:cBhvr>
                                      <p:to>
                                        <p:strVal val="visible"/>
                                      </p:to>
                                    </p:set>
                                    <p:animEffect transition="in" filter="fade">
                                      <p:cBhvr>
                                        <p:cTn id="25" dur="200"/>
                                        <p:tgtEl>
                                          <p:spTgt spid="5"/>
                                        </p:tgtEl>
                                      </p:cBhvr>
                                    </p:animEffect>
                                  </p:childTnLst>
                                </p:cTn>
                              </p:par>
                            </p:childTnLst>
                          </p:cTn>
                        </p:par>
                        <p:par>
                          <p:cTn id="26" fill="hold">
                            <p:stCondLst>
                              <p:cond delay="754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854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13180" y="1449432"/>
            <a:ext cx="3021837" cy="2866184"/>
            <a:chOff x="313180" y="1510976"/>
            <a:chExt cx="3021837" cy="2866184"/>
          </a:xfrm>
        </p:grpSpPr>
        <p:graphicFrame>
          <p:nvGraphicFramePr>
            <p:cNvPr id="6" name="Chart 44"/>
            <p:cNvGraphicFramePr/>
            <p:nvPr>
              <p:extLst>
                <p:ext uri="{D42A27DB-BD31-4B8C-83A1-F6EECF244321}">
                  <p14:modId xmlns:p14="http://schemas.microsoft.com/office/powerpoint/2010/main" val="1302326327"/>
                </p:ext>
              </p:extLst>
            </p:nvPr>
          </p:nvGraphicFramePr>
          <p:xfrm>
            <a:off x="313180" y="1510976"/>
            <a:ext cx="3021837" cy="286618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18"/>
            <p:cNvSpPr txBox="1"/>
            <p:nvPr/>
          </p:nvSpPr>
          <p:spPr>
            <a:xfrm>
              <a:off x="1430377" y="3862082"/>
              <a:ext cx="797013" cy="430887"/>
            </a:xfrm>
            <a:prstGeom prst="rect">
              <a:avLst/>
            </a:prstGeom>
            <a:noFill/>
          </p:spPr>
          <p:txBody>
            <a:bodyPr wrap="none" rtlCol="0">
              <a:spAutoFit/>
            </a:bodyPr>
            <a:lstStyle/>
            <a:p>
              <a:pPr algn="ctr"/>
              <a:r>
                <a:rPr lang="en-US" sz="2200" b="1" dirty="0" smtClean="0">
                  <a:solidFill>
                    <a:prstClr val="white"/>
                  </a:solidFill>
                  <a:latin typeface="微软雅黑" panose="020B0503020204020204" pitchFamily="34" charset="-122"/>
                  <a:ea typeface="微软雅黑" panose="020B0503020204020204" pitchFamily="34" charset="-122"/>
                </a:rPr>
                <a:t>5</a:t>
              </a:r>
              <a:r>
                <a:rPr lang="id-ID" sz="2200" b="1" dirty="0" smtClean="0">
                  <a:solidFill>
                    <a:prstClr val="white"/>
                  </a:solidFill>
                  <a:latin typeface="微软雅黑" panose="020B0503020204020204" pitchFamily="34" charset="-122"/>
                  <a:ea typeface="微软雅黑" panose="020B0503020204020204" pitchFamily="34" charset="-122"/>
                </a:rPr>
                <a:t>5%</a:t>
              </a:r>
              <a:endParaRPr lang="id-ID" sz="2200" b="1" dirty="0">
                <a:solidFill>
                  <a:prstClr val="white"/>
                </a:solidFill>
                <a:latin typeface="微软雅黑" panose="020B0503020204020204" pitchFamily="34" charset="-122"/>
                <a:ea typeface="微软雅黑" panose="020B0503020204020204" pitchFamily="34" charset="-122"/>
              </a:endParaRPr>
            </a:p>
          </p:txBody>
        </p:sp>
        <p:sp>
          <p:nvSpPr>
            <p:cNvPr id="11" name="Freeform 33"/>
            <p:cNvSpPr>
              <a:spLocks noEditPoints="1"/>
            </p:cNvSpPr>
            <p:nvPr/>
          </p:nvSpPr>
          <p:spPr bwMode="auto">
            <a:xfrm>
              <a:off x="1437011" y="2631794"/>
              <a:ext cx="811213" cy="596900"/>
            </a:xfrm>
            <a:custGeom>
              <a:avLst/>
              <a:gdLst>
                <a:gd name="T0" fmla="*/ 133 w 511"/>
                <a:gd name="T1" fmla="*/ 76 h 376"/>
                <a:gd name="T2" fmla="*/ 116 w 511"/>
                <a:gd name="T3" fmla="*/ 92 h 376"/>
                <a:gd name="T4" fmla="*/ 116 w 511"/>
                <a:gd name="T5" fmla="*/ 315 h 376"/>
                <a:gd name="T6" fmla="*/ 495 w 511"/>
                <a:gd name="T7" fmla="*/ 315 h 376"/>
                <a:gd name="T8" fmla="*/ 511 w 511"/>
                <a:gd name="T9" fmla="*/ 298 h 376"/>
                <a:gd name="T10" fmla="*/ 511 w 511"/>
                <a:gd name="T11" fmla="*/ 76 h 376"/>
                <a:gd name="T12" fmla="*/ 495 w 511"/>
                <a:gd name="T13" fmla="*/ 76 h 376"/>
                <a:gd name="T14" fmla="*/ 0 w 511"/>
                <a:gd name="T15" fmla="*/ 376 h 376"/>
                <a:gd name="T16" fmla="*/ 173 w 511"/>
                <a:gd name="T17" fmla="*/ 0 h 376"/>
                <a:gd name="T18" fmla="*/ 123 w 511"/>
                <a:gd name="T19" fmla="*/ 52 h 376"/>
                <a:gd name="T20" fmla="*/ 24 w 511"/>
                <a:gd name="T21" fmla="*/ 52 h 376"/>
                <a:gd name="T22" fmla="*/ 14 w 511"/>
                <a:gd name="T23" fmla="*/ 59 h 376"/>
                <a:gd name="T24" fmla="*/ 14 w 511"/>
                <a:gd name="T25" fmla="*/ 114 h 376"/>
                <a:gd name="T26" fmla="*/ 93 w 511"/>
                <a:gd name="T27" fmla="*/ 114 h 376"/>
                <a:gd name="T28" fmla="*/ 24 w 511"/>
                <a:gd name="T29" fmla="*/ 128 h 376"/>
                <a:gd name="T30" fmla="*/ 14 w 511"/>
                <a:gd name="T31" fmla="*/ 135 h 376"/>
                <a:gd name="T32" fmla="*/ 14 w 511"/>
                <a:gd name="T33" fmla="*/ 189 h 376"/>
                <a:gd name="T34" fmla="*/ 93 w 511"/>
                <a:gd name="T35" fmla="*/ 189 h 376"/>
                <a:gd name="T36" fmla="*/ 173 w 511"/>
                <a:gd name="T37" fmla="*/ 341 h 376"/>
                <a:gd name="T38" fmla="*/ 173 w 511"/>
                <a:gd name="T39" fmla="*/ 376 h 376"/>
                <a:gd name="T40" fmla="*/ 17 w 511"/>
                <a:gd name="T41" fmla="*/ 213 h 376"/>
                <a:gd name="T42" fmla="*/ 50 w 511"/>
                <a:gd name="T43" fmla="*/ 230 h 376"/>
                <a:gd name="T44" fmla="*/ 50 w 511"/>
                <a:gd name="T45" fmla="*/ 213 h 376"/>
                <a:gd name="T46" fmla="*/ 17 w 511"/>
                <a:gd name="T47" fmla="*/ 241 h 376"/>
                <a:gd name="T48" fmla="*/ 50 w 511"/>
                <a:gd name="T49" fmla="*/ 260 h 376"/>
                <a:gd name="T50" fmla="*/ 50 w 511"/>
                <a:gd name="T51" fmla="*/ 241 h 376"/>
                <a:gd name="T52" fmla="*/ 31 w 511"/>
                <a:gd name="T53" fmla="*/ 69 h 376"/>
                <a:gd name="T54" fmla="*/ 93 w 511"/>
                <a:gd name="T55" fmla="*/ 99 h 376"/>
                <a:gd name="T56" fmla="*/ 93 w 511"/>
                <a:gd name="T57" fmla="*/ 69 h 376"/>
                <a:gd name="T58" fmla="*/ 31 w 511"/>
                <a:gd name="T59" fmla="*/ 144 h 376"/>
                <a:gd name="T60" fmla="*/ 93 w 511"/>
                <a:gd name="T61" fmla="*/ 175 h 376"/>
                <a:gd name="T62" fmla="*/ 93 w 511"/>
                <a:gd name="T63" fmla="*/ 144 h 376"/>
                <a:gd name="T64" fmla="*/ 379 w 511"/>
                <a:gd name="T65" fmla="*/ 357 h 376"/>
                <a:gd name="T66" fmla="*/ 251 w 511"/>
                <a:gd name="T67" fmla="*/ 327 h 376"/>
                <a:gd name="T68" fmla="*/ 227 w 511"/>
                <a:gd name="T69" fmla="*/ 357 h 376"/>
                <a:gd name="T70" fmla="*/ 407 w 511"/>
                <a:gd name="T71" fmla="*/ 376 h 376"/>
                <a:gd name="T72" fmla="*/ 407 w 511"/>
                <a:gd name="T73" fmla="*/ 357 h 376"/>
                <a:gd name="T74" fmla="*/ 466 w 511"/>
                <a:gd name="T75" fmla="*/ 118 h 376"/>
                <a:gd name="T76" fmla="*/ 161 w 511"/>
                <a:gd name="T77" fmla="*/ 27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376">
                  <a:moveTo>
                    <a:pt x="495" y="76"/>
                  </a:moveTo>
                  <a:lnTo>
                    <a:pt x="133" y="76"/>
                  </a:lnTo>
                  <a:lnTo>
                    <a:pt x="116" y="76"/>
                  </a:lnTo>
                  <a:lnTo>
                    <a:pt x="116" y="92"/>
                  </a:lnTo>
                  <a:lnTo>
                    <a:pt x="116" y="298"/>
                  </a:lnTo>
                  <a:lnTo>
                    <a:pt x="116" y="315"/>
                  </a:lnTo>
                  <a:lnTo>
                    <a:pt x="133" y="315"/>
                  </a:lnTo>
                  <a:lnTo>
                    <a:pt x="495" y="315"/>
                  </a:lnTo>
                  <a:lnTo>
                    <a:pt x="511" y="315"/>
                  </a:lnTo>
                  <a:lnTo>
                    <a:pt x="511" y="298"/>
                  </a:lnTo>
                  <a:lnTo>
                    <a:pt x="511" y="92"/>
                  </a:lnTo>
                  <a:lnTo>
                    <a:pt x="511" y="76"/>
                  </a:lnTo>
                  <a:lnTo>
                    <a:pt x="495" y="76"/>
                  </a:lnTo>
                  <a:lnTo>
                    <a:pt x="495" y="76"/>
                  </a:lnTo>
                  <a:close/>
                  <a:moveTo>
                    <a:pt x="173" y="376"/>
                  </a:moveTo>
                  <a:lnTo>
                    <a:pt x="0" y="376"/>
                  </a:lnTo>
                  <a:lnTo>
                    <a:pt x="0" y="0"/>
                  </a:lnTo>
                  <a:lnTo>
                    <a:pt x="173" y="0"/>
                  </a:lnTo>
                  <a:lnTo>
                    <a:pt x="173" y="52"/>
                  </a:lnTo>
                  <a:lnTo>
                    <a:pt x="123" y="52"/>
                  </a:lnTo>
                  <a:lnTo>
                    <a:pt x="93" y="52"/>
                  </a:lnTo>
                  <a:lnTo>
                    <a:pt x="24" y="52"/>
                  </a:lnTo>
                  <a:lnTo>
                    <a:pt x="14" y="52"/>
                  </a:lnTo>
                  <a:lnTo>
                    <a:pt x="14" y="59"/>
                  </a:lnTo>
                  <a:lnTo>
                    <a:pt x="14" y="107"/>
                  </a:lnTo>
                  <a:lnTo>
                    <a:pt x="14" y="114"/>
                  </a:lnTo>
                  <a:lnTo>
                    <a:pt x="24" y="114"/>
                  </a:lnTo>
                  <a:lnTo>
                    <a:pt x="93" y="114"/>
                  </a:lnTo>
                  <a:lnTo>
                    <a:pt x="93" y="128"/>
                  </a:lnTo>
                  <a:lnTo>
                    <a:pt x="24" y="128"/>
                  </a:lnTo>
                  <a:lnTo>
                    <a:pt x="14" y="128"/>
                  </a:lnTo>
                  <a:lnTo>
                    <a:pt x="14" y="135"/>
                  </a:lnTo>
                  <a:lnTo>
                    <a:pt x="14" y="182"/>
                  </a:lnTo>
                  <a:lnTo>
                    <a:pt x="14" y="189"/>
                  </a:lnTo>
                  <a:lnTo>
                    <a:pt x="24" y="189"/>
                  </a:lnTo>
                  <a:lnTo>
                    <a:pt x="93" y="189"/>
                  </a:lnTo>
                  <a:lnTo>
                    <a:pt x="93" y="341"/>
                  </a:lnTo>
                  <a:lnTo>
                    <a:pt x="173" y="341"/>
                  </a:lnTo>
                  <a:lnTo>
                    <a:pt x="173" y="376"/>
                  </a:lnTo>
                  <a:lnTo>
                    <a:pt x="173" y="376"/>
                  </a:lnTo>
                  <a:close/>
                  <a:moveTo>
                    <a:pt x="50" y="213"/>
                  </a:moveTo>
                  <a:lnTo>
                    <a:pt x="17" y="213"/>
                  </a:lnTo>
                  <a:lnTo>
                    <a:pt x="17" y="230"/>
                  </a:lnTo>
                  <a:lnTo>
                    <a:pt x="50" y="230"/>
                  </a:lnTo>
                  <a:lnTo>
                    <a:pt x="50" y="213"/>
                  </a:lnTo>
                  <a:lnTo>
                    <a:pt x="50" y="213"/>
                  </a:lnTo>
                  <a:close/>
                  <a:moveTo>
                    <a:pt x="50" y="241"/>
                  </a:moveTo>
                  <a:lnTo>
                    <a:pt x="17" y="241"/>
                  </a:lnTo>
                  <a:lnTo>
                    <a:pt x="17" y="260"/>
                  </a:lnTo>
                  <a:lnTo>
                    <a:pt x="50" y="260"/>
                  </a:lnTo>
                  <a:lnTo>
                    <a:pt x="50" y="241"/>
                  </a:lnTo>
                  <a:lnTo>
                    <a:pt x="50" y="241"/>
                  </a:lnTo>
                  <a:close/>
                  <a:moveTo>
                    <a:pt x="93" y="69"/>
                  </a:moveTo>
                  <a:lnTo>
                    <a:pt x="31" y="69"/>
                  </a:lnTo>
                  <a:lnTo>
                    <a:pt x="31" y="99"/>
                  </a:lnTo>
                  <a:lnTo>
                    <a:pt x="93" y="99"/>
                  </a:lnTo>
                  <a:lnTo>
                    <a:pt x="93" y="69"/>
                  </a:lnTo>
                  <a:lnTo>
                    <a:pt x="93" y="69"/>
                  </a:lnTo>
                  <a:close/>
                  <a:moveTo>
                    <a:pt x="93" y="144"/>
                  </a:moveTo>
                  <a:lnTo>
                    <a:pt x="31" y="144"/>
                  </a:lnTo>
                  <a:lnTo>
                    <a:pt x="31" y="175"/>
                  </a:lnTo>
                  <a:lnTo>
                    <a:pt x="93" y="175"/>
                  </a:lnTo>
                  <a:lnTo>
                    <a:pt x="93" y="144"/>
                  </a:lnTo>
                  <a:lnTo>
                    <a:pt x="93" y="144"/>
                  </a:lnTo>
                  <a:close/>
                  <a:moveTo>
                    <a:pt x="407" y="357"/>
                  </a:moveTo>
                  <a:lnTo>
                    <a:pt x="379" y="357"/>
                  </a:lnTo>
                  <a:lnTo>
                    <a:pt x="379" y="327"/>
                  </a:lnTo>
                  <a:lnTo>
                    <a:pt x="251" y="327"/>
                  </a:lnTo>
                  <a:lnTo>
                    <a:pt x="251" y="357"/>
                  </a:lnTo>
                  <a:lnTo>
                    <a:pt x="227" y="357"/>
                  </a:lnTo>
                  <a:lnTo>
                    <a:pt x="227" y="376"/>
                  </a:lnTo>
                  <a:lnTo>
                    <a:pt x="407" y="376"/>
                  </a:lnTo>
                  <a:lnTo>
                    <a:pt x="407" y="357"/>
                  </a:lnTo>
                  <a:lnTo>
                    <a:pt x="407" y="357"/>
                  </a:lnTo>
                  <a:close/>
                  <a:moveTo>
                    <a:pt x="161" y="118"/>
                  </a:moveTo>
                  <a:lnTo>
                    <a:pt x="466" y="118"/>
                  </a:lnTo>
                  <a:lnTo>
                    <a:pt x="466" y="275"/>
                  </a:lnTo>
                  <a:lnTo>
                    <a:pt x="161" y="275"/>
                  </a:lnTo>
                  <a:lnTo>
                    <a:pt x="161" y="118"/>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2" name="组合 11"/>
          <p:cNvGrpSpPr/>
          <p:nvPr/>
        </p:nvGrpSpPr>
        <p:grpSpPr>
          <a:xfrm>
            <a:off x="3166441" y="1449432"/>
            <a:ext cx="3021837" cy="2866184"/>
            <a:chOff x="3166441" y="1510976"/>
            <a:chExt cx="3021837" cy="2866184"/>
          </a:xfrm>
        </p:grpSpPr>
        <p:graphicFrame>
          <p:nvGraphicFramePr>
            <p:cNvPr id="13" name="Chart 46"/>
            <p:cNvGraphicFramePr/>
            <p:nvPr>
              <p:extLst>
                <p:ext uri="{D42A27DB-BD31-4B8C-83A1-F6EECF244321}">
                  <p14:modId xmlns:p14="http://schemas.microsoft.com/office/powerpoint/2010/main" val="2929812151"/>
                </p:ext>
              </p:extLst>
            </p:nvPr>
          </p:nvGraphicFramePr>
          <p:xfrm>
            <a:off x="3166441" y="1510976"/>
            <a:ext cx="3021837" cy="2866184"/>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19"/>
            <p:cNvSpPr txBox="1"/>
            <p:nvPr/>
          </p:nvSpPr>
          <p:spPr>
            <a:xfrm>
              <a:off x="4295660" y="3862082"/>
              <a:ext cx="797013" cy="430887"/>
            </a:xfrm>
            <a:prstGeom prst="rect">
              <a:avLst/>
            </a:prstGeom>
            <a:noFill/>
          </p:spPr>
          <p:txBody>
            <a:bodyPr wrap="none" rtlCol="0">
              <a:spAutoFit/>
            </a:bodyPr>
            <a:lstStyle/>
            <a:p>
              <a:pPr algn="ctr"/>
              <a:r>
                <a:rPr lang="en-US" sz="2200" b="1" dirty="0">
                  <a:solidFill>
                    <a:prstClr val="white"/>
                  </a:solidFill>
                  <a:latin typeface="微软雅黑" panose="020B0503020204020204" pitchFamily="34" charset="-122"/>
                  <a:ea typeface="微软雅黑" panose="020B0503020204020204" pitchFamily="34" charset="-122"/>
                </a:rPr>
                <a:t>8</a:t>
              </a:r>
              <a:r>
                <a:rPr lang="id-ID" sz="2200" b="1" dirty="0">
                  <a:solidFill>
                    <a:prstClr val="white"/>
                  </a:solidFill>
                  <a:latin typeface="微软雅黑" panose="020B0503020204020204" pitchFamily="34" charset="-122"/>
                  <a:ea typeface="微软雅黑" panose="020B0503020204020204" pitchFamily="34" charset="-122"/>
                </a:rPr>
                <a:t>0%</a:t>
              </a:r>
            </a:p>
          </p:txBody>
        </p:sp>
        <p:sp>
          <p:nvSpPr>
            <p:cNvPr id="15" name="Freeform 35"/>
            <p:cNvSpPr>
              <a:spLocks noEditPoints="1"/>
            </p:cNvSpPr>
            <p:nvPr/>
          </p:nvSpPr>
          <p:spPr bwMode="auto">
            <a:xfrm>
              <a:off x="4292803" y="2726123"/>
              <a:ext cx="781050" cy="484188"/>
            </a:xfrm>
            <a:custGeom>
              <a:avLst/>
              <a:gdLst>
                <a:gd name="T0" fmla="*/ 25 w 208"/>
                <a:gd name="T1" fmla="*/ 0 h 129"/>
                <a:gd name="T2" fmla="*/ 183 w 208"/>
                <a:gd name="T3" fmla="*/ 0 h 129"/>
                <a:gd name="T4" fmla="*/ 208 w 208"/>
                <a:gd name="T5" fmla="*/ 25 h 129"/>
                <a:gd name="T6" fmla="*/ 208 w 208"/>
                <a:gd name="T7" fmla="*/ 104 h 129"/>
                <a:gd name="T8" fmla="*/ 183 w 208"/>
                <a:gd name="T9" fmla="*/ 129 h 129"/>
                <a:gd name="T10" fmla="*/ 25 w 208"/>
                <a:gd name="T11" fmla="*/ 129 h 129"/>
                <a:gd name="T12" fmla="*/ 0 w 208"/>
                <a:gd name="T13" fmla="*/ 104 h 129"/>
                <a:gd name="T14" fmla="*/ 0 w 208"/>
                <a:gd name="T15" fmla="*/ 25 h 129"/>
                <a:gd name="T16" fmla="*/ 25 w 208"/>
                <a:gd name="T17" fmla="*/ 0 h 129"/>
                <a:gd name="T18" fmla="*/ 26 w 208"/>
                <a:gd name="T19" fmla="*/ 20 h 129"/>
                <a:gd name="T20" fmla="*/ 26 w 208"/>
                <a:gd name="T21" fmla="*/ 109 h 129"/>
                <a:gd name="T22" fmla="*/ 184 w 208"/>
                <a:gd name="T23" fmla="*/ 109 h 129"/>
                <a:gd name="T24" fmla="*/ 184 w 208"/>
                <a:gd name="T25" fmla="*/ 20 h 129"/>
                <a:gd name="T26" fmla="*/ 26 w 208"/>
                <a:gd name="T27" fmla="*/ 20 h 129"/>
                <a:gd name="T28" fmla="*/ 6 w 208"/>
                <a:gd name="T29" fmla="*/ 51 h 129"/>
                <a:gd name="T30" fmla="*/ 6 w 208"/>
                <a:gd name="T31" fmla="*/ 76 h 129"/>
                <a:gd name="T32" fmla="*/ 21 w 208"/>
                <a:gd name="T33" fmla="*/ 76 h 129"/>
                <a:gd name="T34" fmla="*/ 21 w 208"/>
                <a:gd name="T35" fmla="*/ 51 h 129"/>
                <a:gd name="T36" fmla="*/ 6 w 208"/>
                <a:gd name="T37" fmla="*/ 51 h 129"/>
                <a:gd name="T38" fmla="*/ 193 w 208"/>
                <a:gd name="T39" fmla="*/ 51 h 129"/>
                <a:gd name="T40" fmla="*/ 193 w 208"/>
                <a:gd name="T41" fmla="*/ 76 h 129"/>
                <a:gd name="T42" fmla="*/ 200 w 208"/>
                <a:gd name="T43" fmla="*/ 76 h 129"/>
                <a:gd name="T44" fmla="*/ 200 w 208"/>
                <a:gd name="T45" fmla="*/ 51 h 129"/>
                <a:gd name="T46" fmla="*/ 193 w 208"/>
                <a:gd name="T47" fmla="*/ 5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8" h="129">
                  <a:moveTo>
                    <a:pt x="25" y="0"/>
                  </a:moveTo>
                  <a:cubicBezTo>
                    <a:pt x="183" y="0"/>
                    <a:pt x="183" y="0"/>
                    <a:pt x="183" y="0"/>
                  </a:cubicBezTo>
                  <a:cubicBezTo>
                    <a:pt x="197" y="0"/>
                    <a:pt x="208" y="11"/>
                    <a:pt x="208" y="25"/>
                  </a:cubicBezTo>
                  <a:cubicBezTo>
                    <a:pt x="208" y="104"/>
                    <a:pt x="208" y="104"/>
                    <a:pt x="208" y="104"/>
                  </a:cubicBezTo>
                  <a:cubicBezTo>
                    <a:pt x="208" y="117"/>
                    <a:pt x="197" y="129"/>
                    <a:pt x="183" y="129"/>
                  </a:cubicBezTo>
                  <a:cubicBezTo>
                    <a:pt x="25" y="129"/>
                    <a:pt x="25" y="129"/>
                    <a:pt x="25" y="129"/>
                  </a:cubicBezTo>
                  <a:cubicBezTo>
                    <a:pt x="12" y="129"/>
                    <a:pt x="0" y="117"/>
                    <a:pt x="0" y="104"/>
                  </a:cubicBezTo>
                  <a:cubicBezTo>
                    <a:pt x="0" y="25"/>
                    <a:pt x="0" y="25"/>
                    <a:pt x="0" y="25"/>
                  </a:cubicBezTo>
                  <a:cubicBezTo>
                    <a:pt x="0" y="11"/>
                    <a:pt x="12" y="0"/>
                    <a:pt x="25" y="0"/>
                  </a:cubicBezTo>
                  <a:close/>
                  <a:moveTo>
                    <a:pt x="26" y="20"/>
                  </a:moveTo>
                  <a:cubicBezTo>
                    <a:pt x="26" y="109"/>
                    <a:pt x="26" y="109"/>
                    <a:pt x="26" y="109"/>
                  </a:cubicBezTo>
                  <a:cubicBezTo>
                    <a:pt x="184" y="109"/>
                    <a:pt x="184" y="109"/>
                    <a:pt x="184" y="109"/>
                  </a:cubicBezTo>
                  <a:cubicBezTo>
                    <a:pt x="184" y="20"/>
                    <a:pt x="184" y="20"/>
                    <a:pt x="184" y="20"/>
                  </a:cubicBezTo>
                  <a:cubicBezTo>
                    <a:pt x="26" y="20"/>
                    <a:pt x="26" y="20"/>
                    <a:pt x="26" y="20"/>
                  </a:cubicBezTo>
                  <a:close/>
                  <a:moveTo>
                    <a:pt x="6" y="51"/>
                  </a:moveTo>
                  <a:cubicBezTo>
                    <a:pt x="6" y="76"/>
                    <a:pt x="6" y="76"/>
                    <a:pt x="6" y="76"/>
                  </a:cubicBezTo>
                  <a:cubicBezTo>
                    <a:pt x="21" y="76"/>
                    <a:pt x="21" y="76"/>
                    <a:pt x="21" y="76"/>
                  </a:cubicBezTo>
                  <a:cubicBezTo>
                    <a:pt x="21" y="51"/>
                    <a:pt x="21" y="51"/>
                    <a:pt x="21" y="51"/>
                  </a:cubicBezTo>
                  <a:cubicBezTo>
                    <a:pt x="6" y="51"/>
                    <a:pt x="6" y="51"/>
                    <a:pt x="6" y="51"/>
                  </a:cubicBezTo>
                  <a:close/>
                  <a:moveTo>
                    <a:pt x="193" y="51"/>
                  </a:moveTo>
                  <a:cubicBezTo>
                    <a:pt x="193" y="76"/>
                    <a:pt x="193" y="76"/>
                    <a:pt x="193" y="76"/>
                  </a:cubicBezTo>
                  <a:cubicBezTo>
                    <a:pt x="200" y="76"/>
                    <a:pt x="200" y="76"/>
                    <a:pt x="200" y="76"/>
                  </a:cubicBezTo>
                  <a:cubicBezTo>
                    <a:pt x="200" y="51"/>
                    <a:pt x="200" y="51"/>
                    <a:pt x="200" y="51"/>
                  </a:cubicBezTo>
                  <a:lnTo>
                    <a:pt x="193" y="51"/>
                  </a:lnTo>
                  <a:close/>
                </a:path>
              </a:pathLst>
            </a:custGeom>
            <a:solidFill>
              <a:schemeClr val="tx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6" name="组合 15"/>
          <p:cNvGrpSpPr/>
          <p:nvPr/>
        </p:nvGrpSpPr>
        <p:grpSpPr>
          <a:xfrm>
            <a:off x="6019702" y="1449432"/>
            <a:ext cx="3021837" cy="2866184"/>
            <a:chOff x="6019702" y="1510976"/>
            <a:chExt cx="3021837" cy="2866184"/>
          </a:xfrm>
        </p:grpSpPr>
        <p:graphicFrame>
          <p:nvGraphicFramePr>
            <p:cNvPr id="17" name="Chart 47"/>
            <p:cNvGraphicFramePr/>
            <p:nvPr>
              <p:extLst>
                <p:ext uri="{D42A27DB-BD31-4B8C-83A1-F6EECF244321}">
                  <p14:modId xmlns:p14="http://schemas.microsoft.com/office/powerpoint/2010/main" val="1388707508"/>
                </p:ext>
              </p:extLst>
            </p:nvPr>
          </p:nvGraphicFramePr>
          <p:xfrm>
            <a:off x="6019702" y="1510976"/>
            <a:ext cx="3021837" cy="2866184"/>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Box 120"/>
            <p:cNvSpPr txBox="1"/>
            <p:nvPr/>
          </p:nvSpPr>
          <p:spPr>
            <a:xfrm>
              <a:off x="7140105" y="3862082"/>
              <a:ext cx="797013" cy="430887"/>
            </a:xfrm>
            <a:prstGeom prst="rect">
              <a:avLst/>
            </a:prstGeom>
            <a:noFill/>
          </p:spPr>
          <p:txBody>
            <a:bodyPr wrap="none" rtlCol="0">
              <a:spAutoFit/>
            </a:bodyPr>
            <a:lstStyle/>
            <a:p>
              <a:pPr algn="ctr"/>
              <a:r>
                <a:rPr lang="id-ID" sz="2200" b="1" dirty="0">
                  <a:solidFill>
                    <a:prstClr val="white"/>
                  </a:solidFill>
                  <a:latin typeface="微软雅黑" panose="020B0503020204020204" pitchFamily="34" charset="-122"/>
                  <a:ea typeface="微软雅黑" panose="020B0503020204020204" pitchFamily="34" charset="-122"/>
                </a:rPr>
                <a:t>70%</a:t>
              </a:r>
            </a:p>
          </p:txBody>
        </p:sp>
        <p:sp>
          <p:nvSpPr>
            <p:cNvPr id="19" name="Freeform 28"/>
            <p:cNvSpPr>
              <a:spLocks noEditPoints="1"/>
            </p:cNvSpPr>
            <p:nvPr/>
          </p:nvSpPr>
          <p:spPr bwMode="auto">
            <a:xfrm>
              <a:off x="7145320" y="2627698"/>
              <a:ext cx="784225" cy="582613"/>
            </a:xfrm>
            <a:custGeom>
              <a:avLst/>
              <a:gdLst>
                <a:gd name="T0" fmla="*/ 44 w 209"/>
                <a:gd name="T1" fmla="*/ 99 h 155"/>
                <a:gd name="T2" fmla="*/ 24 w 209"/>
                <a:gd name="T3" fmla="*/ 87 h 155"/>
                <a:gd name="T4" fmla="*/ 28 w 209"/>
                <a:gd name="T5" fmla="*/ 4 h 155"/>
                <a:gd name="T6" fmla="*/ 179 w 209"/>
                <a:gd name="T7" fmla="*/ 4 h 155"/>
                <a:gd name="T8" fmla="*/ 182 w 209"/>
                <a:gd name="T9" fmla="*/ 87 h 155"/>
                <a:gd name="T10" fmla="*/ 161 w 209"/>
                <a:gd name="T11" fmla="*/ 99 h 155"/>
                <a:gd name="T12" fmla="*/ 209 w 209"/>
                <a:gd name="T13" fmla="*/ 141 h 155"/>
                <a:gd name="T14" fmla="*/ 7 w 209"/>
                <a:gd name="T15" fmla="*/ 155 h 155"/>
                <a:gd name="T16" fmla="*/ 63 w 209"/>
                <a:gd name="T17" fmla="*/ 102 h 155"/>
                <a:gd name="T18" fmla="*/ 63 w 209"/>
                <a:gd name="T19" fmla="*/ 99 h 155"/>
                <a:gd name="T20" fmla="*/ 36 w 209"/>
                <a:gd name="T21" fmla="*/ 12 h 155"/>
                <a:gd name="T22" fmla="*/ 36 w 209"/>
                <a:gd name="T23" fmla="*/ 12 h 155"/>
                <a:gd name="T24" fmla="*/ 36 w 209"/>
                <a:gd name="T25" fmla="*/ 87 h 155"/>
                <a:gd name="T26" fmla="*/ 170 w 209"/>
                <a:gd name="T27" fmla="*/ 87 h 155"/>
                <a:gd name="T28" fmla="*/ 170 w 209"/>
                <a:gd name="T29" fmla="*/ 12 h 155"/>
                <a:gd name="T30" fmla="*/ 27 w 209"/>
                <a:gd name="T31" fmla="*/ 133 h 155"/>
                <a:gd name="T32" fmla="*/ 31 w 209"/>
                <a:gd name="T33" fmla="*/ 126 h 155"/>
                <a:gd name="T34" fmla="*/ 61 w 209"/>
                <a:gd name="T35" fmla="*/ 115 h 155"/>
                <a:gd name="T36" fmla="*/ 157 w 209"/>
                <a:gd name="T37" fmla="*/ 110 h 155"/>
                <a:gd name="T38" fmla="*/ 170 w 209"/>
                <a:gd name="T39" fmla="*/ 110 h 155"/>
                <a:gd name="T40" fmla="*/ 140 w 209"/>
                <a:gd name="T41" fmla="*/ 115 h 155"/>
                <a:gd name="T42" fmla="*/ 139 w 209"/>
                <a:gd name="T43" fmla="*/ 110 h 155"/>
                <a:gd name="T44" fmla="*/ 136 w 209"/>
                <a:gd name="T45" fmla="*/ 115 h 155"/>
                <a:gd name="T46" fmla="*/ 103 w 209"/>
                <a:gd name="T47" fmla="*/ 110 h 155"/>
                <a:gd name="T48" fmla="*/ 117 w 209"/>
                <a:gd name="T49" fmla="*/ 110 h 155"/>
                <a:gd name="T50" fmla="*/ 84 w 209"/>
                <a:gd name="T51" fmla="*/ 115 h 155"/>
                <a:gd name="T52" fmla="*/ 85 w 209"/>
                <a:gd name="T53" fmla="*/ 110 h 155"/>
                <a:gd name="T54" fmla="*/ 80 w 209"/>
                <a:gd name="T55" fmla="*/ 115 h 155"/>
                <a:gd name="T56" fmla="*/ 152 w 209"/>
                <a:gd name="T57" fmla="*/ 117 h 155"/>
                <a:gd name="T58" fmla="*/ 175 w 209"/>
                <a:gd name="T59" fmla="*/ 117 h 155"/>
                <a:gd name="T60" fmla="*/ 134 w 209"/>
                <a:gd name="T61" fmla="*/ 123 h 155"/>
                <a:gd name="T62" fmla="*/ 132 w 209"/>
                <a:gd name="T63" fmla="*/ 117 h 155"/>
                <a:gd name="T64" fmla="*/ 129 w 209"/>
                <a:gd name="T65" fmla="*/ 123 h 155"/>
                <a:gd name="T66" fmla="*/ 94 w 209"/>
                <a:gd name="T67" fmla="*/ 117 h 155"/>
                <a:gd name="T68" fmla="*/ 109 w 209"/>
                <a:gd name="T69" fmla="*/ 117 h 155"/>
                <a:gd name="T70" fmla="*/ 73 w 209"/>
                <a:gd name="T71" fmla="*/ 123 h 155"/>
                <a:gd name="T72" fmla="*/ 75 w 209"/>
                <a:gd name="T73" fmla="*/ 117 h 155"/>
                <a:gd name="T74" fmla="*/ 68 w 209"/>
                <a:gd name="T75" fmla="*/ 123 h 155"/>
                <a:gd name="T76" fmla="*/ 37 w 209"/>
                <a:gd name="T77" fmla="*/ 117 h 155"/>
                <a:gd name="T78" fmla="*/ 51 w 209"/>
                <a:gd name="T79" fmla="*/ 117 h 155"/>
                <a:gd name="T80" fmla="*/ 163 w 209"/>
                <a:gd name="T81" fmla="*/ 133 h 155"/>
                <a:gd name="T82" fmla="*/ 160 w 209"/>
                <a:gd name="T83" fmla="*/ 126 h 155"/>
                <a:gd name="T84" fmla="*/ 158 w 209"/>
                <a:gd name="T85" fmla="*/ 133 h 155"/>
                <a:gd name="T86" fmla="*/ 119 w 209"/>
                <a:gd name="T87" fmla="*/ 126 h 155"/>
                <a:gd name="T88" fmla="*/ 135 w 209"/>
                <a:gd name="T89" fmla="*/ 126 h 155"/>
                <a:gd name="T90" fmla="*/ 98 w 209"/>
                <a:gd name="T91" fmla="*/ 133 h 155"/>
                <a:gd name="T92" fmla="*/ 98 w 209"/>
                <a:gd name="T93" fmla="*/ 126 h 155"/>
                <a:gd name="T94" fmla="*/ 92 w 209"/>
                <a:gd name="T95" fmla="*/ 133 h 155"/>
                <a:gd name="T96" fmla="*/ 57 w 209"/>
                <a:gd name="T97" fmla="*/ 126 h 155"/>
                <a:gd name="T98" fmla="*/ 73 w 209"/>
                <a:gd name="T99" fmla="*/ 12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55">
                  <a:moveTo>
                    <a:pt x="27" y="102"/>
                  </a:moveTo>
                  <a:cubicBezTo>
                    <a:pt x="44" y="102"/>
                    <a:pt x="44" y="102"/>
                    <a:pt x="44" y="102"/>
                  </a:cubicBezTo>
                  <a:cubicBezTo>
                    <a:pt x="44" y="99"/>
                    <a:pt x="44" y="99"/>
                    <a:pt x="44" y="99"/>
                  </a:cubicBezTo>
                  <a:cubicBezTo>
                    <a:pt x="36" y="99"/>
                    <a:pt x="36" y="99"/>
                    <a:pt x="36" y="99"/>
                  </a:cubicBezTo>
                  <a:cubicBezTo>
                    <a:pt x="33" y="99"/>
                    <a:pt x="30" y="98"/>
                    <a:pt x="28" y="96"/>
                  </a:cubicBezTo>
                  <a:cubicBezTo>
                    <a:pt x="25" y="93"/>
                    <a:pt x="24" y="90"/>
                    <a:pt x="24" y="87"/>
                  </a:cubicBezTo>
                  <a:cubicBezTo>
                    <a:pt x="24" y="12"/>
                    <a:pt x="24" y="12"/>
                    <a:pt x="24" y="12"/>
                  </a:cubicBezTo>
                  <a:cubicBezTo>
                    <a:pt x="24" y="9"/>
                    <a:pt x="25" y="6"/>
                    <a:pt x="28" y="4"/>
                  </a:cubicBezTo>
                  <a:cubicBezTo>
                    <a:pt x="28" y="4"/>
                    <a:pt x="28" y="4"/>
                    <a:pt x="28" y="4"/>
                  </a:cubicBezTo>
                  <a:cubicBezTo>
                    <a:pt x="30" y="1"/>
                    <a:pt x="33" y="0"/>
                    <a:pt x="36" y="0"/>
                  </a:cubicBezTo>
                  <a:cubicBezTo>
                    <a:pt x="170" y="0"/>
                    <a:pt x="170" y="0"/>
                    <a:pt x="170" y="0"/>
                  </a:cubicBezTo>
                  <a:cubicBezTo>
                    <a:pt x="173" y="0"/>
                    <a:pt x="177" y="1"/>
                    <a:pt x="179" y="4"/>
                  </a:cubicBezTo>
                  <a:cubicBezTo>
                    <a:pt x="179" y="4"/>
                    <a:pt x="179" y="4"/>
                    <a:pt x="179" y="4"/>
                  </a:cubicBezTo>
                  <a:cubicBezTo>
                    <a:pt x="181" y="6"/>
                    <a:pt x="182" y="9"/>
                    <a:pt x="182" y="12"/>
                  </a:cubicBezTo>
                  <a:cubicBezTo>
                    <a:pt x="182" y="87"/>
                    <a:pt x="182" y="87"/>
                    <a:pt x="182" y="87"/>
                  </a:cubicBezTo>
                  <a:cubicBezTo>
                    <a:pt x="182" y="90"/>
                    <a:pt x="181" y="93"/>
                    <a:pt x="179" y="96"/>
                  </a:cubicBezTo>
                  <a:cubicBezTo>
                    <a:pt x="177" y="98"/>
                    <a:pt x="173" y="99"/>
                    <a:pt x="170" y="99"/>
                  </a:cubicBezTo>
                  <a:cubicBezTo>
                    <a:pt x="161" y="99"/>
                    <a:pt x="161" y="99"/>
                    <a:pt x="161" y="99"/>
                  </a:cubicBezTo>
                  <a:cubicBezTo>
                    <a:pt x="161" y="102"/>
                    <a:pt x="161" y="102"/>
                    <a:pt x="161" y="102"/>
                  </a:cubicBezTo>
                  <a:cubicBezTo>
                    <a:pt x="180" y="102"/>
                    <a:pt x="180" y="102"/>
                    <a:pt x="180" y="102"/>
                  </a:cubicBezTo>
                  <a:cubicBezTo>
                    <a:pt x="209" y="141"/>
                    <a:pt x="209" y="141"/>
                    <a:pt x="209" y="141"/>
                  </a:cubicBezTo>
                  <a:cubicBezTo>
                    <a:pt x="209" y="141"/>
                    <a:pt x="209" y="141"/>
                    <a:pt x="209" y="141"/>
                  </a:cubicBezTo>
                  <a:cubicBezTo>
                    <a:pt x="202" y="155"/>
                    <a:pt x="202" y="155"/>
                    <a:pt x="202" y="155"/>
                  </a:cubicBezTo>
                  <a:cubicBezTo>
                    <a:pt x="7" y="155"/>
                    <a:pt x="7" y="155"/>
                    <a:pt x="7" y="155"/>
                  </a:cubicBezTo>
                  <a:cubicBezTo>
                    <a:pt x="0" y="141"/>
                    <a:pt x="0" y="141"/>
                    <a:pt x="0" y="141"/>
                  </a:cubicBezTo>
                  <a:cubicBezTo>
                    <a:pt x="27" y="102"/>
                    <a:pt x="27" y="102"/>
                    <a:pt x="27" y="102"/>
                  </a:cubicBezTo>
                  <a:close/>
                  <a:moveTo>
                    <a:pt x="63" y="102"/>
                  </a:moveTo>
                  <a:cubicBezTo>
                    <a:pt x="143" y="102"/>
                    <a:pt x="143" y="102"/>
                    <a:pt x="143" y="102"/>
                  </a:cubicBezTo>
                  <a:cubicBezTo>
                    <a:pt x="143" y="99"/>
                    <a:pt x="143" y="99"/>
                    <a:pt x="143" y="99"/>
                  </a:cubicBezTo>
                  <a:cubicBezTo>
                    <a:pt x="63" y="99"/>
                    <a:pt x="63" y="99"/>
                    <a:pt x="63" y="99"/>
                  </a:cubicBezTo>
                  <a:cubicBezTo>
                    <a:pt x="63" y="102"/>
                    <a:pt x="63" y="102"/>
                    <a:pt x="63" y="102"/>
                  </a:cubicBezTo>
                  <a:close/>
                  <a:moveTo>
                    <a:pt x="170" y="12"/>
                  </a:moveTo>
                  <a:cubicBezTo>
                    <a:pt x="36" y="12"/>
                    <a:pt x="36" y="12"/>
                    <a:pt x="36" y="12"/>
                  </a:cubicBezTo>
                  <a:cubicBezTo>
                    <a:pt x="36" y="12"/>
                    <a:pt x="36" y="12"/>
                    <a:pt x="36" y="12"/>
                  </a:cubicBezTo>
                  <a:cubicBezTo>
                    <a:pt x="36" y="12"/>
                    <a:pt x="36" y="12"/>
                    <a:pt x="36" y="12"/>
                  </a:cubicBezTo>
                  <a:cubicBezTo>
                    <a:pt x="36" y="12"/>
                    <a:pt x="36" y="12"/>
                    <a:pt x="36" y="12"/>
                  </a:cubicBezTo>
                  <a:cubicBezTo>
                    <a:pt x="36" y="87"/>
                    <a:pt x="36" y="87"/>
                    <a:pt x="36" y="87"/>
                  </a:cubicBezTo>
                  <a:cubicBezTo>
                    <a:pt x="36" y="87"/>
                    <a:pt x="36" y="87"/>
                    <a:pt x="36" y="87"/>
                  </a:cubicBezTo>
                  <a:cubicBezTo>
                    <a:pt x="36" y="87"/>
                    <a:pt x="36" y="87"/>
                    <a:pt x="36" y="87"/>
                  </a:cubicBezTo>
                  <a:cubicBezTo>
                    <a:pt x="170" y="87"/>
                    <a:pt x="170" y="87"/>
                    <a:pt x="170" y="87"/>
                  </a:cubicBezTo>
                  <a:cubicBezTo>
                    <a:pt x="170" y="87"/>
                    <a:pt x="170" y="87"/>
                    <a:pt x="170" y="87"/>
                  </a:cubicBezTo>
                  <a:cubicBezTo>
                    <a:pt x="170" y="87"/>
                    <a:pt x="170" y="87"/>
                    <a:pt x="170" y="87"/>
                  </a:cubicBezTo>
                  <a:cubicBezTo>
                    <a:pt x="170" y="12"/>
                    <a:pt x="170" y="12"/>
                    <a:pt x="170" y="12"/>
                  </a:cubicBezTo>
                  <a:cubicBezTo>
                    <a:pt x="170" y="12"/>
                    <a:pt x="170" y="12"/>
                    <a:pt x="170" y="12"/>
                  </a:cubicBezTo>
                  <a:cubicBezTo>
                    <a:pt x="170" y="12"/>
                    <a:pt x="170" y="12"/>
                    <a:pt x="170" y="12"/>
                  </a:cubicBezTo>
                  <a:cubicBezTo>
                    <a:pt x="170" y="12"/>
                    <a:pt x="170" y="12"/>
                    <a:pt x="170" y="12"/>
                  </a:cubicBezTo>
                  <a:close/>
                  <a:moveTo>
                    <a:pt x="31" y="126"/>
                  </a:moveTo>
                  <a:cubicBezTo>
                    <a:pt x="30" y="128"/>
                    <a:pt x="28" y="131"/>
                    <a:pt x="27" y="133"/>
                  </a:cubicBezTo>
                  <a:cubicBezTo>
                    <a:pt x="34" y="133"/>
                    <a:pt x="41" y="133"/>
                    <a:pt x="48" y="133"/>
                  </a:cubicBezTo>
                  <a:cubicBezTo>
                    <a:pt x="49" y="131"/>
                    <a:pt x="50" y="128"/>
                    <a:pt x="51" y="126"/>
                  </a:cubicBezTo>
                  <a:cubicBezTo>
                    <a:pt x="44" y="126"/>
                    <a:pt x="38" y="126"/>
                    <a:pt x="31" y="126"/>
                  </a:cubicBezTo>
                  <a:close/>
                  <a:moveTo>
                    <a:pt x="41" y="110"/>
                  </a:moveTo>
                  <a:cubicBezTo>
                    <a:pt x="40" y="111"/>
                    <a:pt x="39" y="113"/>
                    <a:pt x="38" y="115"/>
                  </a:cubicBezTo>
                  <a:cubicBezTo>
                    <a:pt x="46" y="115"/>
                    <a:pt x="53" y="115"/>
                    <a:pt x="61" y="115"/>
                  </a:cubicBezTo>
                  <a:cubicBezTo>
                    <a:pt x="62" y="113"/>
                    <a:pt x="62" y="111"/>
                    <a:pt x="63" y="110"/>
                  </a:cubicBezTo>
                  <a:cubicBezTo>
                    <a:pt x="56" y="110"/>
                    <a:pt x="49" y="110"/>
                    <a:pt x="41" y="110"/>
                  </a:cubicBezTo>
                  <a:close/>
                  <a:moveTo>
                    <a:pt x="157" y="110"/>
                  </a:moveTo>
                  <a:cubicBezTo>
                    <a:pt x="157" y="111"/>
                    <a:pt x="158" y="113"/>
                    <a:pt x="159" y="115"/>
                  </a:cubicBezTo>
                  <a:cubicBezTo>
                    <a:pt x="164" y="115"/>
                    <a:pt x="169" y="115"/>
                    <a:pt x="173" y="115"/>
                  </a:cubicBezTo>
                  <a:cubicBezTo>
                    <a:pt x="172" y="113"/>
                    <a:pt x="171" y="111"/>
                    <a:pt x="170" y="110"/>
                  </a:cubicBezTo>
                  <a:cubicBezTo>
                    <a:pt x="166" y="110"/>
                    <a:pt x="161" y="110"/>
                    <a:pt x="157" y="110"/>
                  </a:cubicBezTo>
                  <a:close/>
                  <a:moveTo>
                    <a:pt x="139" y="110"/>
                  </a:moveTo>
                  <a:cubicBezTo>
                    <a:pt x="139" y="111"/>
                    <a:pt x="140" y="113"/>
                    <a:pt x="140" y="115"/>
                  </a:cubicBezTo>
                  <a:cubicBezTo>
                    <a:pt x="145" y="115"/>
                    <a:pt x="150" y="115"/>
                    <a:pt x="155" y="115"/>
                  </a:cubicBezTo>
                  <a:cubicBezTo>
                    <a:pt x="154" y="113"/>
                    <a:pt x="153" y="111"/>
                    <a:pt x="152" y="110"/>
                  </a:cubicBezTo>
                  <a:cubicBezTo>
                    <a:pt x="148" y="110"/>
                    <a:pt x="143" y="110"/>
                    <a:pt x="139" y="110"/>
                  </a:cubicBezTo>
                  <a:close/>
                  <a:moveTo>
                    <a:pt x="121" y="110"/>
                  </a:moveTo>
                  <a:cubicBezTo>
                    <a:pt x="121" y="111"/>
                    <a:pt x="121" y="113"/>
                    <a:pt x="122" y="115"/>
                  </a:cubicBezTo>
                  <a:cubicBezTo>
                    <a:pt x="126" y="115"/>
                    <a:pt x="131" y="115"/>
                    <a:pt x="136" y="115"/>
                  </a:cubicBezTo>
                  <a:cubicBezTo>
                    <a:pt x="135" y="113"/>
                    <a:pt x="135" y="111"/>
                    <a:pt x="134" y="110"/>
                  </a:cubicBezTo>
                  <a:cubicBezTo>
                    <a:pt x="130" y="110"/>
                    <a:pt x="125" y="110"/>
                    <a:pt x="121" y="110"/>
                  </a:cubicBezTo>
                  <a:close/>
                  <a:moveTo>
                    <a:pt x="103" y="110"/>
                  </a:moveTo>
                  <a:cubicBezTo>
                    <a:pt x="103" y="111"/>
                    <a:pt x="103" y="113"/>
                    <a:pt x="103" y="115"/>
                  </a:cubicBezTo>
                  <a:cubicBezTo>
                    <a:pt x="108" y="115"/>
                    <a:pt x="113" y="115"/>
                    <a:pt x="117" y="115"/>
                  </a:cubicBezTo>
                  <a:cubicBezTo>
                    <a:pt x="117" y="113"/>
                    <a:pt x="117" y="111"/>
                    <a:pt x="117" y="110"/>
                  </a:cubicBezTo>
                  <a:cubicBezTo>
                    <a:pt x="112" y="110"/>
                    <a:pt x="108" y="110"/>
                    <a:pt x="103" y="110"/>
                  </a:cubicBezTo>
                  <a:close/>
                  <a:moveTo>
                    <a:pt x="85" y="110"/>
                  </a:moveTo>
                  <a:cubicBezTo>
                    <a:pt x="85" y="111"/>
                    <a:pt x="85" y="113"/>
                    <a:pt x="84" y="115"/>
                  </a:cubicBezTo>
                  <a:cubicBezTo>
                    <a:pt x="89" y="115"/>
                    <a:pt x="94" y="115"/>
                    <a:pt x="98" y="115"/>
                  </a:cubicBezTo>
                  <a:cubicBezTo>
                    <a:pt x="99" y="113"/>
                    <a:pt x="99" y="111"/>
                    <a:pt x="99" y="110"/>
                  </a:cubicBezTo>
                  <a:cubicBezTo>
                    <a:pt x="94" y="110"/>
                    <a:pt x="90" y="110"/>
                    <a:pt x="85" y="110"/>
                  </a:cubicBezTo>
                  <a:close/>
                  <a:moveTo>
                    <a:pt x="67" y="110"/>
                  </a:moveTo>
                  <a:cubicBezTo>
                    <a:pt x="67" y="111"/>
                    <a:pt x="66" y="113"/>
                    <a:pt x="66" y="115"/>
                  </a:cubicBezTo>
                  <a:cubicBezTo>
                    <a:pt x="70" y="115"/>
                    <a:pt x="75" y="115"/>
                    <a:pt x="80" y="115"/>
                  </a:cubicBezTo>
                  <a:cubicBezTo>
                    <a:pt x="80" y="113"/>
                    <a:pt x="81" y="111"/>
                    <a:pt x="81" y="110"/>
                  </a:cubicBezTo>
                  <a:cubicBezTo>
                    <a:pt x="77" y="110"/>
                    <a:pt x="72" y="110"/>
                    <a:pt x="67" y="110"/>
                  </a:cubicBezTo>
                  <a:close/>
                  <a:moveTo>
                    <a:pt x="152" y="117"/>
                  </a:moveTo>
                  <a:cubicBezTo>
                    <a:pt x="153" y="119"/>
                    <a:pt x="153" y="121"/>
                    <a:pt x="154" y="123"/>
                  </a:cubicBezTo>
                  <a:cubicBezTo>
                    <a:pt x="162" y="123"/>
                    <a:pt x="170" y="123"/>
                    <a:pt x="178" y="123"/>
                  </a:cubicBezTo>
                  <a:cubicBezTo>
                    <a:pt x="177" y="121"/>
                    <a:pt x="176" y="119"/>
                    <a:pt x="175" y="117"/>
                  </a:cubicBezTo>
                  <a:cubicBezTo>
                    <a:pt x="167" y="117"/>
                    <a:pt x="160" y="117"/>
                    <a:pt x="152" y="117"/>
                  </a:cubicBezTo>
                  <a:close/>
                  <a:moveTo>
                    <a:pt x="132" y="117"/>
                  </a:moveTo>
                  <a:cubicBezTo>
                    <a:pt x="133" y="119"/>
                    <a:pt x="133" y="121"/>
                    <a:pt x="134" y="123"/>
                  </a:cubicBezTo>
                  <a:cubicBezTo>
                    <a:pt x="139" y="123"/>
                    <a:pt x="144" y="123"/>
                    <a:pt x="149" y="123"/>
                  </a:cubicBezTo>
                  <a:cubicBezTo>
                    <a:pt x="148" y="121"/>
                    <a:pt x="148" y="119"/>
                    <a:pt x="147" y="117"/>
                  </a:cubicBezTo>
                  <a:cubicBezTo>
                    <a:pt x="142" y="117"/>
                    <a:pt x="137" y="117"/>
                    <a:pt x="132" y="117"/>
                  </a:cubicBezTo>
                  <a:close/>
                  <a:moveTo>
                    <a:pt x="113" y="117"/>
                  </a:moveTo>
                  <a:cubicBezTo>
                    <a:pt x="113" y="119"/>
                    <a:pt x="114" y="121"/>
                    <a:pt x="114" y="123"/>
                  </a:cubicBezTo>
                  <a:cubicBezTo>
                    <a:pt x="119" y="123"/>
                    <a:pt x="124" y="123"/>
                    <a:pt x="129" y="123"/>
                  </a:cubicBezTo>
                  <a:cubicBezTo>
                    <a:pt x="129" y="121"/>
                    <a:pt x="128" y="119"/>
                    <a:pt x="128" y="117"/>
                  </a:cubicBezTo>
                  <a:cubicBezTo>
                    <a:pt x="123" y="117"/>
                    <a:pt x="118" y="117"/>
                    <a:pt x="113" y="117"/>
                  </a:cubicBezTo>
                  <a:close/>
                  <a:moveTo>
                    <a:pt x="94" y="117"/>
                  </a:moveTo>
                  <a:cubicBezTo>
                    <a:pt x="94" y="119"/>
                    <a:pt x="94" y="121"/>
                    <a:pt x="93" y="123"/>
                  </a:cubicBezTo>
                  <a:cubicBezTo>
                    <a:pt x="99" y="123"/>
                    <a:pt x="104" y="123"/>
                    <a:pt x="109" y="123"/>
                  </a:cubicBezTo>
                  <a:cubicBezTo>
                    <a:pt x="109" y="121"/>
                    <a:pt x="109" y="119"/>
                    <a:pt x="109" y="117"/>
                  </a:cubicBezTo>
                  <a:cubicBezTo>
                    <a:pt x="104" y="117"/>
                    <a:pt x="99" y="117"/>
                    <a:pt x="94" y="117"/>
                  </a:cubicBezTo>
                  <a:close/>
                  <a:moveTo>
                    <a:pt x="75" y="117"/>
                  </a:moveTo>
                  <a:cubicBezTo>
                    <a:pt x="74" y="119"/>
                    <a:pt x="74" y="121"/>
                    <a:pt x="73" y="123"/>
                  </a:cubicBezTo>
                  <a:cubicBezTo>
                    <a:pt x="79" y="123"/>
                    <a:pt x="84" y="123"/>
                    <a:pt x="89" y="123"/>
                  </a:cubicBezTo>
                  <a:cubicBezTo>
                    <a:pt x="89" y="121"/>
                    <a:pt x="89" y="119"/>
                    <a:pt x="90" y="117"/>
                  </a:cubicBezTo>
                  <a:cubicBezTo>
                    <a:pt x="85" y="117"/>
                    <a:pt x="80" y="117"/>
                    <a:pt x="75" y="117"/>
                  </a:cubicBezTo>
                  <a:close/>
                  <a:moveTo>
                    <a:pt x="56" y="117"/>
                  </a:moveTo>
                  <a:cubicBezTo>
                    <a:pt x="55" y="119"/>
                    <a:pt x="54" y="121"/>
                    <a:pt x="53" y="123"/>
                  </a:cubicBezTo>
                  <a:cubicBezTo>
                    <a:pt x="58" y="123"/>
                    <a:pt x="63" y="123"/>
                    <a:pt x="68" y="123"/>
                  </a:cubicBezTo>
                  <a:cubicBezTo>
                    <a:pt x="69" y="121"/>
                    <a:pt x="70" y="119"/>
                    <a:pt x="70" y="117"/>
                  </a:cubicBezTo>
                  <a:cubicBezTo>
                    <a:pt x="65" y="117"/>
                    <a:pt x="60" y="117"/>
                    <a:pt x="56" y="117"/>
                  </a:cubicBezTo>
                  <a:close/>
                  <a:moveTo>
                    <a:pt x="37" y="117"/>
                  </a:moveTo>
                  <a:cubicBezTo>
                    <a:pt x="35" y="119"/>
                    <a:pt x="34" y="121"/>
                    <a:pt x="33" y="123"/>
                  </a:cubicBezTo>
                  <a:cubicBezTo>
                    <a:pt x="38" y="123"/>
                    <a:pt x="43" y="123"/>
                    <a:pt x="48" y="123"/>
                  </a:cubicBezTo>
                  <a:cubicBezTo>
                    <a:pt x="49" y="121"/>
                    <a:pt x="50" y="119"/>
                    <a:pt x="51" y="117"/>
                  </a:cubicBezTo>
                  <a:cubicBezTo>
                    <a:pt x="46" y="117"/>
                    <a:pt x="41" y="117"/>
                    <a:pt x="37" y="117"/>
                  </a:cubicBezTo>
                  <a:close/>
                  <a:moveTo>
                    <a:pt x="160" y="126"/>
                  </a:moveTo>
                  <a:cubicBezTo>
                    <a:pt x="161" y="128"/>
                    <a:pt x="162" y="131"/>
                    <a:pt x="163" y="133"/>
                  </a:cubicBezTo>
                  <a:cubicBezTo>
                    <a:pt x="170" y="133"/>
                    <a:pt x="177" y="133"/>
                    <a:pt x="184" y="133"/>
                  </a:cubicBezTo>
                  <a:cubicBezTo>
                    <a:pt x="183" y="131"/>
                    <a:pt x="182" y="128"/>
                    <a:pt x="180" y="126"/>
                  </a:cubicBezTo>
                  <a:cubicBezTo>
                    <a:pt x="174" y="126"/>
                    <a:pt x="167" y="126"/>
                    <a:pt x="160" y="126"/>
                  </a:cubicBezTo>
                  <a:close/>
                  <a:moveTo>
                    <a:pt x="139" y="126"/>
                  </a:moveTo>
                  <a:cubicBezTo>
                    <a:pt x="140" y="128"/>
                    <a:pt x="141" y="131"/>
                    <a:pt x="141" y="133"/>
                  </a:cubicBezTo>
                  <a:cubicBezTo>
                    <a:pt x="147" y="133"/>
                    <a:pt x="152" y="133"/>
                    <a:pt x="158" y="133"/>
                  </a:cubicBezTo>
                  <a:cubicBezTo>
                    <a:pt x="157" y="131"/>
                    <a:pt x="156" y="128"/>
                    <a:pt x="155" y="126"/>
                  </a:cubicBezTo>
                  <a:cubicBezTo>
                    <a:pt x="150" y="126"/>
                    <a:pt x="145" y="126"/>
                    <a:pt x="139" y="126"/>
                  </a:cubicBezTo>
                  <a:close/>
                  <a:moveTo>
                    <a:pt x="119" y="126"/>
                  </a:moveTo>
                  <a:cubicBezTo>
                    <a:pt x="119" y="128"/>
                    <a:pt x="119" y="131"/>
                    <a:pt x="119" y="133"/>
                  </a:cubicBezTo>
                  <a:cubicBezTo>
                    <a:pt x="125" y="133"/>
                    <a:pt x="131" y="133"/>
                    <a:pt x="136" y="133"/>
                  </a:cubicBezTo>
                  <a:cubicBezTo>
                    <a:pt x="136" y="131"/>
                    <a:pt x="135" y="128"/>
                    <a:pt x="135" y="126"/>
                  </a:cubicBezTo>
                  <a:cubicBezTo>
                    <a:pt x="129" y="126"/>
                    <a:pt x="124" y="126"/>
                    <a:pt x="119" y="126"/>
                  </a:cubicBezTo>
                  <a:close/>
                  <a:moveTo>
                    <a:pt x="98" y="126"/>
                  </a:moveTo>
                  <a:cubicBezTo>
                    <a:pt x="98" y="128"/>
                    <a:pt x="98" y="131"/>
                    <a:pt x="98" y="133"/>
                  </a:cubicBezTo>
                  <a:cubicBezTo>
                    <a:pt x="103" y="133"/>
                    <a:pt x="109" y="133"/>
                    <a:pt x="115" y="133"/>
                  </a:cubicBezTo>
                  <a:cubicBezTo>
                    <a:pt x="114" y="131"/>
                    <a:pt x="114" y="128"/>
                    <a:pt x="114" y="126"/>
                  </a:cubicBezTo>
                  <a:cubicBezTo>
                    <a:pt x="109" y="126"/>
                    <a:pt x="103" y="126"/>
                    <a:pt x="98" y="126"/>
                  </a:cubicBezTo>
                  <a:close/>
                  <a:moveTo>
                    <a:pt x="77" y="126"/>
                  </a:moveTo>
                  <a:cubicBezTo>
                    <a:pt x="77" y="128"/>
                    <a:pt x="76" y="131"/>
                    <a:pt x="76" y="133"/>
                  </a:cubicBezTo>
                  <a:cubicBezTo>
                    <a:pt x="81" y="133"/>
                    <a:pt x="87" y="133"/>
                    <a:pt x="92" y="133"/>
                  </a:cubicBezTo>
                  <a:cubicBezTo>
                    <a:pt x="93" y="131"/>
                    <a:pt x="93" y="128"/>
                    <a:pt x="93" y="126"/>
                  </a:cubicBezTo>
                  <a:cubicBezTo>
                    <a:pt x="88" y="126"/>
                    <a:pt x="83" y="126"/>
                    <a:pt x="77" y="126"/>
                  </a:cubicBezTo>
                  <a:close/>
                  <a:moveTo>
                    <a:pt x="57" y="126"/>
                  </a:moveTo>
                  <a:cubicBezTo>
                    <a:pt x="56" y="128"/>
                    <a:pt x="55" y="131"/>
                    <a:pt x="54" y="133"/>
                  </a:cubicBezTo>
                  <a:cubicBezTo>
                    <a:pt x="60" y="133"/>
                    <a:pt x="65" y="133"/>
                    <a:pt x="71" y="133"/>
                  </a:cubicBezTo>
                  <a:cubicBezTo>
                    <a:pt x="71" y="131"/>
                    <a:pt x="72" y="128"/>
                    <a:pt x="73" y="126"/>
                  </a:cubicBezTo>
                  <a:cubicBezTo>
                    <a:pt x="67" y="126"/>
                    <a:pt x="62" y="126"/>
                    <a:pt x="57" y="126"/>
                  </a:cubicBez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a:off x="8872963" y="1449432"/>
            <a:ext cx="3021837" cy="2866184"/>
            <a:chOff x="8872963" y="1510976"/>
            <a:chExt cx="3021837" cy="2866184"/>
          </a:xfrm>
        </p:grpSpPr>
        <p:graphicFrame>
          <p:nvGraphicFramePr>
            <p:cNvPr id="21" name="Chart 48"/>
            <p:cNvGraphicFramePr/>
            <p:nvPr>
              <p:extLst>
                <p:ext uri="{D42A27DB-BD31-4B8C-83A1-F6EECF244321}">
                  <p14:modId xmlns:p14="http://schemas.microsoft.com/office/powerpoint/2010/main" val="3389477430"/>
                </p:ext>
              </p:extLst>
            </p:nvPr>
          </p:nvGraphicFramePr>
          <p:xfrm>
            <a:off x="8872963" y="1510976"/>
            <a:ext cx="3021837" cy="2866184"/>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121"/>
            <p:cNvSpPr txBox="1"/>
            <p:nvPr/>
          </p:nvSpPr>
          <p:spPr>
            <a:xfrm>
              <a:off x="9997373" y="3862082"/>
              <a:ext cx="797013" cy="430887"/>
            </a:xfrm>
            <a:prstGeom prst="rect">
              <a:avLst/>
            </a:prstGeom>
            <a:noFill/>
          </p:spPr>
          <p:txBody>
            <a:bodyPr wrap="none" rtlCol="0">
              <a:spAutoFit/>
            </a:bodyPr>
            <a:lstStyle/>
            <a:p>
              <a:pPr algn="ctr"/>
              <a:r>
                <a:rPr lang="en-US" sz="2200" b="1" dirty="0">
                  <a:solidFill>
                    <a:prstClr val="white"/>
                  </a:solidFill>
                  <a:latin typeface="微软雅黑" panose="020B0503020204020204" pitchFamily="34" charset="-122"/>
                  <a:ea typeface="微软雅黑" panose="020B0503020204020204" pitchFamily="34" charset="-122"/>
                </a:rPr>
                <a:t>60</a:t>
              </a:r>
              <a:r>
                <a:rPr lang="id-ID" sz="2200" b="1" dirty="0">
                  <a:solidFill>
                    <a:prstClr val="white"/>
                  </a:solidFill>
                  <a:latin typeface="微软雅黑" panose="020B0503020204020204" pitchFamily="34" charset="-122"/>
                  <a:ea typeface="微软雅黑" panose="020B0503020204020204" pitchFamily="34" charset="-122"/>
                </a:rPr>
                <a:t>%</a:t>
              </a:r>
            </a:p>
          </p:txBody>
        </p:sp>
        <p:sp>
          <p:nvSpPr>
            <p:cNvPr id="23" name="Freeform 31"/>
            <p:cNvSpPr>
              <a:spLocks noEditPoints="1"/>
            </p:cNvSpPr>
            <p:nvPr/>
          </p:nvSpPr>
          <p:spPr bwMode="auto">
            <a:xfrm>
              <a:off x="10145925" y="2538004"/>
              <a:ext cx="503238" cy="762000"/>
            </a:xfrm>
            <a:custGeom>
              <a:avLst/>
              <a:gdLst>
                <a:gd name="T0" fmla="*/ 116 w 134"/>
                <a:gd name="T1" fmla="*/ 0 h 203"/>
                <a:gd name="T2" fmla="*/ 134 w 134"/>
                <a:gd name="T3" fmla="*/ 185 h 203"/>
                <a:gd name="T4" fmla="*/ 18 w 134"/>
                <a:gd name="T5" fmla="*/ 203 h 203"/>
                <a:gd name="T6" fmla="*/ 0 w 134"/>
                <a:gd name="T7" fmla="*/ 18 h 203"/>
                <a:gd name="T8" fmla="*/ 15 w 134"/>
                <a:gd name="T9" fmla="*/ 29 h 203"/>
                <a:gd name="T10" fmla="*/ 119 w 134"/>
                <a:gd name="T11" fmla="*/ 100 h 203"/>
                <a:gd name="T12" fmla="*/ 15 w 134"/>
                <a:gd name="T13" fmla="*/ 29 h 203"/>
                <a:gd name="T14" fmla="*/ 42 w 134"/>
                <a:gd name="T15" fmla="*/ 17 h 203"/>
                <a:gd name="T16" fmla="*/ 89 w 134"/>
                <a:gd name="T17" fmla="*/ 9 h 203"/>
                <a:gd name="T18" fmla="*/ 57 w 134"/>
                <a:gd name="T19" fmla="*/ 108 h 203"/>
                <a:gd name="T20" fmla="*/ 50 w 134"/>
                <a:gd name="T21" fmla="*/ 124 h 203"/>
                <a:gd name="T22" fmla="*/ 76 w 134"/>
                <a:gd name="T23" fmla="*/ 130 h 203"/>
                <a:gd name="T24" fmla="*/ 82 w 134"/>
                <a:gd name="T25" fmla="*/ 114 h 203"/>
                <a:gd name="T26" fmla="*/ 57 w 134"/>
                <a:gd name="T27" fmla="*/ 108 h 203"/>
                <a:gd name="T28" fmla="*/ 17 w 134"/>
                <a:gd name="T29" fmla="*/ 116 h 203"/>
                <a:gd name="T30" fmla="*/ 46 w 134"/>
                <a:gd name="T31" fmla="*/ 123 h 203"/>
                <a:gd name="T32" fmla="*/ 115 w 134"/>
                <a:gd name="T33" fmla="*/ 116 h 203"/>
                <a:gd name="T34" fmla="*/ 87 w 134"/>
                <a:gd name="T35" fmla="*/ 123 h 203"/>
                <a:gd name="T36" fmla="*/ 115 w 134"/>
                <a:gd name="T37" fmla="*/ 116 h 203"/>
                <a:gd name="T38" fmla="*/ 17 w 134"/>
                <a:gd name="T39" fmla="*/ 136 h 203"/>
                <a:gd name="T40" fmla="*/ 46 w 134"/>
                <a:gd name="T41" fmla="*/ 150 h 203"/>
                <a:gd name="T42" fmla="*/ 80 w 134"/>
                <a:gd name="T43" fmla="*/ 136 h 203"/>
                <a:gd name="T44" fmla="*/ 52 w 134"/>
                <a:gd name="T45" fmla="*/ 150 h 203"/>
                <a:gd name="T46" fmla="*/ 80 w 134"/>
                <a:gd name="T47" fmla="*/ 136 h 203"/>
                <a:gd name="T48" fmla="*/ 86 w 134"/>
                <a:gd name="T49" fmla="*/ 136 h 203"/>
                <a:gd name="T50" fmla="*/ 115 w 134"/>
                <a:gd name="T51" fmla="*/ 150 h 203"/>
                <a:gd name="T52" fmla="*/ 46 w 134"/>
                <a:gd name="T53" fmla="*/ 154 h 203"/>
                <a:gd name="T54" fmla="*/ 17 w 134"/>
                <a:gd name="T55" fmla="*/ 167 h 203"/>
                <a:gd name="T56" fmla="*/ 46 w 134"/>
                <a:gd name="T57" fmla="*/ 154 h 203"/>
                <a:gd name="T58" fmla="*/ 52 w 134"/>
                <a:gd name="T59" fmla="*/ 154 h 203"/>
                <a:gd name="T60" fmla="*/ 80 w 134"/>
                <a:gd name="T61" fmla="*/ 167 h 203"/>
                <a:gd name="T62" fmla="*/ 115 w 134"/>
                <a:gd name="T63" fmla="*/ 154 h 203"/>
                <a:gd name="T64" fmla="*/ 86 w 134"/>
                <a:gd name="T65" fmla="*/ 167 h 203"/>
                <a:gd name="T66" fmla="*/ 115 w 134"/>
                <a:gd name="T67" fmla="*/ 154 h 203"/>
                <a:gd name="T68" fmla="*/ 17 w 134"/>
                <a:gd name="T69" fmla="*/ 173 h 203"/>
                <a:gd name="T70" fmla="*/ 46 w 134"/>
                <a:gd name="T71" fmla="*/ 186 h 203"/>
                <a:gd name="T72" fmla="*/ 80 w 134"/>
                <a:gd name="T73" fmla="*/ 173 h 203"/>
                <a:gd name="T74" fmla="*/ 52 w 134"/>
                <a:gd name="T75" fmla="*/ 186 h 203"/>
                <a:gd name="T76" fmla="*/ 80 w 134"/>
                <a:gd name="T77" fmla="*/ 173 h 203"/>
                <a:gd name="T78" fmla="*/ 86 w 134"/>
                <a:gd name="T79" fmla="*/ 173 h 203"/>
                <a:gd name="T80" fmla="*/ 115 w 134"/>
                <a:gd name="T81" fmla="*/ 18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203">
                  <a:moveTo>
                    <a:pt x="18" y="0"/>
                  </a:moveTo>
                  <a:cubicBezTo>
                    <a:pt x="116" y="0"/>
                    <a:pt x="116" y="0"/>
                    <a:pt x="116" y="0"/>
                  </a:cubicBezTo>
                  <a:cubicBezTo>
                    <a:pt x="126" y="0"/>
                    <a:pt x="134" y="8"/>
                    <a:pt x="134" y="18"/>
                  </a:cubicBezTo>
                  <a:cubicBezTo>
                    <a:pt x="134" y="185"/>
                    <a:pt x="134" y="185"/>
                    <a:pt x="134" y="185"/>
                  </a:cubicBezTo>
                  <a:cubicBezTo>
                    <a:pt x="134" y="195"/>
                    <a:pt x="126" y="203"/>
                    <a:pt x="116" y="203"/>
                  </a:cubicBezTo>
                  <a:cubicBezTo>
                    <a:pt x="18" y="203"/>
                    <a:pt x="18" y="203"/>
                    <a:pt x="18" y="203"/>
                  </a:cubicBezTo>
                  <a:cubicBezTo>
                    <a:pt x="8" y="203"/>
                    <a:pt x="0" y="195"/>
                    <a:pt x="0" y="185"/>
                  </a:cubicBezTo>
                  <a:cubicBezTo>
                    <a:pt x="0" y="18"/>
                    <a:pt x="0" y="18"/>
                    <a:pt x="0" y="18"/>
                  </a:cubicBezTo>
                  <a:cubicBezTo>
                    <a:pt x="0" y="8"/>
                    <a:pt x="8" y="0"/>
                    <a:pt x="18" y="0"/>
                  </a:cubicBezTo>
                  <a:close/>
                  <a:moveTo>
                    <a:pt x="15" y="29"/>
                  </a:moveTo>
                  <a:cubicBezTo>
                    <a:pt x="15" y="100"/>
                    <a:pt x="15" y="100"/>
                    <a:pt x="15" y="100"/>
                  </a:cubicBezTo>
                  <a:cubicBezTo>
                    <a:pt x="119" y="100"/>
                    <a:pt x="119" y="100"/>
                    <a:pt x="119" y="100"/>
                  </a:cubicBezTo>
                  <a:cubicBezTo>
                    <a:pt x="119" y="29"/>
                    <a:pt x="119" y="29"/>
                    <a:pt x="119" y="29"/>
                  </a:cubicBezTo>
                  <a:cubicBezTo>
                    <a:pt x="15" y="29"/>
                    <a:pt x="15" y="29"/>
                    <a:pt x="15" y="29"/>
                  </a:cubicBezTo>
                  <a:close/>
                  <a:moveTo>
                    <a:pt x="42" y="9"/>
                  </a:moveTo>
                  <a:cubicBezTo>
                    <a:pt x="42" y="17"/>
                    <a:pt x="42" y="17"/>
                    <a:pt x="42" y="17"/>
                  </a:cubicBezTo>
                  <a:cubicBezTo>
                    <a:pt x="89" y="17"/>
                    <a:pt x="89" y="17"/>
                    <a:pt x="89" y="17"/>
                  </a:cubicBezTo>
                  <a:cubicBezTo>
                    <a:pt x="89" y="9"/>
                    <a:pt x="89" y="9"/>
                    <a:pt x="89" y="9"/>
                  </a:cubicBezTo>
                  <a:cubicBezTo>
                    <a:pt x="42" y="9"/>
                    <a:pt x="42" y="9"/>
                    <a:pt x="42" y="9"/>
                  </a:cubicBezTo>
                  <a:close/>
                  <a:moveTo>
                    <a:pt x="57" y="108"/>
                  </a:moveTo>
                  <a:cubicBezTo>
                    <a:pt x="53" y="108"/>
                    <a:pt x="50" y="111"/>
                    <a:pt x="50" y="114"/>
                  </a:cubicBezTo>
                  <a:cubicBezTo>
                    <a:pt x="50" y="124"/>
                    <a:pt x="50" y="124"/>
                    <a:pt x="50" y="124"/>
                  </a:cubicBezTo>
                  <a:cubicBezTo>
                    <a:pt x="50" y="128"/>
                    <a:pt x="53" y="130"/>
                    <a:pt x="57" y="130"/>
                  </a:cubicBezTo>
                  <a:cubicBezTo>
                    <a:pt x="76" y="130"/>
                    <a:pt x="76" y="130"/>
                    <a:pt x="76" y="130"/>
                  </a:cubicBezTo>
                  <a:cubicBezTo>
                    <a:pt x="79" y="130"/>
                    <a:pt x="82" y="128"/>
                    <a:pt x="82" y="124"/>
                  </a:cubicBezTo>
                  <a:cubicBezTo>
                    <a:pt x="82" y="114"/>
                    <a:pt x="82" y="114"/>
                    <a:pt x="82" y="114"/>
                  </a:cubicBezTo>
                  <a:cubicBezTo>
                    <a:pt x="82" y="111"/>
                    <a:pt x="79" y="108"/>
                    <a:pt x="76" y="108"/>
                  </a:cubicBezTo>
                  <a:cubicBezTo>
                    <a:pt x="57" y="108"/>
                    <a:pt x="57" y="108"/>
                    <a:pt x="57" y="108"/>
                  </a:cubicBezTo>
                  <a:close/>
                  <a:moveTo>
                    <a:pt x="46" y="116"/>
                  </a:moveTo>
                  <a:cubicBezTo>
                    <a:pt x="17" y="116"/>
                    <a:pt x="17" y="116"/>
                    <a:pt x="17" y="116"/>
                  </a:cubicBezTo>
                  <a:cubicBezTo>
                    <a:pt x="17" y="123"/>
                    <a:pt x="17" y="123"/>
                    <a:pt x="17" y="123"/>
                  </a:cubicBezTo>
                  <a:cubicBezTo>
                    <a:pt x="46" y="123"/>
                    <a:pt x="46" y="123"/>
                    <a:pt x="46" y="123"/>
                  </a:cubicBezTo>
                  <a:cubicBezTo>
                    <a:pt x="46" y="116"/>
                    <a:pt x="46" y="116"/>
                    <a:pt x="46" y="116"/>
                  </a:cubicBezTo>
                  <a:close/>
                  <a:moveTo>
                    <a:pt x="115" y="116"/>
                  </a:moveTo>
                  <a:cubicBezTo>
                    <a:pt x="87" y="116"/>
                    <a:pt x="87" y="116"/>
                    <a:pt x="87" y="116"/>
                  </a:cubicBezTo>
                  <a:cubicBezTo>
                    <a:pt x="87" y="123"/>
                    <a:pt x="87" y="123"/>
                    <a:pt x="87" y="123"/>
                  </a:cubicBezTo>
                  <a:cubicBezTo>
                    <a:pt x="115" y="123"/>
                    <a:pt x="115" y="123"/>
                    <a:pt x="115" y="123"/>
                  </a:cubicBezTo>
                  <a:cubicBezTo>
                    <a:pt x="115" y="116"/>
                    <a:pt x="115" y="116"/>
                    <a:pt x="115" y="116"/>
                  </a:cubicBezTo>
                  <a:close/>
                  <a:moveTo>
                    <a:pt x="46" y="136"/>
                  </a:moveTo>
                  <a:cubicBezTo>
                    <a:pt x="17" y="136"/>
                    <a:pt x="17" y="136"/>
                    <a:pt x="17" y="136"/>
                  </a:cubicBezTo>
                  <a:cubicBezTo>
                    <a:pt x="17" y="150"/>
                    <a:pt x="17" y="150"/>
                    <a:pt x="17" y="150"/>
                  </a:cubicBezTo>
                  <a:cubicBezTo>
                    <a:pt x="46" y="150"/>
                    <a:pt x="46" y="150"/>
                    <a:pt x="46" y="150"/>
                  </a:cubicBezTo>
                  <a:cubicBezTo>
                    <a:pt x="46" y="136"/>
                    <a:pt x="46" y="136"/>
                    <a:pt x="46" y="136"/>
                  </a:cubicBezTo>
                  <a:close/>
                  <a:moveTo>
                    <a:pt x="80" y="136"/>
                  </a:moveTo>
                  <a:cubicBezTo>
                    <a:pt x="52" y="136"/>
                    <a:pt x="52" y="136"/>
                    <a:pt x="52" y="136"/>
                  </a:cubicBezTo>
                  <a:cubicBezTo>
                    <a:pt x="52" y="150"/>
                    <a:pt x="52" y="150"/>
                    <a:pt x="52" y="150"/>
                  </a:cubicBezTo>
                  <a:cubicBezTo>
                    <a:pt x="80" y="150"/>
                    <a:pt x="80" y="150"/>
                    <a:pt x="80" y="150"/>
                  </a:cubicBezTo>
                  <a:cubicBezTo>
                    <a:pt x="80" y="136"/>
                    <a:pt x="80" y="136"/>
                    <a:pt x="80" y="136"/>
                  </a:cubicBezTo>
                  <a:close/>
                  <a:moveTo>
                    <a:pt x="115" y="136"/>
                  </a:moveTo>
                  <a:cubicBezTo>
                    <a:pt x="86" y="136"/>
                    <a:pt x="86" y="136"/>
                    <a:pt x="86" y="136"/>
                  </a:cubicBezTo>
                  <a:cubicBezTo>
                    <a:pt x="86" y="150"/>
                    <a:pt x="86" y="150"/>
                    <a:pt x="86" y="150"/>
                  </a:cubicBezTo>
                  <a:cubicBezTo>
                    <a:pt x="115" y="150"/>
                    <a:pt x="115" y="150"/>
                    <a:pt x="115" y="150"/>
                  </a:cubicBezTo>
                  <a:cubicBezTo>
                    <a:pt x="115" y="136"/>
                    <a:pt x="115" y="136"/>
                    <a:pt x="115" y="136"/>
                  </a:cubicBezTo>
                  <a:close/>
                  <a:moveTo>
                    <a:pt x="46" y="154"/>
                  </a:moveTo>
                  <a:cubicBezTo>
                    <a:pt x="17" y="154"/>
                    <a:pt x="17" y="154"/>
                    <a:pt x="17" y="154"/>
                  </a:cubicBezTo>
                  <a:cubicBezTo>
                    <a:pt x="17" y="167"/>
                    <a:pt x="17" y="167"/>
                    <a:pt x="17" y="167"/>
                  </a:cubicBezTo>
                  <a:cubicBezTo>
                    <a:pt x="46" y="167"/>
                    <a:pt x="46" y="167"/>
                    <a:pt x="46" y="167"/>
                  </a:cubicBezTo>
                  <a:cubicBezTo>
                    <a:pt x="46" y="154"/>
                    <a:pt x="46" y="154"/>
                    <a:pt x="46" y="154"/>
                  </a:cubicBezTo>
                  <a:close/>
                  <a:moveTo>
                    <a:pt x="80" y="154"/>
                  </a:moveTo>
                  <a:cubicBezTo>
                    <a:pt x="52" y="154"/>
                    <a:pt x="52" y="154"/>
                    <a:pt x="52" y="154"/>
                  </a:cubicBezTo>
                  <a:cubicBezTo>
                    <a:pt x="52" y="167"/>
                    <a:pt x="52" y="167"/>
                    <a:pt x="52" y="167"/>
                  </a:cubicBezTo>
                  <a:cubicBezTo>
                    <a:pt x="80" y="167"/>
                    <a:pt x="80" y="167"/>
                    <a:pt x="80" y="167"/>
                  </a:cubicBezTo>
                  <a:cubicBezTo>
                    <a:pt x="80" y="154"/>
                    <a:pt x="80" y="154"/>
                    <a:pt x="80" y="154"/>
                  </a:cubicBezTo>
                  <a:close/>
                  <a:moveTo>
                    <a:pt x="115" y="154"/>
                  </a:moveTo>
                  <a:cubicBezTo>
                    <a:pt x="86" y="154"/>
                    <a:pt x="86" y="154"/>
                    <a:pt x="86" y="154"/>
                  </a:cubicBezTo>
                  <a:cubicBezTo>
                    <a:pt x="86" y="167"/>
                    <a:pt x="86" y="167"/>
                    <a:pt x="86" y="167"/>
                  </a:cubicBezTo>
                  <a:cubicBezTo>
                    <a:pt x="115" y="167"/>
                    <a:pt x="115" y="167"/>
                    <a:pt x="115" y="167"/>
                  </a:cubicBezTo>
                  <a:cubicBezTo>
                    <a:pt x="115" y="154"/>
                    <a:pt x="115" y="154"/>
                    <a:pt x="115" y="154"/>
                  </a:cubicBezTo>
                  <a:close/>
                  <a:moveTo>
                    <a:pt x="46" y="173"/>
                  </a:moveTo>
                  <a:cubicBezTo>
                    <a:pt x="17" y="173"/>
                    <a:pt x="17" y="173"/>
                    <a:pt x="17" y="173"/>
                  </a:cubicBezTo>
                  <a:cubicBezTo>
                    <a:pt x="17" y="186"/>
                    <a:pt x="17" y="186"/>
                    <a:pt x="17" y="186"/>
                  </a:cubicBezTo>
                  <a:cubicBezTo>
                    <a:pt x="46" y="186"/>
                    <a:pt x="46" y="186"/>
                    <a:pt x="46" y="186"/>
                  </a:cubicBezTo>
                  <a:cubicBezTo>
                    <a:pt x="46" y="173"/>
                    <a:pt x="46" y="173"/>
                    <a:pt x="46" y="173"/>
                  </a:cubicBezTo>
                  <a:close/>
                  <a:moveTo>
                    <a:pt x="80" y="173"/>
                  </a:moveTo>
                  <a:cubicBezTo>
                    <a:pt x="52" y="173"/>
                    <a:pt x="52" y="173"/>
                    <a:pt x="52" y="173"/>
                  </a:cubicBezTo>
                  <a:cubicBezTo>
                    <a:pt x="52" y="186"/>
                    <a:pt x="52" y="186"/>
                    <a:pt x="52" y="186"/>
                  </a:cubicBezTo>
                  <a:cubicBezTo>
                    <a:pt x="80" y="186"/>
                    <a:pt x="80" y="186"/>
                    <a:pt x="80" y="186"/>
                  </a:cubicBezTo>
                  <a:cubicBezTo>
                    <a:pt x="80" y="173"/>
                    <a:pt x="80" y="173"/>
                    <a:pt x="80" y="173"/>
                  </a:cubicBezTo>
                  <a:close/>
                  <a:moveTo>
                    <a:pt x="115" y="173"/>
                  </a:moveTo>
                  <a:cubicBezTo>
                    <a:pt x="86" y="173"/>
                    <a:pt x="86" y="173"/>
                    <a:pt x="86" y="173"/>
                  </a:cubicBezTo>
                  <a:cubicBezTo>
                    <a:pt x="86" y="186"/>
                    <a:pt x="86" y="186"/>
                    <a:pt x="86" y="186"/>
                  </a:cubicBezTo>
                  <a:cubicBezTo>
                    <a:pt x="115" y="186"/>
                    <a:pt x="115" y="186"/>
                    <a:pt x="115" y="186"/>
                  </a:cubicBezTo>
                  <a:lnTo>
                    <a:pt x="115" y="173"/>
                  </a:ln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 name="组合 23"/>
          <p:cNvGrpSpPr/>
          <p:nvPr/>
        </p:nvGrpSpPr>
        <p:grpSpPr>
          <a:xfrm>
            <a:off x="621187" y="4387123"/>
            <a:ext cx="2405822" cy="1618290"/>
            <a:chOff x="621187" y="4448667"/>
            <a:chExt cx="2405822" cy="1618290"/>
          </a:xfrm>
        </p:grpSpPr>
        <p:sp>
          <p:nvSpPr>
            <p:cNvPr id="25" name="圆角矩形 24"/>
            <p:cNvSpPr/>
            <p:nvPr/>
          </p:nvSpPr>
          <p:spPr>
            <a:xfrm>
              <a:off x="621187" y="4448667"/>
              <a:ext cx="2405822" cy="535813"/>
            </a:xfrm>
            <a:prstGeom prst="round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26" name="Rectangle 5"/>
            <p:cNvSpPr/>
            <p:nvPr/>
          </p:nvSpPr>
          <p:spPr bwMode="auto">
            <a:xfrm>
              <a:off x="816864"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a:t>
              </a:r>
              <a:endParaRPr lang="en-US" altLang="zh-CN" sz="1200" dirty="0">
                <a:solidFill>
                  <a:srgbClr val="3F3F3F"/>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27" name="组合 26"/>
          <p:cNvGrpSpPr/>
          <p:nvPr/>
        </p:nvGrpSpPr>
        <p:grpSpPr>
          <a:xfrm>
            <a:off x="3474447" y="4387123"/>
            <a:ext cx="2405822" cy="1618290"/>
            <a:chOff x="3474447" y="4448667"/>
            <a:chExt cx="2405822" cy="1618290"/>
          </a:xfrm>
        </p:grpSpPr>
        <p:sp>
          <p:nvSpPr>
            <p:cNvPr id="28" name="圆角矩形 27"/>
            <p:cNvSpPr/>
            <p:nvPr/>
          </p:nvSpPr>
          <p:spPr>
            <a:xfrm>
              <a:off x="3474447" y="4448667"/>
              <a:ext cx="2405822" cy="535813"/>
            </a:xfrm>
            <a:prstGeom prst="round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29" name="Rectangle 5"/>
            <p:cNvSpPr/>
            <p:nvPr/>
          </p:nvSpPr>
          <p:spPr bwMode="auto">
            <a:xfrm>
              <a:off x="3670124"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a:t>
              </a:r>
              <a:endParaRPr lang="en-US" altLang="zh-CN" sz="1200" dirty="0">
                <a:solidFill>
                  <a:srgbClr val="3F3F3F"/>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0" name="组合 29"/>
          <p:cNvGrpSpPr/>
          <p:nvPr/>
        </p:nvGrpSpPr>
        <p:grpSpPr>
          <a:xfrm>
            <a:off x="6334522" y="4387123"/>
            <a:ext cx="2405822" cy="1618290"/>
            <a:chOff x="6334522" y="4448667"/>
            <a:chExt cx="2405822" cy="1618290"/>
          </a:xfrm>
        </p:grpSpPr>
        <p:sp>
          <p:nvSpPr>
            <p:cNvPr id="31" name="圆角矩形 30"/>
            <p:cNvSpPr/>
            <p:nvPr/>
          </p:nvSpPr>
          <p:spPr>
            <a:xfrm>
              <a:off x="6334522" y="4448667"/>
              <a:ext cx="2405822" cy="535813"/>
            </a:xfrm>
            <a:prstGeom prst="round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32" name="Rectangle 5"/>
            <p:cNvSpPr/>
            <p:nvPr/>
          </p:nvSpPr>
          <p:spPr bwMode="auto">
            <a:xfrm>
              <a:off x="6531377"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a:t>
              </a:r>
              <a:endParaRPr lang="en-US" altLang="zh-CN" sz="1200" dirty="0">
                <a:solidFill>
                  <a:srgbClr val="3F3F3F"/>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33" name="组合 32"/>
          <p:cNvGrpSpPr/>
          <p:nvPr/>
        </p:nvGrpSpPr>
        <p:grpSpPr>
          <a:xfrm>
            <a:off x="9194633" y="4387123"/>
            <a:ext cx="2405822" cy="1618290"/>
            <a:chOff x="9194633" y="4448667"/>
            <a:chExt cx="2405822" cy="1618290"/>
          </a:xfrm>
        </p:grpSpPr>
        <p:sp>
          <p:nvSpPr>
            <p:cNvPr id="34" name="圆角矩形 33"/>
            <p:cNvSpPr/>
            <p:nvPr/>
          </p:nvSpPr>
          <p:spPr>
            <a:xfrm>
              <a:off x="9194633" y="4448667"/>
              <a:ext cx="2405822" cy="535813"/>
            </a:xfrm>
            <a:prstGeom prst="round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anose="020B0503020204020204" pitchFamily="34" charset="-122"/>
                  <a:ea typeface="微软雅黑" panose="020B0503020204020204" pitchFamily="34" charset="-122"/>
                </a:rPr>
                <a:t>单击添加标题</a:t>
              </a:r>
              <a:endParaRPr lang="id-ID" altLang="zh-CN" sz="2000" dirty="0">
                <a:latin typeface="微软雅黑" panose="020B0503020204020204" pitchFamily="34" charset="-122"/>
                <a:ea typeface="微软雅黑" panose="020B0503020204020204" pitchFamily="34" charset="-122"/>
              </a:endParaRPr>
            </a:p>
          </p:txBody>
        </p:sp>
        <p:sp>
          <p:nvSpPr>
            <p:cNvPr id="35" name="Rectangle 5"/>
            <p:cNvSpPr/>
            <p:nvPr/>
          </p:nvSpPr>
          <p:spPr bwMode="auto">
            <a:xfrm>
              <a:off x="9388645" y="5153511"/>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a:t>
              </a:r>
              <a:endParaRPr lang="en-US" altLang="zh-CN" sz="1200" dirty="0">
                <a:solidFill>
                  <a:srgbClr val="3F3F3F"/>
                </a:solidFill>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38743270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2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4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7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50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par>
                                <p:cTn id="40" presetID="22" presetClass="entr" presetSubtype="1" fill="hold" nodeType="withEffect">
                                  <p:stCondLst>
                                    <p:cond delay="70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500"/>
                                        <p:tgtEl>
                                          <p:spTgt spid="27"/>
                                        </p:tgtEl>
                                      </p:cBhvr>
                                    </p:animEffect>
                                  </p:childTnLst>
                                </p:cTn>
                              </p:par>
                              <p:par>
                                <p:cTn id="43" presetID="22" presetClass="entr" presetSubtype="1" fill="hold" nodeType="withEffect">
                                  <p:stCondLst>
                                    <p:cond delay="90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par>
                                <p:cTn id="46" presetID="22" presetClass="entr" presetSubtype="1" fill="hold" nodeType="withEffect">
                                  <p:stCondLst>
                                    <p:cond delay="1100"/>
                                  </p:stCondLst>
                                  <p:childTnLst>
                                    <p:set>
                                      <p:cBhvr>
                                        <p:cTn id="47" dur="1" fill="hold">
                                          <p:stCondLst>
                                            <p:cond delay="0"/>
                                          </p:stCondLst>
                                        </p:cTn>
                                        <p:tgtEl>
                                          <p:spTgt spid="33"/>
                                        </p:tgtEl>
                                        <p:attrNameLst>
                                          <p:attrName>style.visibility</p:attrName>
                                        </p:attrNameLst>
                                      </p:cBhvr>
                                      <p:to>
                                        <p:strVal val="visible"/>
                                      </p:to>
                                    </p:set>
                                    <p:animEffect transition="in" filter="wipe(up)">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7" name="圆角矩形 6"/>
          <p:cNvSpPr/>
          <p:nvPr/>
        </p:nvSpPr>
        <p:spPr>
          <a:xfrm flipH="1">
            <a:off x="7654833" y="3078761"/>
            <a:ext cx="864672" cy="251628"/>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8" fmla="*/ 91440 w 670708"/>
              <a:gd name="connsiteY8" fmla="*/ 1074687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0" fmla="*/ 0 w 670708"/>
              <a:gd name="connsiteY0" fmla="*/ 983247 h 983247"/>
              <a:gd name="connsiteX1" fmla="*/ 0 w 670708"/>
              <a:gd name="connsiteY1" fmla="*/ 112518 h 983247"/>
              <a:gd name="connsiteX2" fmla="*/ 112518 w 670708"/>
              <a:gd name="connsiteY2" fmla="*/ 0 h 983247"/>
              <a:gd name="connsiteX3" fmla="*/ 558190 w 670708"/>
              <a:gd name="connsiteY3" fmla="*/ 0 h 983247"/>
              <a:gd name="connsiteX4" fmla="*/ 670708 w 670708"/>
              <a:gd name="connsiteY4" fmla="*/ 112518 h 983247"/>
              <a:gd name="connsiteX5" fmla="*/ 670708 w 670708"/>
              <a:gd name="connsiteY5" fmla="*/ 983247 h 983247"/>
              <a:gd name="connsiteX0" fmla="*/ 0 w 670708"/>
              <a:gd name="connsiteY0" fmla="*/ 112518 h 983247"/>
              <a:gd name="connsiteX1" fmla="*/ 112518 w 670708"/>
              <a:gd name="connsiteY1" fmla="*/ 0 h 983247"/>
              <a:gd name="connsiteX2" fmla="*/ 558190 w 670708"/>
              <a:gd name="connsiteY2" fmla="*/ 0 h 983247"/>
              <a:gd name="connsiteX3" fmla="*/ 670708 w 670708"/>
              <a:gd name="connsiteY3" fmla="*/ 112518 h 983247"/>
              <a:gd name="connsiteX4" fmla="*/ 670708 w 670708"/>
              <a:gd name="connsiteY4" fmla="*/ 983247 h 983247"/>
              <a:gd name="connsiteX0" fmla="*/ 0 w 558190"/>
              <a:gd name="connsiteY0" fmla="*/ 0 h 983247"/>
              <a:gd name="connsiteX1" fmla="*/ 445672 w 558190"/>
              <a:gd name="connsiteY1" fmla="*/ 0 h 983247"/>
              <a:gd name="connsiteX2" fmla="*/ 558190 w 558190"/>
              <a:gd name="connsiteY2" fmla="*/ 112518 h 983247"/>
              <a:gd name="connsiteX3" fmla="*/ 558190 w 558190"/>
              <a:gd name="connsiteY3" fmla="*/ 983247 h 983247"/>
              <a:gd name="connsiteX0" fmla="*/ 0 w 841896"/>
              <a:gd name="connsiteY0" fmla="*/ 0 h 720809"/>
              <a:gd name="connsiteX1" fmla="*/ 445672 w 841896"/>
              <a:gd name="connsiteY1" fmla="*/ 0 h 720809"/>
              <a:gd name="connsiteX2" fmla="*/ 558190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Lst>
            <a:ahLst/>
            <a:cxnLst>
              <a:cxn ang="0">
                <a:pos x="connsiteX0" y="connsiteY0"/>
              </a:cxn>
              <a:cxn ang="0">
                <a:pos x="connsiteX1" y="connsiteY1"/>
              </a:cxn>
              <a:cxn ang="0">
                <a:pos x="connsiteX2" y="connsiteY2"/>
              </a:cxn>
              <a:cxn ang="0">
                <a:pos x="connsiteX3" y="connsiteY3"/>
              </a:cxn>
            </a:cxnLst>
            <a:rect l="l" t="t" r="r" b="b"/>
            <a:pathLst>
              <a:path w="841896" h="720809">
                <a:moveTo>
                  <a:pt x="0" y="0"/>
                </a:moveTo>
                <a:lnTo>
                  <a:pt x="445672" y="0"/>
                </a:lnTo>
                <a:cubicBezTo>
                  <a:pt x="507814" y="0"/>
                  <a:pt x="550309" y="33334"/>
                  <a:pt x="589714" y="112518"/>
                </a:cubicBezTo>
                <a:lnTo>
                  <a:pt x="841896" y="720809"/>
                </a:lnTo>
              </a:path>
            </a:pathLst>
          </a:custGeom>
          <a:ln w="12700">
            <a:solidFill>
              <a:schemeClr val="bg2">
                <a:lumMod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solidFill>
              <a:cs typeface="+mn-ea"/>
              <a:sym typeface="+mn-lt"/>
            </a:endParaRPr>
          </a:p>
        </p:txBody>
      </p:sp>
      <p:grpSp>
        <p:nvGrpSpPr>
          <p:cNvPr id="138" name="组合 137"/>
          <p:cNvGrpSpPr/>
          <p:nvPr/>
        </p:nvGrpSpPr>
        <p:grpSpPr>
          <a:xfrm>
            <a:off x="6044924" y="2762528"/>
            <a:ext cx="1872208" cy="1872208"/>
            <a:chOff x="6055586" y="3051728"/>
            <a:chExt cx="1872208" cy="1872208"/>
          </a:xfrm>
        </p:grpSpPr>
        <p:grpSp>
          <p:nvGrpSpPr>
            <p:cNvPr id="139" name="组合 138"/>
            <p:cNvGrpSpPr/>
            <p:nvPr/>
          </p:nvGrpSpPr>
          <p:grpSpPr>
            <a:xfrm>
              <a:off x="6055586" y="3051728"/>
              <a:ext cx="1872208" cy="1872208"/>
              <a:chOff x="6055586" y="3051728"/>
              <a:chExt cx="1872208" cy="1872208"/>
            </a:xfrm>
          </p:grpSpPr>
          <p:sp>
            <p:nvSpPr>
              <p:cNvPr id="141" name="任意多边形 140"/>
              <p:cNvSpPr/>
              <p:nvPr/>
            </p:nvSpPr>
            <p:spPr>
              <a:xfrm>
                <a:off x="6055586" y="3051728"/>
                <a:ext cx="1872208" cy="1872208"/>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tileRect/>
              </a:gradFill>
              <a:ln w="19050" cap="flat" cmpd="sng" algn="ctr">
                <a:gradFill>
                  <a:gsLst>
                    <a:gs pos="0">
                      <a:schemeClr val="accent1">
                        <a:lumMod val="5000"/>
                        <a:lumOff val="95000"/>
                      </a:schemeClr>
                    </a:gs>
                    <a:gs pos="100000">
                      <a:schemeClr val="bg1">
                        <a:lumMod val="85000"/>
                      </a:scheme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501445" tIns="575655" rIns="501445" bIns="614746" numCol="1" spcCol="1270" anchor="ctr" anchorCtr="0">
                <a:noAutofit/>
              </a:bodyPr>
              <a:lstStyle/>
              <a:p>
                <a:pPr marL="0" marR="0" lvl="0" indent="0" algn="ctr" defTabSz="1822450" eaLnBrk="1" fontAlgn="auto" latinLnBrk="0" hangingPunct="1">
                  <a:lnSpc>
                    <a:spcPct val="90000"/>
                  </a:lnSpc>
                  <a:spcBef>
                    <a:spcPct val="0"/>
                  </a:spcBef>
                  <a:spcAft>
                    <a:spcPct val="35000"/>
                  </a:spcAft>
                  <a:buClrTx/>
                  <a:buSzTx/>
                  <a:buFontTx/>
                  <a:buNone/>
                  <a:tabLst/>
                  <a:defRPr/>
                </a:pPr>
                <a:endParaRPr kumimoji="0" lang="en-US" sz="4100" b="0" i="0" u="none" strike="noStrike" kern="1200" cap="none" spc="0" normalizeH="0" baseline="0" noProof="0" dirty="0">
                  <a:ln>
                    <a:noFill/>
                  </a:ln>
                  <a:solidFill>
                    <a:sysClr val="window" lastClr="FFFFFF"/>
                  </a:solidFill>
                  <a:effectLst/>
                  <a:uLnTx/>
                  <a:uFillTx/>
                  <a:cs typeface="+mn-ea"/>
                  <a:sym typeface="+mn-lt"/>
                </a:endParaRPr>
              </a:p>
            </p:txBody>
          </p:sp>
          <p:sp>
            <p:nvSpPr>
              <p:cNvPr id="142" name="椭圆 141"/>
              <p:cNvSpPr/>
              <p:nvPr/>
            </p:nvSpPr>
            <p:spPr>
              <a:xfrm>
                <a:off x="6371819" y="3367961"/>
                <a:ext cx="1239742" cy="1239742"/>
              </a:xfrm>
              <a:prstGeom prst="ellipse">
                <a:avLst/>
              </a:prstGeom>
              <a:gradFill flip="none" rotWithShape="1">
                <a:gsLst>
                  <a:gs pos="0">
                    <a:sysClr val="window" lastClr="FFFFFF">
                      <a:lumMod val="85000"/>
                    </a:sysClr>
                  </a:gs>
                  <a:gs pos="100000">
                    <a:sysClr val="window" lastClr="FFFFFF"/>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143" name="椭圆 142"/>
              <p:cNvSpPr/>
              <p:nvPr/>
            </p:nvSpPr>
            <p:spPr>
              <a:xfrm>
                <a:off x="6441134" y="3437277"/>
                <a:ext cx="1101112" cy="1101110"/>
              </a:xfrm>
              <a:prstGeom prst="ellipse">
                <a:avLst/>
              </a:prstGeom>
              <a:solidFill>
                <a:schemeClr val="tx2"/>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144" name="椭圆 143"/>
              <p:cNvSpPr/>
              <p:nvPr/>
            </p:nvSpPr>
            <p:spPr>
              <a:xfrm>
                <a:off x="6548994" y="3545136"/>
                <a:ext cx="885392" cy="885392"/>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40" name="TextBox 39"/>
            <p:cNvSpPr txBox="1"/>
            <p:nvPr/>
          </p:nvSpPr>
          <p:spPr>
            <a:xfrm flipH="1">
              <a:off x="6531379" y="3710759"/>
              <a:ext cx="918358" cy="55399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smtClean="0">
                  <a:ln w="18415" cmpd="sng">
                    <a:noFill/>
                    <a:prstDash val="solid"/>
                  </a:ln>
                  <a:solidFill>
                    <a:schemeClr val="tx2"/>
                  </a:solidFill>
                  <a:effectLst>
                    <a:innerShdw blurRad="63500" dist="50800" dir="16200000">
                      <a:prstClr val="black">
                        <a:alpha val="50000"/>
                      </a:prstClr>
                    </a:innerShdw>
                  </a:effectLst>
                  <a:uLnTx/>
                  <a:uFillTx/>
                  <a:latin typeface="微软雅黑" panose="020B0503020204020204" pitchFamily="34" charset="-122"/>
                  <a:cs typeface="+mn-ea"/>
                  <a:sym typeface="+mn-lt"/>
                </a:rPr>
                <a:t>02</a:t>
              </a:r>
              <a:endParaRPr kumimoji="0" lang="zh-CN" altLang="en-US" sz="3000" b="1" i="0" u="none" strike="noStrike" kern="0" cap="none" spc="0" normalizeH="0" baseline="0" noProof="0" dirty="0">
                <a:ln w="18415" cmpd="sng">
                  <a:noFill/>
                  <a:prstDash val="solid"/>
                </a:ln>
                <a:solidFill>
                  <a:schemeClr val="tx2"/>
                </a:solidFill>
                <a:effectLst>
                  <a:innerShdw blurRad="63500" dist="50800" dir="16200000">
                    <a:prstClr val="black">
                      <a:alpha val="50000"/>
                    </a:prstClr>
                  </a:innerShdw>
                </a:effectLst>
                <a:uLnTx/>
                <a:uFillTx/>
                <a:latin typeface="微软雅黑" panose="020B0503020204020204" pitchFamily="34" charset="-122"/>
                <a:cs typeface="+mn-ea"/>
                <a:sym typeface="+mn-lt"/>
              </a:endParaRPr>
            </a:p>
          </p:txBody>
        </p:sp>
      </p:grpSp>
      <p:grpSp>
        <p:nvGrpSpPr>
          <p:cNvPr id="145" name="组合 144"/>
          <p:cNvGrpSpPr/>
          <p:nvPr/>
        </p:nvGrpSpPr>
        <p:grpSpPr>
          <a:xfrm>
            <a:off x="5119045" y="1628216"/>
            <a:ext cx="1570935" cy="1570935"/>
            <a:chOff x="5129707" y="1917416"/>
            <a:chExt cx="1570935" cy="1570935"/>
          </a:xfrm>
        </p:grpSpPr>
        <p:grpSp>
          <p:nvGrpSpPr>
            <p:cNvPr id="146" name="组合 145"/>
            <p:cNvGrpSpPr/>
            <p:nvPr/>
          </p:nvGrpSpPr>
          <p:grpSpPr>
            <a:xfrm>
              <a:off x="5129707" y="1917416"/>
              <a:ext cx="1570935" cy="1570935"/>
              <a:chOff x="5129707" y="1917416"/>
              <a:chExt cx="1570935" cy="1570935"/>
            </a:xfrm>
          </p:grpSpPr>
          <p:sp>
            <p:nvSpPr>
              <p:cNvPr id="148" name="任意多边形 147"/>
              <p:cNvSpPr/>
              <p:nvPr/>
            </p:nvSpPr>
            <p:spPr>
              <a:xfrm>
                <a:off x="5129707" y="1917416"/>
                <a:ext cx="1570935" cy="1570935"/>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tileRect/>
              </a:gradFill>
              <a:ln w="19050" cap="flat" cmpd="sng" algn="ctr">
                <a:gradFill>
                  <a:gsLst>
                    <a:gs pos="0">
                      <a:schemeClr val="accent1">
                        <a:lumMod val="5000"/>
                        <a:lumOff val="95000"/>
                      </a:schemeClr>
                    </a:gs>
                    <a:gs pos="100000">
                      <a:schemeClr val="bg1">
                        <a:lumMod val="85000"/>
                      </a:scheme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501445" tIns="575655" rIns="501445" bIns="614746" numCol="1" spcCol="1270" anchor="ctr" anchorCtr="0">
                <a:noAutofit/>
              </a:bodyPr>
              <a:lstStyle/>
              <a:p>
                <a:pPr marL="0" marR="0" lvl="0" indent="0" algn="ctr" defTabSz="1822450" eaLnBrk="1" fontAlgn="auto" latinLnBrk="0" hangingPunct="1">
                  <a:lnSpc>
                    <a:spcPct val="90000"/>
                  </a:lnSpc>
                  <a:spcBef>
                    <a:spcPct val="0"/>
                  </a:spcBef>
                  <a:spcAft>
                    <a:spcPct val="35000"/>
                  </a:spcAft>
                  <a:buClrTx/>
                  <a:buSzTx/>
                  <a:buFontTx/>
                  <a:buNone/>
                  <a:tabLst/>
                  <a:defRPr/>
                </a:pPr>
                <a:endParaRPr kumimoji="0" lang="en-US" sz="4100" b="0" i="0" u="none" strike="noStrike" kern="1200" cap="none" spc="0" normalizeH="0" baseline="0" noProof="0" dirty="0">
                  <a:ln>
                    <a:noFill/>
                  </a:ln>
                  <a:solidFill>
                    <a:sysClr val="window" lastClr="FFFFFF"/>
                  </a:solidFill>
                  <a:effectLst/>
                  <a:uLnTx/>
                  <a:uFillTx/>
                  <a:cs typeface="+mn-ea"/>
                  <a:sym typeface="+mn-lt"/>
                </a:endParaRPr>
              </a:p>
            </p:txBody>
          </p:sp>
          <p:sp>
            <p:nvSpPr>
              <p:cNvPr id="149" name="椭圆 148"/>
              <p:cNvSpPr/>
              <p:nvPr/>
            </p:nvSpPr>
            <p:spPr>
              <a:xfrm>
                <a:off x="5395053" y="2182762"/>
                <a:ext cx="1040244" cy="1040244"/>
              </a:xfrm>
              <a:prstGeom prst="ellipse">
                <a:avLst/>
              </a:prstGeom>
              <a:gradFill flip="none" rotWithShape="1">
                <a:gsLst>
                  <a:gs pos="0">
                    <a:sysClr val="window" lastClr="FFFFFF">
                      <a:lumMod val="85000"/>
                    </a:sysClr>
                  </a:gs>
                  <a:gs pos="100000">
                    <a:sysClr val="window" lastClr="FFFFFF"/>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150" name="椭圆 149"/>
              <p:cNvSpPr/>
              <p:nvPr/>
            </p:nvSpPr>
            <p:spPr>
              <a:xfrm>
                <a:off x="5453213" y="2240923"/>
                <a:ext cx="923923" cy="923921"/>
              </a:xfrm>
              <a:prstGeom prst="ellipse">
                <a:avLst/>
              </a:prstGeom>
              <a:solidFill>
                <a:schemeClr val="tx1"/>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kern="0">
                  <a:solidFill>
                    <a:sysClr val="window" lastClr="FFFFFF"/>
                  </a:solidFill>
                  <a:cs typeface="+mn-ea"/>
                  <a:sym typeface="+mn-lt"/>
                </a:endParaRPr>
              </a:p>
            </p:txBody>
          </p:sp>
          <p:sp>
            <p:nvSpPr>
              <p:cNvPr id="151" name="椭圆 150"/>
              <p:cNvSpPr/>
              <p:nvPr/>
            </p:nvSpPr>
            <p:spPr>
              <a:xfrm>
                <a:off x="5543716" y="2331425"/>
                <a:ext cx="742916" cy="742916"/>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47" name="TextBox 39"/>
            <p:cNvSpPr txBox="1"/>
            <p:nvPr/>
          </p:nvSpPr>
          <p:spPr>
            <a:xfrm flipH="1">
              <a:off x="5529885" y="2439168"/>
              <a:ext cx="770577" cy="5232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w="18415" cmpd="sng">
                    <a:noFill/>
                    <a:prstDash val="solid"/>
                  </a:ln>
                  <a:solidFill>
                    <a:schemeClr val="tx1"/>
                  </a:solidFill>
                  <a:effectLst>
                    <a:innerShdw blurRad="63500" dist="50800" dir="16200000">
                      <a:prstClr val="black">
                        <a:alpha val="50000"/>
                      </a:prstClr>
                    </a:innerShdw>
                  </a:effectLst>
                  <a:uLnTx/>
                  <a:uFillTx/>
                  <a:latin typeface="微软雅黑" panose="020B0503020204020204" pitchFamily="34" charset="-122"/>
                  <a:cs typeface="+mn-ea"/>
                  <a:sym typeface="+mn-lt"/>
                </a:rPr>
                <a:t>03</a:t>
              </a:r>
              <a:endParaRPr kumimoji="0" lang="zh-CN" altLang="en-US" sz="2800" b="1" i="0" u="none" strike="noStrike" kern="0" cap="none" spc="0" normalizeH="0" baseline="0" noProof="0" dirty="0">
                <a:ln w="18415" cmpd="sng">
                  <a:noFill/>
                  <a:prstDash val="solid"/>
                </a:ln>
                <a:solidFill>
                  <a:schemeClr val="tx1"/>
                </a:solidFill>
                <a:effectLst>
                  <a:innerShdw blurRad="63500" dist="50800" dir="16200000">
                    <a:prstClr val="black">
                      <a:alpha val="50000"/>
                    </a:prstClr>
                  </a:innerShdw>
                </a:effectLst>
                <a:uLnTx/>
                <a:uFillTx/>
                <a:latin typeface="微软雅黑" panose="020B0503020204020204" pitchFamily="34" charset="-122"/>
                <a:cs typeface="+mn-ea"/>
                <a:sym typeface="+mn-lt"/>
              </a:endParaRPr>
            </a:p>
          </p:txBody>
        </p:sp>
      </p:grpSp>
      <p:sp>
        <p:nvSpPr>
          <p:cNvPr id="152" name="圆角矩形 6"/>
          <p:cNvSpPr/>
          <p:nvPr/>
        </p:nvSpPr>
        <p:spPr>
          <a:xfrm>
            <a:off x="4376016" y="1661160"/>
            <a:ext cx="950214" cy="396583"/>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8" fmla="*/ 91440 w 670708"/>
              <a:gd name="connsiteY8" fmla="*/ 1074687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0" fmla="*/ 0 w 670708"/>
              <a:gd name="connsiteY0" fmla="*/ 983247 h 983247"/>
              <a:gd name="connsiteX1" fmla="*/ 0 w 670708"/>
              <a:gd name="connsiteY1" fmla="*/ 112518 h 983247"/>
              <a:gd name="connsiteX2" fmla="*/ 112518 w 670708"/>
              <a:gd name="connsiteY2" fmla="*/ 0 h 983247"/>
              <a:gd name="connsiteX3" fmla="*/ 558190 w 670708"/>
              <a:gd name="connsiteY3" fmla="*/ 0 h 983247"/>
              <a:gd name="connsiteX4" fmla="*/ 670708 w 670708"/>
              <a:gd name="connsiteY4" fmla="*/ 112518 h 983247"/>
              <a:gd name="connsiteX5" fmla="*/ 670708 w 670708"/>
              <a:gd name="connsiteY5" fmla="*/ 983247 h 983247"/>
              <a:gd name="connsiteX0" fmla="*/ 0 w 670708"/>
              <a:gd name="connsiteY0" fmla="*/ 112518 h 983247"/>
              <a:gd name="connsiteX1" fmla="*/ 112518 w 670708"/>
              <a:gd name="connsiteY1" fmla="*/ 0 h 983247"/>
              <a:gd name="connsiteX2" fmla="*/ 558190 w 670708"/>
              <a:gd name="connsiteY2" fmla="*/ 0 h 983247"/>
              <a:gd name="connsiteX3" fmla="*/ 670708 w 670708"/>
              <a:gd name="connsiteY3" fmla="*/ 112518 h 983247"/>
              <a:gd name="connsiteX4" fmla="*/ 670708 w 670708"/>
              <a:gd name="connsiteY4" fmla="*/ 983247 h 983247"/>
              <a:gd name="connsiteX0" fmla="*/ 0 w 558190"/>
              <a:gd name="connsiteY0" fmla="*/ 0 h 983247"/>
              <a:gd name="connsiteX1" fmla="*/ 445672 w 558190"/>
              <a:gd name="connsiteY1" fmla="*/ 0 h 983247"/>
              <a:gd name="connsiteX2" fmla="*/ 558190 w 558190"/>
              <a:gd name="connsiteY2" fmla="*/ 112518 h 983247"/>
              <a:gd name="connsiteX3" fmla="*/ 558190 w 558190"/>
              <a:gd name="connsiteY3" fmla="*/ 983247 h 983247"/>
              <a:gd name="connsiteX0" fmla="*/ 0 w 841896"/>
              <a:gd name="connsiteY0" fmla="*/ 0 h 720809"/>
              <a:gd name="connsiteX1" fmla="*/ 445672 w 841896"/>
              <a:gd name="connsiteY1" fmla="*/ 0 h 720809"/>
              <a:gd name="connsiteX2" fmla="*/ 558190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Lst>
            <a:ahLst/>
            <a:cxnLst>
              <a:cxn ang="0">
                <a:pos x="connsiteX0" y="connsiteY0"/>
              </a:cxn>
              <a:cxn ang="0">
                <a:pos x="connsiteX1" y="connsiteY1"/>
              </a:cxn>
              <a:cxn ang="0">
                <a:pos x="connsiteX2" y="connsiteY2"/>
              </a:cxn>
              <a:cxn ang="0">
                <a:pos x="connsiteX3" y="connsiteY3"/>
              </a:cxn>
            </a:cxnLst>
            <a:rect l="l" t="t" r="r" b="b"/>
            <a:pathLst>
              <a:path w="841896" h="720809">
                <a:moveTo>
                  <a:pt x="0" y="0"/>
                </a:moveTo>
                <a:lnTo>
                  <a:pt x="445672" y="0"/>
                </a:lnTo>
                <a:cubicBezTo>
                  <a:pt x="507814" y="0"/>
                  <a:pt x="550309" y="33334"/>
                  <a:pt x="589714" y="112518"/>
                </a:cubicBezTo>
                <a:lnTo>
                  <a:pt x="841896" y="720809"/>
                </a:lnTo>
              </a:path>
            </a:pathLst>
          </a:custGeom>
          <a:ln w="12700">
            <a:solidFill>
              <a:schemeClr val="bg2">
                <a:lumMod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solidFill>
              <a:cs typeface="+mn-ea"/>
              <a:sym typeface="+mn-lt"/>
            </a:endParaRPr>
          </a:p>
        </p:txBody>
      </p:sp>
      <p:sp>
        <p:nvSpPr>
          <p:cNvPr id="153" name="矩形 152"/>
          <p:cNvSpPr/>
          <p:nvPr/>
        </p:nvSpPr>
        <p:spPr>
          <a:xfrm>
            <a:off x="2010643" y="1412776"/>
            <a:ext cx="2318721" cy="400101"/>
          </a:xfrm>
          <a:prstGeom prst="rect">
            <a:avLst/>
          </a:prstGeom>
        </p:spPr>
        <p:txBody>
          <a:bodyPr wrap="square" lIns="91431" tIns="45716" rIns="91431" bIns="45716">
            <a:spAutoFit/>
          </a:bodyPr>
          <a:lstStyle/>
          <a:p>
            <a:pPr algn="r"/>
            <a:r>
              <a:rPr lang="zh-CN" altLang="en-US" sz="2000" b="1" dirty="0" smtClean="0">
                <a:latin typeface="微软雅黑" panose="020B0503020204020204" pitchFamily="34" charset="-122"/>
                <a:ea typeface="微软雅黑" panose="020B0503020204020204" pitchFamily="34" charset="-122"/>
                <a:cs typeface="+mn-ea"/>
                <a:sym typeface="+mn-lt"/>
              </a:rPr>
              <a:t>工作名称三</a:t>
            </a:r>
            <a:endParaRPr lang="en-US" altLang="zh-CN" sz="2000" b="1" dirty="0">
              <a:latin typeface="微软雅黑" panose="020B0503020204020204" pitchFamily="34" charset="-122"/>
              <a:ea typeface="微软雅黑" panose="020B0503020204020204" pitchFamily="34" charset="-122"/>
              <a:cs typeface="+mn-ea"/>
              <a:sym typeface="+mn-lt"/>
            </a:endParaRPr>
          </a:p>
        </p:txBody>
      </p:sp>
      <p:sp>
        <p:nvSpPr>
          <p:cNvPr id="154" name="矩形 47"/>
          <p:cNvSpPr>
            <a:spLocks noChangeArrowheads="1"/>
          </p:cNvSpPr>
          <p:nvPr/>
        </p:nvSpPr>
        <p:spPr bwMode="auto">
          <a:xfrm>
            <a:off x="971881" y="1801650"/>
            <a:ext cx="335748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说明，在此录入上述图表的综合描述说明，在此录入上述图表的综合描述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sp>
        <p:nvSpPr>
          <p:cNvPr id="155" name="圆角矩形 6"/>
          <p:cNvSpPr/>
          <p:nvPr/>
        </p:nvSpPr>
        <p:spPr>
          <a:xfrm>
            <a:off x="3472249" y="4481870"/>
            <a:ext cx="503012" cy="0"/>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8" fmla="*/ 91440 w 670708"/>
              <a:gd name="connsiteY8" fmla="*/ 1074687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7" fmla="*/ 112518 w 670708"/>
              <a:gd name="connsiteY7" fmla="*/ 1095765 h 1095765"/>
              <a:gd name="connsiteX0" fmla="*/ 0 w 670708"/>
              <a:gd name="connsiteY0" fmla="*/ 983247 h 1095765"/>
              <a:gd name="connsiteX1" fmla="*/ 0 w 670708"/>
              <a:gd name="connsiteY1" fmla="*/ 112518 h 1095765"/>
              <a:gd name="connsiteX2" fmla="*/ 112518 w 670708"/>
              <a:gd name="connsiteY2" fmla="*/ 0 h 1095765"/>
              <a:gd name="connsiteX3" fmla="*/ 558190 w 670708"/>
              <a:gd name="connsiteY3" fmla="*/ 0 h 1095765"/>
              <a:gd name="connsiteX4" fmla="*/ 670708 w 670708"/>
              <a:gd name="connsiteY4" fmla="*/ 112518 h 1095765"/>
              <a:gd name="connsiteX5" fmla="*/ 670708 w 670708"/>
              <a:gd name="connsiteY5" fmla="*/ 983247 h 1095765"/>
              <a:gd name="connsiteX6" fmla="*/ 558190 w 670708"/>
              <a:gd name="connsiteY6" fmla="*/ 1095765 h 1095765"/>
              <a:gd name="connsiteX0" fmla="*/ 0 w 670708"/>
              <a:gd name="connsiteY0" fmla="*/ 983247 h 983247"/>
              <a:gd name="connsiteX1" fmla="*/ 0 w 670708"/>
              <a:gd name="connsiteY1" fmla="*/ 112518 h 983247"/>
              <a:gd name="connsiteX2" fmla="*/ 112518 w 670708"/>
              <a:gd name="connsiteY2" fmla="*/ 0 h 983247"/>
              <a:gd name="connsiteX3" fmla="*/ 558190 w 670708"/>
              <a:gd name="connsiteY3" fmla="*/ 0 h 983247"/>
              <a:gd name="connsiteX4" fmla="*/ 670708 w 670708"/>
              <a:gd name="connsiteY4" fmla="*/ 112518 h 983247"/>
              <a:gd name="connsiteX5" fmla="*/ 670708 w 670708"/>
              <a:gd name="connsiteY5" fmla="*/ 983247 h 983247"/>
              <a:gd name="connsiteX0" fmla="*/ 0 w 670708"/>
              <a:gd name="connsiteY0" fmla="*/ 112518 h 983247"/>
              <a:gd name="connsiteX1" fmla="*/ 112518 w 670708"/>
              <a:gd name="connsiteY1" fmla="*/ 0 h 983247"/>
              <a:gd name="connsiteX2" fmla="*/ 558190 w 670708"/>
              <a:gd name="connsiteY2" fmla="*/ 0 h 983247"/>
              <a:gd name="connsiteX3" fmla="*/ 670708 w 670708"/>
              <a:gd name="connsiteY3" fmla="*/ 112518 h 983247"/>
              <a:gd name="connsiteX4" fmla="*/ 670708 w 670708"/>
              <a:gd name="connsiteY4" fmla="*/ 983247 h 983247"/>
              <a:gd name="connsiteX0" fmla="*/ 0 w 558190"/>
              <a:gd name="connsiteY0" fmla="*/ 0 h 983247"/>
              <a:gd name="connsiteX1" fmla="*/ 445672 w 558190"/>
              <a:gd name="connsiteY1" fmla="*/ 0 h 983247"/>
              <a:gd name="connsiteX2" fmla="*/ 558190 w 558190"/>
              <a:gd name="connsiteY2" fmla="*/ 112518 h 983247"/>
              <a:gd name="connsiteX3" fmla="*/ 558190 w 558190"/>
              <a:gd name="connsiteY3" fmla="*/ 983247 h 983247"/>
              <a:gd name="connsiteX0" fmla="*/ 0 w 841896"/>
              <a:gd name="connsiteY0" fmla="*/ 0 h 720809"/>
              <a:gd name="connsiteX1" fmla="*/ 445672 w 841896"/>
              <a:gd name="connsiteY1" fmla="*/ 0 h 720809"/>
              <a:gd name="connsiteX2" fmla="*/ 558190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 name="connsiteX0" fmla="*/ 0 w 841896"/>
              <a:gd name="connsiteY0" fmla="*/ 0 h 720809"/>
              <a:gd name="connsiteX1" fmla="*/ 445672 w 841896"/>
              <a:gd name="connsiteY1" fmla="*/ 0 h 720809"/>
              <a:gd name="connsiteX2" fmla="*/ 589714 w 841896"/>
              <a:gd name="connsiteY2" fmla="*/ 112518 h 720809"/>
              <a:gd name="connsiteX3" fmla="*/ 841896 w 841896"/>
              <a:gd name="connsiteY3" fmla="*/ 720809 h 720809"/>
              <a:gd name="connsiteX0" fmla="*/ 0 w 589714"/>
              <a:gd name="connsiteY0" fmla="*/ 0 h 112517"/>
              <a:gd name="connsiteX1" fmla="*/ 445672 w 589714"/>
              <a:gd name="connsiteY1" fmla="*/ 0 h 112517"/>
              <a:gd name="connsiteX2" fmla="*/ 589714 w 589714"/>
              <a:gd name="connsiteY2" fmla="*/ 112518 h 112517"/>
              <a:gd name="connsiteX0" fmla="*/ 0 w 445672"/>
              <a:gd name="connsiteY0" fmla="*/ 0 h 0"/>
              <a:gd name="connsiteX1" fmla="*/ 445672 w 445672"/>
              <a:gd name="connsiteY1" fmla="*/ 0 h 0"/>
            </a:gdLst>
            <a:ahLst/>
            <a:cxnLst>
              <a:cxn ang="0">
                <a:pos x="connsiteX0" y="connsiteY0"/>
              </a:cxn>
              <a:cxn ang="0">
                <a:pos x="connsiteX1" y="connsiteY1"/>
              </a:cxn>
            </a:cxnLst>
            <a:rect l="l" t="t" r="r" b="b"/>
            <a:pathLst>
              <a:path w="445672">
                <a:moveTo>
                  <a:pt x="0" y="0"/>
                </a:moveTo>
                <a:lnTo>
                  <a:pt x="445672" y="0"/>
                </a:lnTo>
              </a:path>
            </a:pathLst>
          </a:custGeom>
          <a:ln w="12700">
            <a:solidFill>
              <a:schemeClr val="bg2">
                <a:lumMod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solidFill>
              <a:cs typeface="+mn-ea"/>
              <a:sym typeface="+mn-lt"/>
            </a:endParaRPr>
          </a:p>
        </p:txBody>
      </p:sp>
      <p:sp>
        <p:nvSpPr>
          <p:cNvPr id="156" name="矩形 155"/>
          <p:cNvSpPr/>
          <p:nvPr/>
        </p:nvSpPr>
        <p:spPr>
          <a:xfrm>
            <a:off x="971882" y="4233486"/>
            <a:ext cx="2453716" cy="400101"/>
          </a:xfrm>
          <a:prstGeom prst="rect">
            <a:avLst/>
          </a:prstGeom>
        </p:spPr>
        <p:txBody>
          <a:bodyPr wrap="square" lIns="91431" tIns="45716" rIns="91431" bIns="45716">
            <a:spAutoFit/>
          </a:bodyPr>
          <a:lstStyle/>
          <a:p>
            <a:pPr algn="r"/>
            <a:r>
              <a:rPr lang="zh-CN" altLang="en-US" sz="2000" b="1" dirty="0" smtClean="0">
                <a:latin typeface="微软雅黑" panose="020B0503020204020204" pitchFamily="34" charset="-122"/>
                <a:ea typeface="微软雅黑" panose="020B0503020204020204" pitchFamily="34" charset="-122"/>
                <a:cs typeface="+mn-ea"/>
                <a:sym typeface="+mn-lt"/>
              </a:rPr>
              <a:t>工作名称一</a:t>
            </a:r>
            <a:endParaRPr lang="en-US" altLang="zh-CN" sz="2000" b="1" dirty="0">
              <a:latin typeface="微软雅黑" panose="020B0503020204020204" pitchFamily="34" charset="-122"/>
              <a:ea typeface="微软雅黑" panose="020B0503020204020204" pitchFamily="34" charset="-122"/>
              <a:cs typeface="+mn-ea"/>
              <a:sym typeface="+mn-lt"/>
            </a:endParaRPr>
          </a:p>
        </p:txBody>
      </p:sp>
      <p:sp>
        <p:nvSpPr>
          <p:cNvPr id="157" name="矩形 47"/>
          <p:cNvSpPr>
            <a:spLocks noChangeArrowheads="1"/>
          </p:cNvSpPr>
          <p:nvPr/>
        </p:nvSpPr>
        <p:spPr bwMode="auto">
          <a:xfrm>
            <a:off x="971881" y="4622360"/>
            <a:ext cx="245371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grpSp>
        <p:nvGrpSpPr>
          <p:cNvPr id="158" name="组合 157"/>
          <p:cNvGrpSpPr/>
          <p:nvPr/>
        </p:nvGrpSpPr>
        <p:grpSpPr>
          <a:xfrm>
            <a:off x="3897762" y="3448634"/>
            <a:ext cx="2403521" cy="2403521"/>
            <a:chOff x="3908424" y="3737834"/>
            <a:chExt cx="2403521" cy="2403521"/>
          </a:xfrm>
        </p:grpSpPr>
        <p:grpSp>
          <p:nvGrpSpPr>
            <p:cNvPr id="159" name="组合 158"/>
            <p:cNvGrpSpPr/>
            <p:nvPr/>
          </p:nvGrpSpPr>
          <p:grpSpPr>
            <a:xfrm>
              <a:off x="3908424" y="3737834"/>
              <a:ext cx="2403521" cy="2403521"/>
              <a:chOff x="3908424" y="3737834"/>
              <a:chExt cx="2403521" cy="2403521"/>
            </a:xfrm>
          </p:grpSpPr>
          <p:sp>
            <p:nvSpPr>
              <p:cNvPr id="161" name="任意多边形 160"/>
              <p:cNvSpPr/>
              <p:nvPr/>
            </p:nvSpPr>
            <p:spPr>
              <a:xfrm>
                <a:off x="3908424" y="3737834"/>
                <a:ext cx="2403521" cy="2403521"/>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C4C4C4"/>
                  </a:gs>
                  <a:gs pos="68000">
                    <a:sysClr val="window" lastClr="FFFFFF">
                      <a:lumMod val="95000"/>
                      <a:shade val="100000"/>
                      <a:satMod val="115000"/>
                    </a:sysClr>
                  </a:gs>
                </a:gsLst>
                <a:lin ang="16200000" scaled="1"/>
                <a:tileRect/>
              </a:gradFill>
              <a:ln w="19050" cap="flat" cmpd="sng" algn="ctr">
                <a:gradFill>
                  <a:gsLst>
                    <a:gs pos="0">
                      <a:schemeClr val="accent1">
                        <a:lumMod val="5000"/>
                        <a:lumOff val="95000"/>
                      </a:schemeClr>
                    </a:gs>
                    <a:gs pos="100000">
                      <a:schemeClr val="bg1">
                        <a:lumMod val="85000"/>
                      </a:schemeClr>
                    </a:gs>
                  </a:gsLst>
                  <a:lin ang="5400000" scaled="1"/>
                </a:gradFill>
                <a:prstDash val="solid"/>
              </a:ln>
              <a:effectLst>
                <a:outerShdw blurRad="114300" dist="50800" dir="10800000" sx="101000" sy="101000" algn="r" rotWithShape="0">
                  <a:prstClr val="black">
                    <a:alpha val="40000"/>
                  </a:prstClr>
                </a:outerShdw>
              </a:effectLst>
              <a:scene3d>
                <a:camera prst="orthographicFront">
                  <a:rot lat="0" lon="0" rev="0"/>
                </a:camera>
                <a:lightRig rig="glow" dir="t">
                  <a:rot lat="0" lon="0" rev="4800000"/>
                </a:lightRig>
              </a:scene3d>
              <a:sp3d prstMaterial="matte"/>
            </p:spPr>
            <p:txBody>
              <a:bodyPr spcFirstLastPara="0" vert="horz" wrap="square" lIns="501445" tIns="575655" rIns="501445" bIns="614746" numCol="1" spcCol="1270" anchor="ctr" anchorCtr="0">
                <a:noAutofit/>
              </a:bodyPr>
              <a:lstStyle/>
              <a:p>
                <a:pPr marL="0" marR="0" lvl="0" indent="0" algn="ctr" defTabSz="1822450" eaLnBrk="1" fontAlgn="auto" latinLnBrk="0" hangingPunct="1">
                  <a:lnSpc>
                    <a:spcPct val="90000"/>
                  </a:lnSpc>
                  <a:spcBef>
                    <a:spcPct val="0"/>
                  </a:spcBef>
                  <a:spcAft>
                    <a:spcPct val="35000"/>
                  </a:spcAft>
                  <a:buClrTx/>
                  <a:buSzTx/>
                  <a:buFontTx/>
                  <a:buNone/>
                  <a:tabLst/>
                  <a:defRPr/>
                </a:pPr>
                <a:endParaRPr kumimoji="0" lang="en-US" sz="4100" b="0" i="0" u="none" strike="noStrike" kern="1200" cap="none" spc="0" normalizeH="0" baseline="0" noProof="0" dirty="0">
                  <a:ln>
                    <a:noFill/>
                  </a:ln>
                  <a:solidFill>
                    <a:sysClr val="window" lastClr="FFFFFF"/>
                  </a:solidFill>
                  <a:effectLst/>
                  <a:uLnTx/>
                  <a:uFillTx/>
                  <a:cs typeface="+mn-ea"/>
                  <a:sym typeface="+mn-lt"/>
                </a:endParaRPr>
              </a:p>
            </p:txBody>
          </p:sp>
          <p:sp>
            <p:nvSpPr>
              <p:cNvPr id="162" name="椭圆 161"/>
              <p:cNvSpPr/>
              <p:nvPr/>
            </p:nvSpPr>
            <p:spPr>
              <a:xfrm>
                <a:off x="4314401" y="4143811"/>
                <a:ext cx="1591568" cy="1591568"/>
              </a:xfrm>
              <a:prstGeom prst="ellipse">
                <a:avLst/>
              </a:prstGeom>
              <a:gradFill flip="none" rotWithShape="1">
                <a:gsLst>
                  <a:gs pos="0">
                    <a:sysClr val="window" lastClr="FFFFFF">
                      <a:lumMod val="85000"/>
                    </a:sysClr>
                  </a:gs>
                  <a:gs pos="100000">
                    <a:sysClr val="window" lastClr="FFFFFF"/>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163" name="椭圆 162"/>
              <p:cNvSpPr/>
              <p:nvPr/>
            </p:nvSpPr>
            <p:spPr>
              <a:xfrm>
                <a:off x="4403386" y="4232798"/>
                <a:ext cx="1413596" cy="1413593"/>
              </a:xfrm>
              <a:prstGeom prst="ellipse">
                <a:avLst/>
              </a:prstGeom>
              <a:solidFill>
                <a:schemeClr val="tx1"/>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sp>
            <p:nvSpPr>
              <p:cNvPr id="164" name="椭圆 163"/>
              <p:cNvSpPr/>
              <p:nvPr/>
            </p:nvSpPr>
            <p:spPr>
              <a:xfrm>
                <a:off x="4541856" y="4371266"/>
                <a:ext cx="1136657" cy="1136657"/>
              </a:xfrm>
              <a:prstGeom prst="ellipse">
                <a:avLst/>
              </a:prstGeom>
              <a:solidFill>
                <a:sysClr val="window" lastClr="FFFFFF">
                  <a:lumMod val="95000"/>
                </a:sysClr>
              </a:soli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60" name="TextBox 39"/>
            <p:cNvSpPr txBox="1"/>
            <p:nvPr/>
          </p:nvSpPr>
          <p:spPr>
            <a:xfrm flipH="1">
              <a:off x="4520695" y="4554874"/>
              <a:ext cx="1178978" cy="76944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w="18415" cmpd="sng">
                    <a:noFill/>
                    <a:prstDash val="solid"/>
                  </a:ln>
                  <a:solidFill>
                    <a:schemeClr val="tx1"/>
                  </a:solidFill>
                  <a:effectLst>
                    <a:innerShdw blurRad="63500" dist="50800" dir="16200000">
                      <a:prstClr val="black">
                        <a:alpha val="50000"/>
                      </a:prstClr>
                    </a:innerShdw>
                  </a:effectLst>
                  <a:uLnTx/>
                  <a:uFillTx/>
                  <a:latin typeface="微软雅黑" panose="020B0503020204020204" pitchFamily="34" charset="-122"/>
                  <a:cs typeface="+mn-ea"/>
                  <a:sym typeface="+mn-lt"/>
                </a:rPr>
                <a:t>01</a:t>
              </a:r>
              <a:endParaRPr kumimoji="0" lang="zh-CN" altLang="en-US" b="1" i="0" u="none" strike="noStrike" kern="0" cap="none" spc="0" normalizeH="0" baseline="0" noProof="0" dirty="0">
                <a:ln w="18415" cmpd="sng">
                  <a:noFill/>
                  <a:prstDash val="solid"/>
                </a:ln>
                <a:solidFill>
                  <a:schemeClr val="tx1"/>
                </a:solidFill>
                <a:effectLst>
                  <a:innerShdw blurRad="63500" dist="50800" dir="16200000">
                    <a:prstClr val="black">
                      <a:alpha val="50000"/>
                    </a:prstClr>
                  </a:innerShdw>
                </a:effectLst>
                <a:uLnTx/>
                <a:uFillTx/>
                <a:latin typeface="微软雅黑" panose="020B0503020204020204" pitchFamily="34" charset="-122"/>
                <a:cs typeface="+mn-ea"/>
                <a:sym typeface="+mn-lt"/>
              </a:endParaRPr>
            </a:p>
          </p:txBody>
        </p:sp>
      </p:grpSp>
      <p:sp>
        <p:nvSpPr>
          <p:cNvPr id="165" name="矩形 164"/>
          <p:cNvSpPr/>
          <p:nvPr/>
        </p:nvSpPr>
        <p:spPr>
          <a:xfrm>
            <a:off x="8591399" y="2854846"/>
            <a:ext cx="2611371" cy="400101"/>
          </a:xfrm>
          <a:prstGeom prst="rect">
            <a:avLst/>
          </a:prstGeom>
        </p:spPr>
        <p:txBody>
          <a:bodyPr wrap="square" lIns="91431" tIns="45716" rIns="91431" bIns="45716">
            <a:spAutoFit/>
          </a:bodyPr>
          <a:lstStyle/>
          <a:p>
            <a:r>
              <a:rPr lang="zh-CN" altLang="en-US" sz="2000" b="1" dirty="0" smtClean="0">
                <a:solidFill>
                  <a:srgbClr val="3F3F3F"/>
                </a:solidFill>
                <a:latin typeface="微软雅黑" panose="020B0503020204020204" pitchFamily="34" charset="-122"/>
                <a:ea typeface="微软雅黑" panose="020B0503020204020204" pitchFamily="34" charset="-122"/>
                <a:cs typeface="+mn-ea"/>
                <a:sym typeface="+mn-lt"/>
              </a:rPr>
              <a:t>工作名称二</a:t>
            </a:r>
            <a:endParaRPr lang="en-US" altLang="zh-CN" sz="20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166" name="矩形 47"/>
          <p:cNvSpPr>
            <a:spLocks noChangeArrowheads="1"/>
          </p:cNvSpPr>
          <p:nvPr/>
        </p:nvSpPr>
        <p:spPr bwMode="auto">
          <a:xfrm>
            <a:off x="8591399" y="3243720"/>
            <a:ext cx="2802259"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F3F3F"/>
                </a:solidFill>
                <a:cs typeface="+mn-ea"/>
                <a:sym typeface="+mn-lt"/>
              </a:rPr>
              <a:t>在此录入上述图表</a:t>
            </a:r>
            <a:r>
              <a:rPr lang="zh-CN" altLang="en-US" sz="1400" dirty="0" smtClean="0">
                <a:solidFill>
                  <a:srgbClr val="3F3F3F"/>
                </a:solidFill>
                <a:cs typeface="+mn-ea"/>
                <a:sym typeface="+mn-lt"/>
              </a:rPr>
              <a:t>的</a:t>
            </a:r>
            <a:r>
              <a:rPr lang="zh-CN" altLang="en-US" sz="1400" dirty="0">
                <a:solidFill>
                  <a:srgbClr val="3F3F3F"/>
                </a:solidFill>
                <a:cs typeface="+mn-ea"/>
                <a:sym typeface="+mn-lt"/>
              </a:rPr>
              <a:t>综合</a:t>
            </a:r>
            <a:r>
              <a:rPr lang="zh-CN" altLang="en-US" sz="1400" dirty="0" smtClean="0">
                <a:solidFill>
                  <a:srgbClr val="3F3F3F"/>
                </a:solidFill>
                <a:cs typeface="+mn-ea"/>
                <a:sym typeface="+mn-lt"/>
              </a:rPr>
              <a:t>描述</a:t>
            </a:r>
            <a:r>
              <a:rPr lang="zh-CN" altLang="en-US" sz="1400" dirty="0">
                <a:solidFill>
                  <a:srgbClr val="3F3F3F"/>
                </a:solidFill>
                <a:cs typeface="+mn-ea"/>
                <a:sym typeface="+mn-lt"/>
              </a:rPr>
              <a:t>说明，在此录入上述图表的综合描述说明，在此录入上述图表的综合描述</a:t>
            </a:r>
            <a:r>
              <a:rPr lang="zh-CN" altLang="en-US" sz="1400" dirty="0" smtClean="0">
                <a:solidFill>
                  <a:srgbClr val="3F3F3F"/>
                </a:solidFill>
                <a:cs typeface="+mn-ea"/>
                <a:sym typeface="+mn-lt"/>
              </a:rPr>
              <a:t>说明。</a:t>
            </a:r>
            <a:endParaRPr lang="zh-CN" altLang="en-US" sz="1400" dirty="0">
              <a:solidFill>
                <a:srgbClr val="3F3F3F"/>
              </a:solidFill>
              <a:cs typeface="+mn-ea"/>
              <a:sym typeface="+mn-lt"/>
            </a:endParaRPr>
          </a:p>
        </p:txBody>
      </p:sp>
    </p:spTree>
    <p:extLst>
      <p:ext uri="{BB962C8B-B14F-4D97-AF65-F5344CB8AC3E}">
        <p14:creationId xmlns:p14="http://schemas.microsoft.com/office/powerpoint/2010/main" val="3282950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decel="42000" fill="hold" nodeType="afterEffect">
                                  <p:stCondLst>
                                    <p:cond delay="0"/>
                                  </p:stCondLst>
                                  <p:childTnLst>
                                    <p:set>
                                      <p:cBhvr>
                                        <p:cTn id="22" dur="1" fill="hold">
                                          <p:stCondLst>
                                            <p:cond delay="0"/>
                                          </p:stCondLst>
                                        </p:cTn>
                                        <p:tgtEl>
                                          <p:spTgt spid="158"/>
                                        </p:tgtEl>
                                        <p:attrNameLst>
                                          <p:attrName>style.visibility</p:attrName>
                                        </p:attrNameLst>
                                      </p:cBhvr>
                                      <p:to>
                                        <p:strVal val="visible"/>
                                      </p:to>
                                    </p:set>
                                    <p:anim calcmode="lin" valueType="num">
                                      <p:cBhvr additive="base">
                                        <p:cTn id="23" dur="500" fill="hold"/>
                                        <p:tgtEl>
                                          <p:spTgt spid="158"/>
                                        </p:tgtEl>
                                        <p:attrNameLst>
                                          <p:attrName>ppt_x</p:attrName>
                                        </p:attrNameLst>
                                      </p:cBhvr>
                                      <p:tavLst>
                                        <p:tav tm="0">
                                          <p:val>
                                            <p:strVal val="#ppt_x"/>
                                          </p:val>
                                        </p:tav>
                                        <p:tav tm="100000">
                                          <p:val>
                                            <p:strVal val="#ppt_x"/>
                                          </p:val>
                                        </p:tav>
                                      </p:tavLst>
                                    </p:anim>
                                    <p:anim calcmode="lin" valueType="num">
                                      <p:cBhvr additive="base">
                                        <p:cTn id="24" dur="500" fill="hold"/>
                                        <p:tgtEl>
                                          <p:spTgt spid="158"/>
                                        </p:tgtEl>
                                        <p:attrNameLst>
                                          <p:attrName>ppt_y</p:attrName>
                                        </p:attrNameLst>
                                      </p:cBhvr>
                                      <p:tavLst>
                                        <p:tav tm="0">
                                          <p:val>
                                            <p:strVal val="0-#ppt_h/2"/>
                                          </p:val>
                                        </p:tav>
                                        <p:tav tm="100000">
                                          <p:val>
                                            <p:strVal val="#ppt_y"/>
                                          </p:val>
                                        </p:tav>
                                      </p:tavLst>
                                    </p:anim>
                                  </p:childTnLst>
                                </p:cTn>
                              </p:par>
                            </p:childTnLst>
                          </p:cTn>
                        </p:par>
                        <p:par>
                          <p:cTn id="25" fill="hold">
                            <p:stCondLst>
                              <p:cond delay="1700"/>
                            </p:stCondLst>
                            <p:childTnLst>
                              <p:par>
                                <p:cTn id="26" presetID="22" presetClass="entr" presetSubtype="2" fill="hold" grpId="0" nodeType="afterEffect">
                                  <p:stCondLst>
                                    <p:cond delay="0"/>
                                  </p:stCondLst>
                                  <p:childTnLst>
                                    <p:set>
                                      <p:cBhvr>
                                        <p:cTn id="27" dur="1" fill="hold">
                                          <p:stCondLst>
                                            <p:cond delay="0"/>
                                          </p:stCondLst>
                                        </p:cTn>
                                        <p:tgtEl>
                                          <p:spTgt spid="155"/>
                                        </p:tgtEl>
                                        <p:attrNameLst>
                                          <p:attrName>style.visibility</p:attrName>
                                        </p:attrNameLst>
                                      </p:cBhvr>
                                      <p:to>
                                        <p:strVal val="visible"/>
                                      </p:to>
                                    </p:set>
                                    <p:animEffect transition="in" filter="wipe(right)">
                                      <p:cBhvr>
                                        <p:cTn id="28" dur="250"/>
                                        <p:tgtEl>
                                          <p:spTgt spid="155"/>
                                        </p:tgtEl>
                                      </p:cBhvr>
                                    </p:animEffect>
                                  </p:childTnLst>
                                </p:cTn>
                              </p:par>
                            </p:childTnLst>
                          </p:cTn>
                        </p:par>
                        <p:par>
                          <p:cTn id="29" fill="hold">
                            <p:stCondLst>
                              <p:cond delay="1950"/>
                            </p:stCondLst>
                            <p:childTnLst>
                              <p:par>
                                <p:cTn id="30" presetID="2" presetClass="entr" presetSubtype="8" fill="hold" grpId="0" nodeType="afterEffect">
                                  <p:stCondLst>
                                    <p:cond delay="0"/>
                                  </p:stCondLst>
                                  <p:childTnLst>
                                    <p:set>
                                      <p:cBhvr>
                                        <p:cTn id="31" dur="1" fill="hold">
                                          <p:stCondLst>
                                            <p:cond delay="0"/>
                                          </p:stCondLst>
                                        </p:cTn>
                                        <p:tgtEl>
                                          <p:spTgt spid="156"/>
                                        </p:tgtEl>
                                        <p:attrNameLst>
                                          <p:attrName>style.visibility</p:attrName>
                                        </p:attrNameLst>
                                      </p:cBhvr>
                                      <p:to>
                                        <p:strVal val="visible"/>
                                      </p:to>
                                    </p:set>
                                    <p:anim calcmode="lin" valueType="num">
                                      <p:cBhvr additive="base">
                                        <p:cTn id="32" dur="350" fill="hold"/>
                                        <p:tgtEl>
                                          <p:spTgt spid="156"/>
                                        </p:tgtEl>
                                        <p:attrNameLst>
                                          <p:attrName>ppt_x</p:attrName>
                                        </p:attrNameLst>
                                      </p:cBhvr>
                                      <p:tavLst>
                                        <p:tav tm="0">
                                          <p:val>
                                            <p:strVal val="0-#ppt_w/2"/>
                                          </p:val>
                                        </p:tav>
                                        <p:tav tm="100000">
                                          <p:val>
                                            <p:strVal val="#ppt_x"/>
                                          </p:val>
                                        </p:tav>
                                      </p:tavLst>
                                    </p:anim>
                                    <p:anim calcmode="lin" valueType="num">
                                      <p:cBhvr additive="base">
                                        <p:cTn id="33" dur="350" fill="hold"/>
                                        <p:tgtEl>
                                          <p:spTgt spid="15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57"/>
                                        </p:tgtEl>
                                        <p:attrNameLst>
                                          <p:attrName>style.visibility</p:attrName>
                                        </p:attrNameLst>
                                      </p:cBhvr>
                                      <p:to>
                                        <p:strVal val="visible"/>
                                      </p:to>
                                    </p:set>
                                    <p:anim calcmode="lin" valueType="num">
                                      <p:cBhvr additive="base">
                                        <p:cTn id="36" dur="350" fill="hold"/>
                                        <p:tgtEl>
                                          <p:spTgt spid="157"/>
                                        </p:tgtEl>
                                        <p:attrNameLst>
                                          <p:attrName>ppt_x</p:attrName>
                                        </p:attrNameLst>
                                      </p:cBhvr>
                                      <p:tavLst>
                                        <p:tav tm="0">
                                          <p:val>
                                            <p:strVal val="0-#ppt_w/2"/>
                                          </p:val>
                                        </p:tav>
                                        <p:tav tm="100000">
                                          <p:val>
                                            <p:strVal val="#ppt_x"/>
                                          </p:val>
                                        </p:tav>
                                      </p:tavLst>
                                    </p:anim>
                                    <p:anim calcmode="lin" valueType="num">
                                      <p:cBhvr additive="base">
                                        <p:cTn id="37" dur="350" fill="hold"/>
                                        <p:tgtEl>
                                          <p:spTgt spid="157"/>
                                        </p:tgtEl>
                                        <p:attrNameLst>
                                          <p:attrName>ppt_y</p:attrName>
                                        </p:attrNameLst>
                                      </p:cBhvr>
                                      <p:tavLst>
                                        <p:tav tm="0">
                                          <p:val>
                                            <p:strVal val="#ppt_y"/>
                                          </p:val>
                                        </p:tav>
                                        <p:tav tm="100000">
                                          <p:val>
                                            <p:strVal val="#ppt_y"/>
                                          </p:val>
                                        </p:tav>
                                      </p:tavLst>
                                    </p:anim>
                                  </p:childTnLst>
                                </p:cTn>
                              </p:par>
                            </p:childTnLst>
                          </p:cTn>
                        </p:par>
                        <p:par>
                          <p:cTn id="38" fill="hold">
                            <p:stCondLst>
                              <p:cond delay="2300"/>
                            </p:stCondLst>
                            <p:childTnLst>
                              <p:par>
                                <p:cTn id="39" presetID="2" presetClass="entr" presetSubtype="1" decel="42000" fill="hold" nodeType="afterEffect">
                                  <p:stCondLst>
                                    <p:cond delay="0"/>
                                  </p:stCondLst>
                                  <p:childTnLst>
                                    <p:set>
                                      <p:cBhvr>
                                        <p:cTn id="40" dur="1" fill="hold">
                                          <p:stCondLst>
                                            <p:cond delay="0"/>
                                          </p:stCondLst>
                                        </p:cTn>
                                        <p:tgtEl>
                                          <p:spTgt spid="138"/>
                                        </p:tgtEl>
                                        <p:attrNameLst>
                                          <p:attrName>style.visibility</p:attrName>
                                        </p:attrNameLst>
                                      </p:cBhvr>
                                      <p:to>
                                        <p:strVal val="visible"/>
                                      </p:to>
                                    </p:set>
                                    <p:anim calcmode="lin" valueType="num">
                                      <p:cBhvr additive="base">
                                        <p:cTn id="41" dur="500" fill="hold"/>
                                        <p:tgtEl>
                                          <p:spTgt spid="138"/>
                                        </p:tgtEl>
                                        <p:attrNameLst>
                                          <p:attrName>ppt_x</p:attrName>
                                        </p:attrNameLst>
                                      </p:cBhvr>
                                      <p:tavLst>
                                        <p:tav tm="0">
                                          <p:val>
                                            <p:strVal val="#ppt_x"/>
                                          </p:val>
                                        </p:tav>
                                        <p:tav tm="100000">
                                          <p:val>
                                            <p:strVal val="#ppt_x"/>
                                          </p:val>
                                        </p:tav>
                                      </p:tavLst>
                                    </p:anim>
                                    <p:anim calcmode="lin" valueType="num">
                                      <p:cBhvr additive="base">
                                        <p:cTn id="42" dur="500" fill="hold"/>
                                        <p:tgtEl>
                                          <p:spTgt spid="1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18" presetClass="entr" presetSubtype="3" fill="hold" grpId="0" nodeType="afterEffect">
                                  <p:stCondLst>
                                    <p:cond delay="0"/>
                                  </p:stCondLst>
                                  <p:childTnLst>
                                    <p:set>
                                      <p:cBhvr>
                                        <p:cTn id="45" dur="1" fill="hold">
                                          <p:stCondLst>
                                            <p:cond delay="0"/>
                                          </p:stCondLst>
                                        </p:cTn>
                                        <p:tgtEl>
                                          <p:spTgt spid="137"/>
                                        </p:tgtEl>
                                        <p:attrNameLst>
                                          <p:attrName>style.visibility</p:attrName>
                                        </p:attrNameLst>
                                      </p:cBhvr>
                                      <p:to>
                                        <p:strVal val="visible"/>
                                      </p:to>
                                    </p:set>
                                    <p:animEffect transition="in" filter="strips(upRight)">
                                      <p:cBhvr>
                                        <p:cTn id="46" dur="500"/>
                                        <p:tgtEl>
                                          <p:spTgt spid="137"/>
                                        </p:tgtEl>
                                      </p:cBhvr>
                                    </p:animEffect>
                                  </p:childTnLst>
                                </p:cTn>
                              </p:par>
                            </p:childTnLst>
                          </p:cTn>
                        </p:par>
                        <p:par>
                          <p:cTn id="47" fill="hold">
                            <p:stCondLst>
                              <p:cond delay="3300"/>
                            </p:stCondLst>
                            <p:childTnLst>
                              <p:par>
                                <p:cTn id="48" presetID="2" presetClass="entr" presetSubtype="2" fill="hold" grpId="0" nodeType="afterEffect">
                                  <p:stCondLst>
                                    <p:cond delay="0"/>
                                  </p:stCondLst>
                                  <p:childTnLst>
                                    <p:set>
                                      <p:cBhvr>
                                        <p:cTn id="49" dur="1" fill="hold">
                                          <p:stCondLst>
                                            <p:cond delay="0"/>
                                          </p:stCondLst>
                                        </p:cTn>
                                        <p:tgtEl>
                                          <p:spTgt spid="165"/>
                                        </p:tgtEl>
                                        <p:attrNameLst>
                                          <p:attrName>style.visibility</p:attrName>
                                        </p:attrNameLst>
                                      </p:cBhvr>
                                      <p:to>
                                        <p:strVal val="visible"/>
                                      </p:to>
                                    </p:set>
                                    <p:anim calcmode="lin" valueType="num">
                                      <p:cBhvr additive="base">
                                        <p:cTn id="50" dur="350" fill="hold"/>
                                        <p:tgtEl>
                                          <p:spTgt spid="165"/>
                                        </p:tgtEl>
                                        <p:attrNameLst>
                                          <p:attrName>ppt_x</p:attrName>
                                        </p:attrNameLst>
                                      </p:cBhvr>
                                      <p:tavLst>
                                        <p:tav tm="0">
                                          <p:val>
                                            <p:strVal val="1+#ppt_w/2"/>
                                          </p:val>
                                        </p:tav>
                                        <p:tav tm="100000">
                                          <p:val>
                                            <p:strVal val="#ppt_x"/>
                                          </p:val>
                                        </p:tav>
                                      </p:tavLst>
                                    </p:anim>
                                    <p:anim calcmode="lin" valueType="num">
                                      <p:cBhvr additive="base">
                                        <p:cTn id="51" dur="350" fill="hold"/>
                                        <p:tgtEl>
                                          <p:spTgt spid="16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66"/>
                                        </p:tgtEl>
                                        <p:attrNameLst>
                                          <p:attrName>style.visibility</p:attrName>
                                        </p:attrNameLst>
                                      </p:cBhvr>
                                      <p:to>
                                        <p:strVal val="visible"/>
                                      </p:to>
                                    </p:set>
                                    <p:anim calcmode="lin" valueType="num">
                                      <p:cBhvr additive="base">
                                        <p:cTn id="54" dur="350" fill="hold"/>
                                        <p:tgtEl>
                                          <p:spTgt spid="166"/>
                                        </p:tgtEl>
                                        <p:attrNameLst>
                                          <p:attrName>ppt_x</p:attrName>
                                        </p:attrNameLst>
                                      </p:cBhvr>
                                      <p:tavLst>
                                        <p:tav tm="0">
                                          <p:val>
                                            <p:strVal val="1+#ppt_w/2"/>
                                          </p:val>
                                        </p:tav>
                                        <p:tav tm="100000">
                                          <p:val>
                                            <p:strVal val="#ppt_x"/>
                                          </p:val>
                                        </p:tav>
                                      </p:tavLst>
                                    </p:anim>
                                    <p:anim calcmode="lin" valueType="num">
                                      <p:cBhvr additive="base">
                                        <p:cTn id="55" dur="350" fill="hold"/>
                                        <p:tgtEl>
                                          <p:spTgt spid="166"/>
                                        </p:tgtEl>
                                        <p:attrNameLst>
                                          <p:attrName>ppt_y</p:attrName>
                                        </p:attrNameLst>
                                      </p:cBhvr>
                                      <p:tavLst>
                                        <p:tav tm="0">
                                          <p:val>
                                            <p:strVal val="#ppt_y"/>
                                          </p:val>
                                        </p:tav>
                                        <p:tav tm="100000">
                                          <p:val>
                                            <p:strVal val="#ppt_y"/>
                                          </p:val>
                                        </p:tav>
                                      </p:tavLst>
                                    </p:anim>
                                  </p:childTnLst>
                                </p:cTn>
                              </p:par>
                            </p:childTnLst>
                          </p:cTn>
                        </p:par>
                        <p:par>
                          <p:cTn id="56" fill="hold">
                            <p:stCondLst>
                              <p:cond delay="3650"/>
                            </p:stCondLst>
                            <p:childTnLst>
                              <p:par>
                                <p:cTn id="57" presetID="2" presetClass="entr" presetSubtype="1" decel="42000" fill="hold" nodeType="afterEffect">
                                  <p:stCondLst>
                                    <p:cond delay="0"/>
                                  </p:stCondLst>
                                  <p:childTnLst>
                                    <p:set>
                                      <p:cBhvr>
                                        <p:cTn id="58" dur="1" fill="hold">
                                          <p:stCondLst>
                                            <p:cond delay="0"/>
                                          </p:stCondLst>
                                        </p:cTn>
                                        <p:tgtEl>
                                          <p:spTgt spid="145"/>
                                        </p:tgtEl>
                                        <p:attrNameLst>
                                          <p:attrName>style.visibility</p:attrName>
                                        </p:attrNameLst>
                                      </p:cBhvr>
                                      <p:to>
                                        <p:strVal val="visible"/>
                                      </p:to>
                                    </p:set>
                                    <p:anim calcmode="lin" valueType="num">
                                      <p:cBhvr additive="base">
                                        <p:cTn id="59" dur="500" fill="hold"/>
                                        <p:tgtEl>
                                          <p:spTgt spid="145"/>
                                        </p:tgtEl>
                                        <p:attrNameLst>
                                          <p:attrName>ppt_x</p:attrName>
                                        </p:attrNameLst>
                                      </p:cBhvr>
                                      <p:tavLst>
                                        <p:tav tm="0">
                                          <p:val>
                                            <p:strVal val="#ppt_x"/>
                                          </p:val>
                                        </p:tav>
                                        <p:tav tm="100000">
                                          <p:val>
                                            <p:strVal val="#ppt_x"/>
                                          </p:val>
                                        </p:tav>
                                      </p:tavLst>
                                    </p:anim>
                                    <p:anim calcmode="lin" valueType="num">
                                      <p:cBhvr additive="base">
                                        <p:cTn id="60" dur="500" fill="hold"/>
                                        <p:tgtEl>
                                          <p:spTgt spid="145"/>
                                        </p:tgtEl>
                                        <p:attrNameLst>
                                          <p:attrName>ppt_y</p:attrName>
                                        </p:attrNameLst>
                                      </p:cBhvr>
                                      <p:tavLst>
                                        <p:tav tm="0">
                                          <p:val>
                                            <p:strVal val="0-#ppt_h/2"/>
                                          </p:val>
                                        </p:tav>
                                        <p:tav tm="100000">
                                          <p:val>
                                            <p:strVal val="#ppt_y"/>
                                          </p:val>
                                        </p:tav>
                                      </p:tavLst>
                                    </p:anim>
                                  </p:childTnLst>
                                </p:cTn>
                              </p:par>
                            </p:childTnLst>
                          </p:cTn>
                        </p:par>
                        <p:par>
                          <p:cTn id="61" fill="hold">
                            <p:stCondLst>
                              <p:cond delay="4150"/>
                            </p:stCondLst>
                            <p:childTnLst>
                              <p:par>
                                <p:cTn id="62" presetID="18" presetClass="entr" presetSubtype="9" fill="hold" grpId="0" nodeType="afterEffect">
                                  <p:stCondLst>
                                    <p:cond delay="0"/>
                                  </p:stCondLst>
                                  <p:childTnLst>
                                    <p:set>
                                      <p:cBhvr>
                                        <p:cTn id="63" dur="1" fill="hold">
                                          <p:stCondLst>
                                            <p:cond delay="0"/>
                                          </p:stCondLst>
                                        </p:cTn>
                                        <p:tgtEl>
                                          <p:spTgt spid="152"/>
                                        </p:tgtEl>
                                        <p:attrNameLst>
                                          <p:attrName>style.visibility</p:attrName>
                                        </p:attrNameLst>
                                      </p:cBhvr>
                                      <p:to>
                                        <p:strVal val="visible"/>
                                      </p:to>
                                    </p:set>
                                    <p:animEffect transition="in" filter="strips(upLeft)">
                                      <p:cBhvr>
                                        <p:cTn id="64" dur="500"/>
                                        <p:tgtEl>
                                          <p:spTgt spid="152"/>
                                        </p:tgtEl>
                                      </p:cBhvr>
                                    </p:animEffect>
                                  </p:childTnLst>
                                </p:cTn>
                              </p:par>
                            </p:childTnLst>
                          </p:cTn>
                        </p:par>
                        <p:par>
                          <p:cTn id="65" fill="hold">
                            <p:stCondLst>
                              <p:cond delay="4650"/>
                            </p:stCondLst>
                            <p:childTnLst>
                              <p:par>
                                <p:cTn id="66" presetID="2" presetClass="entr" presetSubtype="8" fill="hold" grpId="0" nodeType="afterEffect">
                                  <p:stCondLst>
                                    <p:cond delay="0"/>
                                  </p:stCondLst>
                                  <p:childTnLst>
                                    <p:set>
                                      <p:cBhvr>
                                        <p:cTn id="67" dur="1" fill="hold">
                                          <p:stCondLst>
                                            <p:cond delay="0"/>
                                          </p:stCondLst>
                                        </p:cTn>
                                        <p:tgtEl>
                                          <p:spTgt spid="153"/>
                                        </p:tgtEl>
                                        <p:attrNameLst>
                                          <p:attrName>style.visibility</p:attrName>
                                        </p:attrNameLst>
                                      </p:cBhvr>
                                      <p:to>
                                        <p:strVal val="visible"/>
                                      </p:to>
                                    </p:set>
                                    <p:anim calcmode="lin" valueType="num">
                                      <p:cBhvr additive="base">
                                        <p:cTn id="68" dur="350" fill="hold"/>
                                        <p:tgtEl>
                                          <p:spTgt spid="153"/>
                                        </p:tgtEl>
                                        <p:attrNameLst>
                                          <p:attrName>ppt_x</p:attrName>
                                        </p:attrNameLst>
                                      </p:cBhvr>
                                      <p:tavLst>
                                        <p:tav tm="0">
                                          <p:val>
                                            <p:strVal val="0-#ppt_w/2"/>
                                          </p:val>
                                        </p:tav>
                                        <p:tav tm="100000">
                                          <p:val>
                                            <p:strVal val="#ppt_x"/>
                                          </p:val>
                                        </p:tav>
                                      </p:tavLst>
                                    </p:anim>
                                    <p:anim calcmode="lin" valueType="num">
                                      <p:cBhvr additive="base">
                                        <p:cTn id="69" dur="350" fill="hold"/>
                                        <p:tgtEl>
                                          <p:spTgt spid="153"/>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54"/>
                                        </p:tgtEl>
                                        <p:attrNameLst>
                                          <p:attrName>style.visibility</p:attrName>
                                        </p:attrNameLst>
                                      </p:cBhvr>
                                      <p:to>
                                        <p:strVal val="visible"/>
                                      </p:to>
                                    </p:set>
                                    <p:anim calcmode="lin" valueType="num">
                                      <p:cBhvr additive="base">
                                        <p:cTn id="72" dur="350" fill="hold"/>
                                        <p:tgtEl>
                                          <p:spTgt spid="154"/>
                                        </p:tgtEl>
                                        <p:attrNameLst>
                                          <p:attrName>ppt_x</p:attrName>
                                        </p:attrNameLst>
                                      </p:cBhvr>
                                      <p:tavLst>
                                        <p:tav tm="0">
                                          <p:val>
                                            <p:strVal val="0-#ppt_w/2"/>
                                          </p:val>
                                        </p:tav>
                                        <p:tav tm="100000">
                                          <p:val>
                                            <p:strVal val="#ppt_x"/>
                                          </p:val>
                                        </p:tav>
                                      </p:tavLst>
                                    </p:anim>
                                    <p:anim calcmode="lin" valueType="num">
                                      <p:cBhvr additive="base">
                                        <p:cTn id="73" dur="350" fill="hold"/>
                                        <p:tgtEl>
                                          <p:spTgt spid="154"/>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8" presetClass="emph" presetSubtype="0" repeatCount="indefinite" fill="hold" nodeType="afterEffect">
                                  <p:stCondLst>
                                    <p:cond delay="0"/>
                                  </p:stCondLst>
                                  <p:childTnLst>
                                    <p:animRot by="21600000">
                                      <p:cBhvr>
                                        <p:cTn id="76" dur="1500" fill="hold"/>
                                        <p:tgtEl>
                                          <p:spTgt spid="158"/>
                                        </p:tgtEl>
                                        <p:attrNameLst>
                                          <p:attrName>r</p:attrName>
                                        </p:attrNameLst>
                                      </p:cBhvr>
                                    </p:animRot>
                                  </p:childTnLst>
                                </p:cTn>
                              </p:par>
                              <p:par>
                                <p:cTn id="77" presetID="8" presetClass="emph" presetSubtype="0" repeatCount="indefinite" fill="hold" nodeType="withEffect">
                                  <p:stCondLst>
                                    <p:cond delay="0"/>
                                  </p:stCondLst>
                                  <p:childTnLst>
                                    <p:animRot by="21600000">
                                      <p:cBhvr>
                                        <p:cTn id="78" dur="1500" fill="hold"/>
                                        <p:tgtEl>
                                          <p:spTgt spid="138"/>
                                        </p:tgtEl>
                                        <p:attrNameLst>
                                          <p:attrName>r</p:attrName>
                                        </p:attrNameLst>
                                      </p:cBhvr>
                                    </p:animRot>
                                  </p:childTnLst>
                                </p:cTn>
                              </p:par>
                              <p:par>
                                <p:cTn id="79" presetID="8" presetClass="emph" presetSubtype="0" repeatCount="indefinite" fill="hold" nodeType="withEffect">
                                  <p:stCondLst>
                                    <p:cond delay="0"/>
                                  </p:stCondLst>
                                  <p:childTnLst>
                                    <p:animRot by="21600000">
                                      <p:cBhvr>
                                        <p:cTn id="80" dur="1500" fill="hold"/>
                                        <p:tgtEl>
                                          <p:spTgt spid="1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37" grpId="0" animBg="1"/>
      <p:bldP spid="152" grpId="0" animBg="1"/>
      <p:bldP spid="153" grpId="0"/>
      <p:bldP spid="154" grpId="0"/>
      <p:bldP spid="155" grpId="0" animBg="1"/>
      <p:bldP spid="156" grpId="0"/>
      <p:bldP spid="157" grpId="0"/>
      <p:bldP spid="165" grpId="0"/>
      <p:bldP spid="16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rrowheads="1"/>
          </p:cNvPicPr>
          <p:nvPr/>
        </p:nvPicPr>
        <p:blipFill rotWithShape="1">
          <a:blip r:embed="rId3">
            <a:extLst>
              <a:ext uri="{28A0092B-C50C-407E-A947-70E740481C1C}">
                <a14:useLocalDpi xmlns:a14="http://schemas.microsoft.com/office/drawing/2010/main" val="0"/>
              </a:ext>
            </a:extLst>
          </a:blip>
          <a:srcRect l="12054"/>
          <a:stretch/>
        </p:blipFill>
        <p:spPr bwMode="auto">
          <a:xfrm>
            <a:off x="-388" y="0"/>
            <a:ext cx="12189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第三部分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成功</a:t>
            </a:r>
            <a:r>
              <a:rPr lang="zh-CN" altLang="en-US" sz="5330" b="1" dirty="0">
                <a:solidFill>
                  <a:prstClr val="white"/>
                </a:solidFill>
                <a:latin typeface="微软雅黑" panose="020B0503020204020204" pitchFamily="34" charset="-122"/>
                <a:ea typeface="微软雅黑" panose="020B0503020204020204" pitchFamily="34" charset="-122"/>
              </a:rPr>
              <a:t>项目展示</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获得成绩与经验</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完成项目之一</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完成项目之三</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已完成项目汇总</a:t>
            </a:r>
          </a:p>
        </p:txBody>
      </p:sp>
      <p:sp>
        <p:nvSpPr>
          <p:cNvPr id="72" name="文本框 9"/>
          <p:cNvSpPr txBox="1"/>
          <p:nvPr/>
        </p:nvSpPr>
        <p:spPr>
          <a:xfrm>
            <a:off x="759117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a:t>
            </a:r>
            <a:r>
              <a:rPr lang="zh-CN" altLang="en-US" sz="2000" dirty="0" smtClean="0">
                <a:solidFill>
                  <a:schemeClr val="bg1"/>
                </a:solidFill>
                <a:latin typeface="微软雅黑" pitchFamily="34" charset="-122"/>
                <a:ea typeface="微软雅黑" pitchFamily="34" charset="-122"/>
              </a:rPr>
              <a:t>二</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重点项目展望</a:t>
            </a:r>
          </a:p>
        </p:txBody>
      </p:sp>
      <p:grpSp>
        <p:nvGrpSpPr>
          <p:cNvPr id="4" name="组合 3"/>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3" name="KSO_Shape"/>
            <p:cNvSpPr>
              <a:spLocks noChangeAspect="1"/>
            </p:cNvSpPr>
            <p:nvPr/>
          </p:nvSpPr>
          <p:spPr bwMode="auto">
            <a:xfrm>
              <a:off x="2080725" y="3131810"/>
              <a:ext cx="909438" cy="909438"/>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latin typeface="+mn-lt"/>
                <a:ea typeface="+mn-ea"/>
                <a:cs typeface="+mn-ea"/>
                <a:sym typeface="+mn-lt"/>
              </a:endParaRPr>
            </a:p>
          </p:txBody>
        </p:sp>
      </p:grpSp>
    </p:spTree>
    <p:extLst>
      <p:ext uri="{BB962C8B-B14F-4D97-AF65-F5344CB8AC3E}">
        <p14:creationId xmlns:p14="http://schemas.microsoft.com/office/powerpoint/2010/main" val="3656746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6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0000">
                                          <p:cBhvr additive="base">
                                            <p:cTn id="11" dur="75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a:xfrm>
            <a:off x="1092223" y="5869841"/>
            <a:ext cx="1000755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161062" y="1412776"/>
            <a:ext cx="2243119" cy="4001081"/>
            <a:chOff x="1225230" y="1793959"/>
            <a:chExt cx="2243119" cy="4200749"/>
          </a:xfrm>
        </p:grpSpPr>
        <p:grpSp>
          <p:nvGrpSpPr>
            <p:cNvPr id="42" name="组合 41"/>
            <p:cNvGrpSpPr/>
            <p:nvPr/>
          </p:nvGrpSpPr>
          <p:grpSpPr>
            <a:xfrm>
              <a:off x="1225230" y="1793959"/>
              <a:ext cx="2243119" cy="4200749"/>
              <a:chOff x="4262511" y="1878036"/>
              <a:chExt cx="2321170" cy="4346917"/>
            </a:xfrm>
          </p:grpSpPr>
          <p:sp>
            <p:nvSpPr>
              <p:cNvPr id="45" name="矩形 44"/>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46" name="矩形 45"/>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文本框 42"/>
            <p:cNvSpPr txBox="1"/>
            <p:nvPr/>
          </p:nvSpPr>
          <p:spPr>
            <a:xfrm>
              <a:off x="1723574"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01</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44" name="文本框 43"/>
            <p:cNvSpPr txBox="1"/>
            <p:nvPr/>
          </p:nvSpPr>
          <p:spPr>
            <a:xfrm>
              <a:off x="1790388"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成绩一</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737974" y="1412776"/>
            <a:ext cx="2243119" cy="4001081"/>
            <a:chOff x="3791448" y="1793959"/>
            <a:chExt cx="2243119" cy="4200749"/>
          </a:xfrm>
        </p:grpSpPr>
        <p:grpSp>
          <p:nvGrpSpPr>
            <p:cNvPr id="49" name="组合 48"/>
            <p:cNvGrpSpPr/>
            <p:nvPr/>
          </p:nvGrpSpPr>
          <p:grpSpPr>
            <a:xfrm>
              <a:off x="3791448" y="1793959"/>
              <a:ext cx="2243119" cy="4200749"/>
              <a:chOff x="4262511" y="1878036"/>
              <a:chExt cx="2321170" cy="4346917"/>
            </a:xfrm>
          </p:grpSpPr>
          <p:sp>
            <p:nvSpPr>
              <p:cNvPr id="52" name="矩形 51"/>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53" name="矩形 52"/>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4289791"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02</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1" name="文本框 50"/>
            <p:cNvSpPr txBox="1"/>
            <p:nvPr/>
          </p:nvSpPr>
          <p:spPr>
            <a:xfrm>
              <a:off x="4356606"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成绩二</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5" name="组合 54"/>
          <p:cNvGrpSpPr/>
          <p:nvPr/>
        </p:nvGrpSpPr>
        <p:grpSpPr>
          <a:xfrm>
            <a:off x="6314886" y="1412776"/>
            <a:ext cx="2243119" cy="4001081"/>
            <a:chOff x="6357666" y="1793959"/>
            <a:chExt cx="2243119" cy="4200749"/>
          </a:xfrm>
        </p:grpSpPr>
        <p:grpSp>
          <p:nvGrpSpPr>
            <p:cNvPr id="56" name="组合 55"/>
            <p:cNvGrpSpPr/>
            <p:nvPr/>
          </p:nvGrpSpPr>
          <p:grpSpPr>
            <a:xfrm>
              <a:off x="6357666" y="1793959"/>
              <a:ext cx="2243119" cy="4200749"/>
              <a:chOff x="4262511" y="1878036"/>
              <a:chExt cx="2321170" cy="4346917"/>
            </a:xfrm>
          </p:grpSpPr>
          <p:sp>
            <p:nvSpPr>
              <p:cNvPr id="59" name="矩形 58"/>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0" name="矩形 59"/>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文本框 56"/>
            <p:cNvSpPr txBox="1"/>
            <p:nvPr/>
          </p:nvSpPr>
          <p:spPr>
            <a:xfrm>
              <a:off x="6856009"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03</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58" name="文本框 57"/>
            <p:cNvSpPr txBox="1"/>
            <p:nvPr/>
          </p:nvSpPr>
          <p:spPr>
            <a:xfrm>
              <a:off x="6922824"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成绩三</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2" name="组合 61"/>
          <p:cNvGrpSpPr/>
          <p:nvPr/>
        </p:nvGrpSpPr>
        <p:grpSpPr>
          <a:xfrm>
            <a:off x="8891799" y="1412776"/>
            <a:ext cx="2243119" cy="4001081"/>
            <a:chOff x="8923883" y="1793959"/>
            <a:chExt cx="2243119" cy="4200749"/>
          </a:xfrm>
        </p:grpSpPr>
        <p:grpSp>
          <p:nvGrpSpPr>
            <p:cNvPr id="63" name="组合 62"/>
            <p:cNvGrpSpPr/>
            <p:nvPr/>
          </p:nvGrpSpPr>
          <p:grpSpPr>
            <a:xfrm>
              <a:off x="8923883" y="1793959"/>
              <a:ext cx="2243119" cy="4200749"/>
              <a:chOff x="4262511" y="1878036"/>
              <a:chExt cx="2321170" cy="4346917"/>
            </a:xfrm>
          </p:grpSpPr>
          <p:sp>
            <p:nvSpPr>
              <p:cNvPr id="66" name="矩形 65"/>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7" name="矩形 66"/>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p:cNvSpPr txBox="1"/>
            <p:nvPr/>
          </p:nvSpPr>
          <p:spPr>
            <a:xfrm>
              <a:off x="9422226"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04</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5" name="文本框 64"/>
            <p:cNvSpPr txBox="1"/>
            <p:nvPr/>
          </p:nvSpPr>
          <p:spPr>
            <a:xfrm>
              <a:off x="9489041"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成绩四</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69" name="矩形 47"/>
          <p:cNvSpPr>
            <a:spLocks noChangeArrowheads="1"/>
          </p:cNvSpPr>
          <p:nvPr/>
        </p:nvSpPr>
        <p:spPr bwMode="auto">
          <a:xfrm>
            <a:off x="1398970" y="3129570"/>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0" name="矩形 47"/>
          <p:cNvSpPr>
            <a:spLocks noChangeArrowheads="1"/>
          </p:cNvSpPr>
          <p:nvPr/>
        </p:nvSpPr>
        <p:spPr bwMode="auto">
          <a:xfrm>
            <a:off x="3975882" y="3129570"/>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1" name="矩形 47"/>
          <p:cNvSpPr>
            <a:spLocks noChangeArrowheads="1"/>
          </p:cNvSpPr>
          <p:nvPr/>
        </p:nvSpPr>
        <p:spPr bwMode="auto">
          <a:xfrm>
            <a:off x="6552794" y="3129570"/>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2" name="矩形 47"/>
          <p:cNvSpPr>
            <a:spLocks noChangeArrowheads="1"/>
          </p:cNvSpPr>
          <p:nvPr/>
        </p:nvSpPr>
        <p:spPr bwMode="auto">
          <a:xfrm>
            <a:off x="9129707" y="3129570"/>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grpSp>
        <p:nvGrpSpPr>
          <p:cNvPr id="73" name="组合 72"/>
          <p:cNvGrpSpPr/>
          <p:nvPr/>
        </p:nvGrpSpPr>
        <p:grpSpPr>
          <a:xfrm>
            <a:off x="7284443" y="5710654"/>
            <a:ext cx="304005" cy="304005"/>
            <a:chOff x="6056956" y="3167604"/>
            <a:chExt cx="409123" cy="409123"/>
          </a:xfrm>
        </p:grpSpPr>
        <p:sp>
          <p:nvSpPr>
            <p:cNvPr id="74"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5"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6" name="组合 75"/>
          <p:cNvGrpSpPr/>
          <p:nvPr/>
        </p:nvGrpSpPr>
        <p:grpSpPr>
          <a:xfrm>
            <a:off x="9861356" y="5710654"/>
            <a:ext cx="304005" cy="304005"/>
            <a:chOff x="6056956" y="3167604"/>
            <a:chExt cx="409123" cy="409123"/>
          </a:xfrm>
        </p:grpSpPr>
        <p:sp>
          <p:nvSpPr>
            <p:cNvPr id="77"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8"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9" name="组合 78"/>
          <p:cNvGrpSpPr/>
          <p:nvPr/>
        </p:nvGrpSpPr>
        <p:grpSpPr>
          <a:xfrm>
            <a:off x="4707531" y="5710654"/>
            <a:ext cx="304005" cy="304005"/>
            <a:chOff x="6056956" y="3167604"/>
            <a:chExt cx="409123" cy="409123"/>
          </a:xfrm>
        </p:grpSpPr>
        <p:sp>
          <p:nvSpPr>
            <p:cNvPr id="80"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1"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82" name="组合 81"/>
          <p:cNvGrpSpPr/>
          <p:nvPr/>
        </p:nvGrpSpPr>
        <p:grpSpPr>
          <a:xfrm>
            <a:off x="2130619" y="5710654"/>
            <a:ext cx="304005" cy="304005"/>
            <a:chOff x="6056956" y="3167604"/>
            <a:chExt cx="409123" cy="409123"/>
          </a:xfrm>
        </p:grpSpPr>
        <p:sp>
          <p:nvSpPr>
            <p:cNvPr id="83"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4"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spTree>
    <p:extLst>
      <p:ext uri="{BB962C8B-B14F-4D97-AF65-F5344CB8AC3E}">
        <p14:creationId xmlns:p14="http://schemas.microsoft.com/office/powerpoint/2010/main" val="2284477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4750"/>
                                        <p:tgtEl>
                                          <p:spTgt spid="40"/>
                                        </p:tgtEl>
                                      </p:cBhvr>
                                    </p:animEffect>
                                  </p:childTnLst>
                                </p:cTn>
                              </p:par>
                              <p:par>
                                <p:cTn id="24" presetID="53" presetClass="entr" presetSubtype="16" fill="hold" nodeType="withEffect">
                                  <p:stCondLst>
                                    <p:cond delay="250"/>
                                  </p:stCondLst>
                                  <p:childTnLst>
                                    <p:set>
                                      <p:cBhvr>
                                        <p:cTn id="25" dur="1" fill="hold">
                                          <p:stCondLst>
                                            <p:cond delay="0"/>
                                          </p:stCondLst>
                                        </p:cTn>
                                        <p:tgtEl>
                                          <p:spTgt spid="82"/>
                                        </p:tgtEl>
                                        <p:attrNameLst>
                                          <p:attrName>style.visibility</p:attrName>
                                        </p:attrNameLst>
                                      </p:cBhvr>
                                      <p:to>
                                        <p:strVal val="visible"/>
                                      </p:to>
                                    </p:set>
                                    <p:anim calcmode="lin" valueType="num">
                                      <p:cBhvr>
                                        <p:cTn id="26" dur="250" fill="hold"/>
                                        <p:tgtEl>
                                          <p:spTgt spid="82"/>
                                        </p:tgtEl>
                                        <p:attrNameLst>
                                          <p:attrName>ppt_w</p:attrName>
                                        </p:attrNameLst>
                                      </p:cBhvr>
                                      <p:tavLst>
                                        <p:tav tm="0">
                                          <p:val>
                                            <p:fltVal val="0"/>
                                          </p:val>
                                        </p:tav>
                                        <p:tav tm="100000">
                                          <p:val>
                                            <p:strVal val="#ppt_w"/>
                                          </p:val>
                                        </p:tav>
                                      </p:tavLst>
                                    </p:anim>
                                    <p:anim calcmode="lin" valueType="num">
                                      <p:cBhvr>
                                        <p:cTn id="27" dur="250" fill="hold"/>
                                        <p:tgtEl>
                                          <p:spTgt spid="82"/>
                                        </p:tgtEl>
                                        <p:attrNameLst>
                                          <p:attrName>ppt_h</p:attrName>
                                        </p:attrNameLst>
                                      </p:cBhvr>
                                      <p:tavLst>
                                        <p:tav tm="0">
                                          <p:val>
                                            <p:fltVal val="0"/>
                                          </p:val>
                                        </p:tav>
                                        <p:tav tm="100000">
                                          <p:val>
                                            <p:strVal val="#ppt_h"/>
                                          </p:val>
                                        </p:tav>
                                      </p:tavLst>
                                    </p:anim>
                                    <p:animEffect transition="in" filter="fade">
                                      <p:cBhvr>
                                        <p:cTn id="28" dur="250"/>
                                        <p:tgtEl>
                                          <p:spTgt spid="82"/>
                                        </p:tgtEl>
                                      </p:cBhvr>
                                    </p:animEffect>
                                  </p:childTnLst>
                                </p:cTn>
                              </p:par>
                              <p:par>
                                <p:cTn id="29" presetID="47" presetClass="entr" presetSubtype="0"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anim calcmode="lin" valueType="num">
                                      <p:cBhvr>
                                        <p:cTn id="32" dur="500" fill="hold"/>
                                        <p:tgtEl>
                                          <p:spTgt spid="41"/>
                                        </p:tgtEl>
                                        <p:attrNameLst>
                                          <p:attrName>ppt_x</p:attrName>
                                        </p:attrNameLst>
                                      </p:cBhvr>
                                      <p:tavLst>
                                        <p:tav tm="0">
                                          <p:val>
                                            <p:strVal val="#ppt_x"/>
                                          </p:val>
                                        </p:tav>
                                        <p:tav tm="100000">
                                          <p:val>
                                            <p:strVal val="#ppt_x"/>
                                          </p:val>
                                        </p:tav>
                                      </p:tavLst>
                                    </p:anim>
                                    <p:anim calcmode="lin" valueType="num">
                                      <p:cBhvr>
                                        <p:cTn id="33" dur="500" fill="hold"/>
                                        <p:tgtEl>
                                          <p:spTgt spid="41"/>
                                        </p:tgtEl>
                                        <p:attrNameLst>
                                          <p:attrName>ppt_y</p:attrName>
                                        </p:attrNameLst>
                                      </p:cBhvr>
                                      <p:tavLst>
                                        <p:tav tm="0">
                                          <p:val>
                                            <p:strVal val="#ppt_y-.1"/>
                                          </p:val>
                                        </p:tav>
                                        <p:tav tm="100000">
                                          <p:val>
                                            <p:strVal val="#ppt_y"/>
                                          </p:val>
                                        </p:tav>
                                      </p:tavLst>
                                    </p:anim>
                                  </p:childTnLst>
                                </p:cTn>
                              </p:par>
                              <p:par>
                                <p:cTn id="34" presetID="22" presetClass="entr" presetSubtype="1" fill="hold" grpId="0" nodeType="withEffect">
                                  <p:stCondLst>
                                    <p:cond delay="1000"/>
                                  </p:stCondLst>
                                  <p:childTnLst>
                                    <p:set>
                                      <p:cBhvr>
                                        <p:cTn id="35" dur="1" fill="hold">
                                          <p:stCondLst>
                                            <p:cond delay="0"/>
                                          </p:stCondLst>
                                        </p:cTn>
                                        <p:tgtEl>
                                          <p:spTgt spid="69"/>
                                        </p:tgtEl>
                                        <p:attrNameLst>
                                          <p:attrName>style.visibility</p:attrName>
                                        </p:attrNameLst>
                                      </p:cBhvr>
                                      <p:to>
                                        <p:strVal val="visible"/>
                                      </p:to>
                                    </p:set>
                                    <p:animEffect transition="in" filter="wipe(up)">
                                      <p:cBhvr>
                                        <p:cTn id="36" dur="500"/>
                                        <p:tgtEl>
                                          <p:spTgt spid="69"/>
                                        </p:tgtEl>
                                      </p:cBhvr>
                                    </p:animEffect>
                                  </p:childTnLst>
                                </p:cTn>
                              </p:par>
                              <p:par>
                                <p:cTn id="37" presetID="53" presetClass="entr" presetSubtype="16" fill="hold" nodeType="withEffect">
                                  <p:stCondLst>
                                    <p:cond delay="1500"/>
                                  </p:stCondLst>
                                  <p:childTnLst>
                                    <p:set>
                                      <p:cBhvr>
                                        <p:cTn id="38" dur="1" fill="hold">
                                          <p:stCondLst>
                                            <p:cond delay="0"/>
                                          </p:stCondLst>
                                        </p:cTn>
                                        <p:tgtEl>
                                          <p:spTgt spid="79"/>
                                        </p:tgtEl>
                                        <p:attrNameLst>
                                          <p:attrName>style.visibility</p:attrName>
                                        </p:attrNameLst>
                                      </p:cBhvr>
                                      <p:to>
                                        <p:strVal val="visible"/>
                                      </p:to>
                                    </p:set>
                                    <p:anim calcmode="lin" valueType="num">
                                      <p:cBhvr>
                                        <p:cTn id="39" dur="250" fill="hold"/>
                                        <p:tgtEl>
                                          <p:spTgt spid="79"/>
                                        </p:tgtEl>
                                        <p:attrNameLst>
                                          <p:attrName>ppt_w</p:attrName>
                                        </p:attrNameLst>
                                      </p:cBhvr>
                                      <p:tavLst>
                                        <p:tav tm="0">
                                          <p:val>
                                            <p:fltVal val="0"/>
                                          </p:val>
                                        </p:tav>
                                        <p:tav tm="100000">
                                          <p:val>
                                            <p:strVal val="#ppt_w"/>
                                          </p:val>
                                        </p:tav>
                                      </p:tavLst>
                                    </p:anim>
                                    <p:anim calcmode="lin" valueType="num">
                                      <p:cBhvr>
                                        <p:cTn id="40" dur="250" fill="hold"/>
                                        <p:tgtEl>
                                          <p:spTgt spid="79"/>
                                        </p:tgtEl>
                                        <p:attrNameLst>
                                          <p:attrName>ppt_h</p:attrName>
                                        </p:attrNameLst>
                                      </p:cBhvr>
                                      <p:tavLst>
                                        <p:tav tm="0">
                                          <p:val>
                                            <p:fltVal val="0"/>
                                          </p:val>
                                        </p:tav>
                                        <p:tav tm="100000">
                                          <p:val>
                                            <p:strVal val="#ppt_h"/>
                                          </p:val>
                                        </p:tav>
                                      </p:tavLst>
                                    </p:anim>
                                    <p:animEffect transition="in" filter="fade">
                                      <p:cBhvr>
                                        <p:cTn id="41" dur="250"/>
                                        <p:tgtEl>
                                          <p:spTgt spid="79"/>
                                        </p:tgtEl>
                                      </p:cBhvr>
                                    </p:animEffect>
                                  </p:childTnLst>
                                </p:cTn>
                              </p:par>
                              <p:par>
                                <p:cTn id="42" presetID="47" presetClass="entr" presetSubtype="0" fill="hold" nodeType="withEffect">
                                  <p:stCondLst>
                                    <p:cond delay="175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anim calcmode="lin" valueType="num">
                                      <p:cBhvr>
                                        <p:cTn id="45" dur="500" fill="hold"/>
                                        <p:tgtEl>
                                          <p:spTgt spid="48"/>
                                        </p:tgtEl>
                                        <p:attrNameLst>
                                          <p:attrName>ppt_x</p:attrName>
                                        </p:attrNameLst>
                                      </p:cBhvr>
                                      <p:tavLst>
                                        <p:tav tm="0">
                                          <p:val>
                                            <p:strVal val="#ppt_x"/>
                                          </p:val>
                                        </p:tav>
                                        <p:tav tm="100000">
                                          <p:val>
                                            <p:strVal val="#ppt_x"/>
                                          </p:val>
                                        </p:tav>
                                      </p:tavLst>
                                    </p:anim>
                                    <p:anim calcmode="lin" valueType="num">
                                      <p:cBhvr>
                                        <p:cTn id="46" dur="500" fill="hold"/>
                                        <p:tgtEl>
                                          <p:spTgt spid="48"/>
                                        </p:tgtEl>
                                        <p:attrNameLst>
                                          <p:attrName>ppt_y</p:attrName>
                                        </p:attrNameLst>
                                      </p:cBhvr>
                                      <p:tavLst>
                                        <p:tav tm="0">
                                          <p:val>
                                            <p:strVal val="#ppt_y-.1"/>
                                          </p:val>
                                        </p:tav>
                                        <p:tav tm="100000">
                                          <p:val>
                                            <p:strVal val="#ppt_y"/>
                                          </p:val>
                                        </p:tav>
                                      </p:tavLst>
                                    </p:anim>
                                  </p:childTnLst>
                                </p:cTn>
                              </p:par>
                              <p:par>
                                <p:cTn id="47" presetID="22" presetClass="entr" presetSubtype="1" fill="hold" grpId="0" nodeType="withEffect">
                                  <p:stCondLst>
                                    <p:cond delay="225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par>
                                <p:cTn id="50" presetID="53" presetClass="entr" presetSubtype="16" fill="hold" nodeType="withEffect">
                                  <p:stCondLst>
                                    <p:cond delay="2750"/>
                                  </p:stCondLst>
                                  <p:childTnLst>
                                    <p:set>
                                      <p:cBhvr>
                                        <p:cTn id="51" dur="1" fill="hold">
                                          <p:stCondLst>
                                            <p:cond delay="0"/>
                                          </p:stCondLst>
                                        </p:cTn>
                                        <p:tgtEl>
                                          <p:spTgt spid="73"/>
                                        </p:tgtEl>
                                        <p:attrNameLst>
                                          <p:attrName>style.visibility</p:attrName>
                                        </p:attrNameLst>
                                      </p:cBhvr>
                                      <p:to>
                                        <p:strVal val="visible"/>
                                      </p:to>
                                    </p:set>
                                    <p:anim calcmode="lin" valueType="num">
                                      <p:cBhvr>
                                        <p:cTn id="52" dur="250" fill="hold"/>
                                        <p:tgtEl>
                                          <p:spTgt spid="73"/>
                                        </p:tgtEl>
                                        <p:attrNameLst>
                                          <p:attrName>ppt_w</p:attrName>
                                        </p:attrNameLst>
                                      </p:cBhvr>
                                      <p:tavLst>
                                        <p:tav tm="0">
                                          <p:val>
                                            <p:fltVal val="0"/>
                                          </p:val>
                                        </p:tav>
                                        <p:tav tm="100000">
                                          <p:val>
                                            <p:strVal val="#ppt_w"/>
                                          </p:val>
                                        </p:tav>
                                      </p:tavLst>
                                    </p:anim>
                                    <p:anim calcmode="lin" valueType="num">
                                      <p:cBhvr>
                                        <p:cTn id="53" dur="250" fill="hold"/>
                                        <p:tgtEl>
                                          <p:spTgt spid="73"/>
                                        </p:tgtEl>
                                        <p:attrNameLst>
                                          <p:attrName>ppt_h</p:attrName>
                                        </p:attrNameLst>
                                      </p:cBhvr>
                                      <p:tavLst>
                                        <p:tav tm="0">
                                          <p:val>
                                            <p:fltVal val="0"/>
                                          </p:val>
                                        </p:tav>
                                        <p:tav tm="100000">
                                          <p:val>
                                            <p:strVal val="#ppt_h"/>
                                          </p:val>
                                        </p:tav>
                                      </p:tavLst>
                                    </p:anim>
                                    <p:animEffect transition="in" filter="fade">
                                      <p:cBhvr>
                                        <p:cTn id="54" dur="250"/>
                                        <p:tgtEl>
                                          <p:spTgt spid="73"/>
                                        </p:tgtEl>
                                      </p:cBhvr>
                                    </p:animEffect>
                                  </p:childTnLst>
                                </p:cTn>
                              </p:par>
                              <p:par>
                                <p:cTn id="55" presetID="47" presetClass="entr" presetSubtype="0" fill="hold" nodeType="withEffect">
                                  <p:stCondLst>
                                    <p:cond delay="30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anim calcmode="lin" valueType="num">
                                      <p:cBhvr>
                                        <p:cTn id="58" dur="500" fill="hold"/>
                                        <p:tgtEl>
                                          <p:spTgt spid="55"/>
                                        </p:tgtEl>
                                        <p:attrNameLst>
                                          <p:attrName>ppt_x</p:attrName>
                                        </p:attrNameLst>
                                      </p:cBhvr>
                                      <p:tavLst>
                                        <p:tav tm="0">
                                          <p:val>
                                            <p:strVal val="#ppt_x"/>
                                          </p:val>
                                        </p:tav>
                                        <p:tav tm="100000">
                                          <p:val>
                                            <p:strVal val="#ppt_x"/>
                                          </p:val>
                                        </p:tav>
                                      </p:tavLst>
                                    </p:anim>
                                    <p:anim calcmode="lin" valueType="num">
                                      <p:cBhvr>
                                        <p:cTn id="59" dur="500" fill="hold"/>
                                        <p:tgtEl>
                                          <p:spTgt spid="55"/>
                                        </p:tgtEl>
                                        <p:attrNameLst>
                                          <p:attrName>ppt_y</p:attrName>
                                        </p:attrNameLst>
                                      </p:cBhvr>
                                      <p:tavLst>
                                        <p:tav tm="0">
                                          <p:val>
                                            <p:strVal val="#ppt_y-.1"/>
                                          </p:val>
                                        </p:tav>
                                        <p:tav tm="100000">
                                          <p:val>
                                            <p:strVal val="#ppt_y"/>
                                          </p:val>
                                        </p:tav>
                                      </p:tavLst>
                                    </p:anim>
                                  </p:childTnLst>
                                </p:cTn>
                              </p:par>
                              <p:par>
                                <p:cTn id="60" presetID="22" presetClass="entr" presetSubtype="1" fill="hold" grpId="0" nodeType="withEffect">
                                  <p:stCondLst>
                                    <p:cond delay="3500"/>
                                  </p:stCondLst>
                                  <p:childTnLst>
                                    <p:set>
                                      <p:cBhvr>
                                        <p:cTn id="61" dur="1" fill="hold">
                                          <p:stCondLst>
                                            <p:cond delay="0"/>
                                          </p:stCondLst>
                                        </p:cTn>
                                        <p:tgtEl>
                                          <p:spTgt spid="71"/>
                                        </p:tgtEl>
                                        <p:attrNameLst>
                                          <p:attrName>style.visibility</p:attrName>
                                        </p:attrNameLst>
                                      </p:cBhvr>
                                      <p:to>
                                        <p:strVal val="visible"/>
                                      </p:to>
                                    </p:set>
                                    <p:animEffect transition="in" filter="wipe(up)">
                                      <p:cBhvr>
                                        <p:cTn id="62" dur="500"/>
                                        <p:tgtEl>
                                          <p:spTgt spid="71"/>
                                        </p:tgtEl>
                                      </p:cBhvr>
                                    </p:animEffect>
                                  </p:childTnLst>
                                </p:cTn>
                              </p:par>
                              <p:par>
                                <p:cTn id="63" presetID="53" presetClass="entr" presetSubtype="16" fill="hold" nodeType="withEffect">
                                  <p:stCondLst>
                                    <p:cond delay="4000"/>
                                  </p:stCondLst>
                                  <p:childTnLst>
                                    <p:set>
                                      <p:cBhvr>
                                        <p:cTn id="64" dur="1" fill="hold">
                                          <p:stCondLst>
                                            <p:cond delay="0"/>
                                          </p:stCondLst>
                                        </p:cTn>
                                        <p:tgtEl>
                                          <p:spTgt spid="76"/>
                                        </p:tgtEl>
                                        <p:attrNameLst>
                                          <p:attrName>style.visibility</p:attrName>
                                        </p:attrNameLst>
                                      </p:cBhvr>
                                      <p:to>
                                        <p:strVal val="visible"/>
                                      </p:to>
                                    </p:set>
                                    <p:anim calcmode="lin" valueType="num">
                                      <p:cBhvr>
                                        <p:cTn id="65" dur="250" fill="hold"/>
                                        <p:tgtEl>
                                          <p:spTgt spid="76"/>
                                        </p:tgtEl>
                                        <p:attrNameLst>
                                          <p:attrName>ppt_w</p:attrName>
                                        </p:attrNameLst>
                                      </p:cBhvr>
                                      <p:tavLst>
                                        <p:tav tm="0">
                                          <p:val>
                                            <p:fltVal val="0"/>
                                          </p:val>
                                        </p:tav>
                                        <p:tav tm="100000">
                                          <p:val>
                                            <p:strVal val="#ppt_w"/>
                                          </p:val>
                                        </p:tav>
                                      </p:tavLst>
                                    </p:anim>
                                    <p:anim calcmode="lin" valueType="num">
                                      <p:cBhvr>
                                        <p:cTn id="66" dur="250" fill="hold"/>
                                        <p:tgtEl>
                                          <p:spTgt spid="76"/>
                                        </p:tgtEl>
                                        <p:attrNameLst>
                                          <p:attrName>ppt_h</p:attrName>
                                        </p:attrNameLst>
                                      </p:cBhvr>
                                      <p:tavLst>
                                        <p:tav tm="0">
                                          <p:val>
                                            <p:fltVal val="0"/>
                                          </p:val>
                                        </p:tav>
                                        <p:tav tm="100000">
                                          <p:val>
                                            <p:strVal val="#ppt_h"/>
                                          </p:val>
                                        </p:tav>
                                      </p:tavLst>
                                    </p:anim>
                                    <p:animEffect transition="in" filter="fade">
                                      <p:cBhvr>
                                        <p:cTn id="67" dur="250"/>
                                        <p:tgtEl>
                                          <p:spTgt spid="76"/>
                                        </p:tgtEl>
                                      </p:cBhvr>
                                    </p:animEffect>
                                  </p:childTnLst>
                                </p:cTn>
                              </p:par>
                              <p:par>
                                <p:cTn id="68" presetID="47" presetClass="entr" presetSubtype="0" fill="hold" nodeType="withEffect">
                                  <p:stCondLst>
                                    <p:cond delay="425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500"/>
                                        <p:tgtEl>
                                          <p:spTgt spid="62"/>
                                        </p:tgtEl>
                                      </p:cBhvr>
                                    </p:animEffect>
                                    <p:anim calcmode="lin" valueType="num">
                                      <p:cBhvr>
                                        <p:cTn id="71" dur="500" fill="hold"/>
                                        <p:tgtEl>
                                          <p:spTgt spid="62"/>
                                        </p:tgtEl>
                                        <p:attrNameLst>
                                          <p:attrName>ppt_x</p:attrName>
                                        </p:attrNameLst>
                                      </p:cBhvr>
                                      <p:tavLst>
                                        <p:tav tm="0">
                                          <p:val>
                                            <p:strVal val="#ppt_x"/>
                                          </p:val>
                                        </p:tav>
                                        <p:tav tm="100000">
                                          <p:val>
                                            <p:strVal val="#ppt_x"/>
                                          </p:val>
                                        </p:tav>
                                      </p:tavLst>
                                    </p:anim>
                                    <p:anim calcmode="lin" valueType="num">
                                      <p:cBhvr>
                                        <p:cTn id="72" dur="500" fill="hold"/>
                                        <p:tgtEl>
                                          <p:spTgt spid="62"/>
                                        </p:tgtEl>
                                        <p:attrNameLst>
                                          <p:attrName>ppt_y</p:attrName>
                                        </p:attrNameLst>
                                      </p:cBhvr>
                                      <p:tavLst>
                                        <p:tav tm="0">
                                          <p:val>
                                            <p:strVal val="#ppt_y-.1"/>
                                          </p:val>
                                        </p:tav>
                                        <p:tav tm="100000">
                                          <p:val>
                                            <p:strVal val="#ppt_y"/>
                                          </p:val>
                                        </p:tav>
                                      </p:tavLst>
                                    </p:anim>
                                  </p:childTnLst>
                                </p:cTn>
                              </p:par>
                              <p:par>
                                <p:cTn id="73" presetID="22" presetClass="entr" presetSubtype="1" fill="hold" grpId="0" nodeType="withEffect">
                                  <p:stCondLst>
                                    <p:cond delay="4750"/>
                                  </p:stCondLst>
                                  <p:childTnLst>
                                    <p:set>
                                      <p:cBhvr>
                                        <p:cTn id="74" dur="1" fill="hold">
                                          <p:stCondLst>
                                            <p:cond delay="0"/>
                                          </p:stCondLst>
                                        </p:cTn>
                                        <p:tgtEl>
                                          <p:spTgt spid="72"/>
                                        </p:tgtEl>
                                        <p:attrNameLst>
                                          <p:attrName>style.visibility</p:attrName>
                                        </p:attrNameLst>
                                      </p:cBhvr>
                                      <p:to>
                                        <p:strVal val="visible"/>
                                      </p:to>
                                    </p:set>
                                    <p:animEffect transition="in" filter="wipe(up)">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9" grpId="0"/>
      <p:bldP spid="70" grpId="0"/>
      <p:bldP spid="71" grpId="0"/>
      <p:bldP spid="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p:nvPr/>
        </p:nvGrpSpPr>
        <p:grpSpPr>
          <a:xfrm>
            <a:off x="5320592" y="2048591"/>
            <a:ext cx="1173323" cy="1173323"/>
            <a:chOff x="5240627" y="2160359"/>
            <a:chExt cx="1118168" cy="1118168"/>
          </a:xfrm>
        </p:grpSpPr>
        <p:sp>
          <p:nvSpPr>
            <p:cNvPr id="37" name="椭圆 36"/>
            <p:cNvSpPr/>
            <p:nvPr/>
          </p:nvSpPr>
          <p:spPr>
            <a:xfrm>
              <a:off x="5240627"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38" name="组合 37"/>
            <p:cNvGrpSpPr/>
            <p:nvPr/>
          </p:nvGrpSpPr>
          <p:grpSpPr>
            <a:xfrm>
              <a:off x="5616215" y="2458533"/>
              <a:ext cx="423265" cy="549956"/>
              <a:chOff x="5966460" y="1466169"/>
              <a:chExt cx="233363" cy="303213"/>
            </a:xfrm>
            <a:solidFill>
              <a:schemeClr val="tx1">
                <a:lumMod val="65000"/>
                <a:lumOff val="35000"/>
              </a:schemeClr>
            </a:solidFill>
          </p:grpSpPr>
          <p:sp>
            <p:nvSpPr>
              <p:cNvPr id="39" name="Freeform 246"/>
              <p:cNvSpPr>
                <a:spLocks noEditPoints="1"/>
              </p:cNvSpPr>
              <p:nvPr/>
            </p:nvSpPr>
            <p:spPr bwMode="auto">
              <a:xfrm>
                <a:off x="5966460" y="1466169"/>
                <a:ext cx="155575" cy="258763"/>
              </a:xfrm>
              <a:custGeom>
                <a:avLst/>
                <a:gdLst>
                  <a:gd name="T0" fmla="*/ 26 w 41"/>
                  <a:gd name="T1" fmla="*/ 41 h 69"/>
                  <a:gd name="T2" fmla="*/ 38 w 41"/>
                  <a:gd name="T3" fmla="*/ 41 h 69"/>
                  <a:gd name="T4" fmla="*/ 40 w 41"/>
                  <a:gd name="T5" fmla="*/ 39 h 69"/>
                  <a:gd name="T6" fmla="*/ 40 w 41"/>
                  <a:gd name="T7" fmla="*/ 37 h 69"/>
                  <a:gd name="T8" fmla="*/ 4 w 41"/>
                  <a:gd name="T9" fmla="*/ 1 h 69"/>
                  <a:gd name="T10" fmla="*/ 1 w 41"/>
                  <a:gd name="T11" fmla="*/ 0 h 69"/>
                  <a:gd name="T12" fmla="*/ 0 w 41"/>
                  <a:gd name="T13" fmla="*/ 2 h 69"/>
                  <a:gd name="T14" fmla="*/ 0 w 41"/>
                  <a:gd name="T15" fmla="*/ 53 h 69"/>
                  <a:gd name="T16" fmla="*/ 1 w 41"/>
                  <a:gd name="T17" fmla="*/ 56 h 69"/>
                  <a:gd name="T18" fmla="*/ 4 w 41"/>
                  <a:gd name="T19" fmla="*/ 55 h 69"/>
                  <a:gd name="T20" fmla="*/ 12 w 41"/>
                  <a:gd name="T21" fmla="*/ 46 h 69"/>
                  <a:gd name="T22" fmla="*/ 21 w 41"/>
                  <a:gd name="T23" fmla="*/ 67 h 69"/>
                  <a:gd name="T24" fmla="*/ 24 w 41"/>
                  <a:gd name="T25" fmla="*/ 69 h 69"/>
                  <a:gd name="T26" fmla="*/ 24 w 41"/>
                  <a:gd name="T27" fmla="*/ 69 h 69"/>
                  <a:gd name="T28" fmla="*/ 33 w 41"/>
                  <a:gd name="T29" fmla="*/ 65 h 69"/>
                  <a:gd name="T30" fmla="*/ 35 w 41"/>
                  <a:gd name="T31" fmla="*/ 64 h 69"/>
                  <a:gd name="T32" fmla="*/ 35 w 41"/>
                  <a:gd name="T33" fmla="*/ 62 h 69"/>
                  <a:gd name="T34" fmla="*/ 26 w 41"/>
                  <a:gd name="T35" fmla="*/ 41 h 69"/>
                  <a:gd name="T36" fmla="*/ 25 w 41"/>
                  <a:gd name="T37" fmla="*/ 63 h 69"/>
                  <a:gd name="T38" fmla="*/ 15 w 41"/>
                  <a:gd name="T39" fmla="*/ 41 h 69"/>
                  <a:gd name="T40" fmla="*/ 14 w 41"/>
                  <a:gd name="T41" fmla="*/ 39 h 69"/>
                  <a:gd name="T42" fmla="*/ 13 w 41"/>
                  <a:gd name="T43" fmla="*/ 39 h 69"/>
                  <a:gd name="T44" fmla="*/ 11 w 41"/>
                  <a:gd name="T45" fmla="*/ 40 h 69"/>
                  <a:gd name="T46" fmla="*/ 5 w 41"/>
                  <a:gd name="T47" fmla="*/ 47 h 69"/>
                  <a:gd name="T48" fmla="*/ 5 w 41"/>
                  <a:gd name="T49" fmla="*/ 8 h 69"/>
                  <a:gd name="T50" fmla="*/ 32 w 41"/>
                  <a:gd name="T51" fmla="*/ 36 h 69"/>
                  <a:gd name="T52" fmla="*/ 22 w 41"/>
                  <a:gd name="T53" fmla="*/ 35 h 69"/>
                  <a:gd name="T54" fmla="*/ 20 w 41"/>
                  <a:gd name="T55" fmla="*/ 37 h 69"/>
                  <a:gd name="T56" fmla="*/ 20 w 41"/>
                  <a:gd name="T57" fmla="*/ 39 h 69"/>
                  <a:gd name="T58" fmla="*/ 29 w 41"/>
                  <a:gd name="T59" fmla="*/ 61 h 69"/>
                  <a:gd name="T60" fmla="*/ 25 w 41"/>
                  <a:gd name="T6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69">
                    <a:moveTo>
                      <a:pt x="26" y="41"/>
                    </a:moveTo>
                    <a:cubicBezTo>
                      <a:pt x="38" y="41"/>
                      <a:pt x="38" y="41"/>
                      <a:pt x="38" y="41"/>
                    </a:cubicBezTo>
                    <a:cubicBezTo>
                      <a:pt x="39" y="41"/>
                      <a:pt x="40" y="40"/>
                      <a:pt x="40" y="39"/>
                    </a:cubicBezTo>
                    <a:cubicBezTo>
                      <a:pt x="41" y="39"/>
                      <a:pt x="41" y="37"/>
                      <a:pt x="40" y="37"/>
                    </a:cubicBezTo>
                    <a:cubicBezTo>
                      <a:pt x="4" y="1"/>
                      <a:pt x="4" y="1"/>
                      <a:pt x="4" y="1"/>
                    </a:cubicBezTo>
                    <a:cubicBezTo>
                      <a:pt x="3" y="0"/>
                      <a:pt x="2" y="0"/>
                      <a:pt x="1" y="0"/>
                    </a:cubicBezTo>
                    <a:cubicBezTo>
                      <a:pt x="0" y="1"/>
                      <a:pt x="0" y="1"/>
                      <a:pt x="0" y="2"/>
                    </a:cubicBezTo>
                    <a:cubicBezTo>
                      <a:pt x="0" y="53"/>
                      <a:pt x="0" y="53"/>
                      <a:pt x="0" y="53"/>
                    </a:cubicBezTo>
                    <a:cubicBezTo>
                      <a:pt x="0" y="54"/>
                      <a:pt x="0" y="55"/>
                      <a:pt x="1" y="56"/>
                    </a:cubicBezTo>
                    <a:cubicBezTo>
                      <a:pt x="2" y="56"/>
                      <a:pt x="3" y="56"/>
                      <a:pt x="4" y="55"/>
                    </a:cubicBezTo>
                    <a:cubicBezTo>
                      <a:pt x="12" y="46"/>
                      <a:pt x="12" y="46"/>
                      <a:pt x="12" y="46"/>
                    </a:cubicBezTo>
                    <a:cubicBezTo>
                      <a:pt x="21" y="67"/>
                      <a:pt x="21" y="67"/>
                      <a:pt x="21" y="67"/>
                    </a:cubicBezTo>
                    <a:cubicBezTo>
                      <a:pt x="22" y="68"/>
                      <a:pt x="23" y="69"/>
                      <a:pt x="24" y="69"/>
                    </a:cubicBezTo>
                    <a:cubicBezTo>
                      <a:pt x="24" y="69"/>
                      <a:pt x="24" y="69"/>
                      <a:pt x="24" y="69"/>
                    </a:cubicBezTo>
                    <a:cubicBezTo>
                      <a:pt x="33" y="65"/>
                      <a:pt x="33" y="65"/>
                      <a:pt x="33" y="65"/>
                    </a:cubicBezTo>
                    <a:cubicBezTo>
                      <a:pt x="34" y="65"/>
                      <a:pt x="35" y="64"/>
                      <a:pt x="35" y="64"/>
                    </a:cubicBezTo>
                    <a:cubicBezTo>
                      <a:pt x="35" y="63"/>
                      <a:pt x="35" y="62"/>
                      <a:pt x="35" y="62"/>
                    </a:cubicBezTo>
                    <a:lnTo>
                      <a:pt x="26" y="41"/>
                    </a:lnTo>
                    <a:close/>
                    <a:moveTo>
                      <a:pt x="25" y="63"/>
                    </a:moveTo>
                    <a:cubicBezTo>
                      <a:pt x="15" y="41"/>
                      <a:pt x="15" y="41"/>
                      <a:pt x="15" y="41"/>
                    </a:cubicBezTo>
                    <a:cubicBezTo>
                      <a:pt x="15" y="40"/>
                      <a:pt x="14" y="39"/>
                      <a:pt x="14" y="39"/>
                    </a:cubicBezTo>
                    <a:cubicBezTo>
                      <a:pt x="13" y="39"/>
                      <a:pt x="13" y="39"/>
                      <a:pt x="13" y="39"/>
                    </a:cubicBezTo>
                    <a:cubicBezTo>
                      <a:pt x="12" y="39"/>
                      <a:pt x="12" y="40"/>
                      <a:pt x="11" y="40"/>
                    </a:cubicBezTo>
                    <a:cubicBezTo>
                      <a:pt x="5" y="47"/>
                      <a:pt x="5" y="47"/>
                      <a:pt x="5" y="47"/>
                    </a:cubicBezTo>
                    <a:cubicBezTo>
                      <a:pt x="5" y="8"/>
                      <a:pt x="5" y="8"/>
                      <a:pt x="5" y="8"/>
                    </a:cubicBezTo>
                    <a:cubicBezTo>
                      <a:pt x="32" y="36"/>
                      <a:pt x="32" y="36"/>
                      <a:pt x="32" y="36"/>
                    </a:cubicBezTo>
                    <a:cubicBezTo>
                      <a:pt x="22" y="35"/>
                      <a:pt x="22" y="35"/>
                      <a:pt x="22" y="35"/>
                    </a:cubicBezTo>
                    <a:cubicBezTo>
                      <a:pt x="21" y="35"/>
                      <a:pt x="21" y="36"/>
                      <a:pt x="20" y="37"/>
                    </a:cubicBezTo>
                    <a:cubicBezTo>
                      <a:pt x="20" y="37"/>
                      <a:pt x="20" y="38"/>
                      <a:pt x="20" y="39"/>
                    </a:cubicBezTo>
                    <a:cubicBezTo>
                      <a:pt x="29" y="61"/>
                      <a:pt x="29" y="61"/>
                      <a:pt x="29" y="61"/>
                    </a:cubicBezTo>
                    <a:lnTo>
                      <a:pt x="25" y="63"/>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247"/>
              <p:cNvSpPr>
                <a:spLocks noEditPoints="1"/>
              </p:cNvSpPr>
              <p:nvPr/>
            </p:nvSpPr>
            <p:spPr bwMode="auto">
              <a:xfrm>
                <a:off x="6106160" y="1634444"/>
                <a:ext cx="93663" cy="134938"/>
              </a:xfrm>
              <a:custGeom>
                <a:avLst/>
                <a:gdLst>
                  <a:gd name="T0" fmla="*/ 23 w 25"/>
                  <a:gd name="T1" fmla="*/ 9 h 36"/>
                  <a:gd name="T2" fmla="*/ 25 w 25"/>
                  <a:gd name="T3" fmla="*/ 6 h 36"/>
                  <a:gd name="T4" fmla="*/ 25 w 25"/>
                  <a:gd name="T5" fmla="*/ 2 h 36"/>
                  <a:gd name="T6" fmla="*/ 23 w 25"/>
                  <a:gd name="T7" fmla="*/ 0 h 36"/>
                  <a:gd name="T8" fmla="*/ 3 w 25"/>
                  <a:gd name="T9" fmla="*/ 0 h 36"/>
                  <a:gd name="T10" fmla="*/ 0 w 25"/>
                  <a:gd name="T11" fmla="*/ 2 h 36"/>
                  <a:gd name="T12" fmla="*/ 0 w 25"/>
                  <a:gd name="T13" fmla="*/ 6 h 36"/>
                  <a:gd name="T14" fmla="*/ 3 w 25"/>
                  <a:gd name="T15" fmla="*/ 9 h 36"/>
                  <a:gd name="T16" fmla="*/ 8 w 25"/>
                  <a:gd name="T17" fmla="*/ 18 h 36"/>
                  <a:gd name="T18" fmla="*/ 3 w 25"/>
                  <a:gd name="T19" fmla="*/ 26 h 36"/>
                  <a:gd name="T20" fmla="*/ 0 w 25"/>
                  <a:gd name="T21" fmla="*/ 29 h 36"/>
                  <a:gd name="T22" fmla="*/ 0 w 25"/>
                  <a:gd name="T23" fmla="*/ 33 h 36"/>
                  <a:gd name="T24" fmla="*/ 3 w 25"/>
                  <a:gd name="T25" fmla="*/ 36 h 36"/>
                  <a:gd name="T26" fmla="*/ 23 w 25"/>
                  <a:gd name="T27" fmla="*/ 36 h 36"/>
                  <a:gd name="T28" fmla="*/ 25 w 25"/>
                  <a:gd name="T29" fmla="*/ 33 h 36"/>
                  <a:gd name="T30" fmla="*/ 25 w 25"/>
                  <a:gd name="T31" fmla="*/ 29 h 36"/>
                  <a:gd name="T32" fmla="*/ 23 w 25"/>
                  <a:gd name="T33" fmla="*/ 26 h 36"/>
                  <a:gd name="T34" fmla="*/ 17 w 25"/>
                  <a:gd name="T35" fmla="*/ 18 h 36"/>
                  <a:gd name="T36" fmla="*/ 23 w 25"/>
                  <a:gd name="T37" fmla="*/ 9 h 36"/>
                  <a:gd name="T38" fmla="*/ 15 w 25"/>
                  <a:gd name="T39" fmla="*/ 17 h 36"/>
                  <a:gd name="T40" fmla="*/ 14 w 25"/>
                  <a:gd name="T41" fmla="*/ 18 h 36"/>
                  <a:gd name="T42" fmla="*/ 15 w 25"/>
                  <a:gd name="T43" fmla="*/ 19 h 36"/>
                  <a:gd name="T44" fmla="*/ 15 w 25"/>
                  <a:gd name="T45" fmla="*/ 19 h 36"/>
                  <a:gd name="T46" fmla="*/ 20 w 25"/>
                  <a:gd name="T47" fmla="*/ 28 h 36"/>
                  <a:gd name="T48" fmla="*/ 22 w 25"/>
                  <a:gd name="T49" fmla="*/ 29 h 36"/>
                  <a:gd name="T50" fmla="*/ 23 w 25"/>
                  <a:gd name="T51" fmla="*/ 29 h 36"/>
                  <a:gd name="T52" fmla="*/ 23 w 25"/>
                  <a:gd name="T53" fmla="*/ 29 h 36"/>
                  <a:gd name="T54" fmla="*/ 23 w 25"/>
                  <a:gd name="T55" fmla="*/ 33 h 36"/>
                  <a:gd name="T56" fmla="*/ 23 w 25"/>
                  <a:gd name="T57" fmla="*/ 33 h 36"/>
                  <a:gd name="T58" fmla="*/ 3 w 25"/>
                  <a:gd name="T59" fmla="*/ 33 h 36"/>
                  <a:gd name="T60" fmla="*/ 2 w 25"/>
                  <a:gd name="T61" fmla="*/ 33 h 36"/>
                  <a:gd name="T62" fmla="*/ 2 w 25"/>
                  <a:gd name="T63" fmla="*/ 29 h 36"/>
                  <a:gd name="T64" fmla="*/ 3 w 25"/>
                  <a:gd name="T65" fmla="*/ 29 h 36"/>
                  <a:gd name="T66" fmla="*/ 4 w 25"/>
                  <a:gd name="T67" fmla="*/ 29 h 36"/>
                  <a:gd name="T68" fmla="*/ 5 w 25"/>
                  <a:gd name="T69" fmla="*/ 28 h 36"/>
                  <a:gd name="T70" fmla="*/ 10 w 25"/>
                  <a:gd name="T71" fmla="*/ 19 h 36"/>
                  <a:gd name="T72" fmla="*/ 11 w 25"/>
                  <a:gd name="T73" fmla="*/ 19 h 36"/>
                  <a:gd name="T74" fmla="*/ 11 w 25"/>
                  <a:gd name="T75" fmla="*/ 18 h 36"/>
                  <a:gd name="T76" fmla="*/ 10 w 25"/>
                  <a:gd name="T77" fmla="*/ 17 h 36"/>
                  <a:gd name="T78" fmla="*/ 5 w 25"/>
                  <a:gd name="T79" fmla="*/ 7 h 36"/>
                  <a:gd name="T80" fmla="*/ 4 w 25"/>
                  <a:gd name="T81" fmla="*/ 6 h 36"/>
                  <a:gd name="T82" fmla="*/ 3 w 25"/>
                  <a:gd name="T83" fmla="*/ 6 h 36"/>
                  <a:gd name="T84" fmla="*/ 2 w 25"/>
                  <a:gd name="T85" fmla="*/ 6 h 36"/>
                  <a:gd name="T86" fmla="*/ 2 w 25"/>
                  <a:gd name="T87" fmla="*/ 2 h 36"/>
                  <a:gd name="T88" fmla="*/ 3 w 25"/>
                  <a:gd name="T89" fmla="*/ 2 h 36"/>
                  <a:gd name="T90" fmla="*/ 23 w 25"/>
                  <a:gd name="T91" fmla="*/ 2 h 36"/>
                  <a:gd name="T92" fmla="*/ 23 w 25"/>
                  <a:gd name="T93" fmla="*/ 2 h 36"/>
                  <a:gd name="T94" fmla="*/ 23 w 25"/>
                  <a:gd name="T95" fmla="*/ 6 h 36"/>
                  <a:gd name="T96" fmla="*/ 23 w 25"/>
                  <a:gd name="T97" fmla="*/ 6 h 36"/>
                  <a:gd name="T98" fmla="*/ 22 w 25"/>
                  <a:gd name="T99" fmla="*/ 6 h 36"/>
                  <a:gd name="T100" fmla="*/ 20 w 25"/>
                  <a:gd name="T101" fmla="*/ 7 h 36"/>
                  <a:gd name="T102" fmla="*/ 15 w 25"/>
                  <a:gd name="T103" fmla="*/ 1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 h="36">
                    <a:moveTo>
                      <a:pt x="23" y="9"/>
                    </a:moveTo>
                    <a:cubicBezTo>
                      <a:pt x="24" y="9"/>
                      <a:pt x="25" y="7"/>
                      <a:pt x="25" y="6"/>
                    </a:cubicBezTo>
                    <a:cubicBezTo>
                      <a:pt x="25" y="2"/>
                      <a:pt x="25" y="2"/>
                      <a:pt x="25" y="2"/>
                    </a:cubicBezTo>
                    <a:cubicBezTo>
                      <a:pt x="25" y="1"/>
                      <a:pt x="24" y="0"/>
                      <a:pt x="23" y="0"/>
                    </a:cubicBezTo>
                    <a:cubicBezTo>
                      <a:pt x="3" y="0"/>
                      <a:pt x="3" y="0"/>
                      <a:pt x="3" y="0"/>
                    </a:cubicBezTo>
                    <a:cubicBezTo>
                      <a:pt x="1" y="0"/>
                      <a:pt x="0" y="1"/>
                      <a:pt x="0" y="2"/>
                    </a:cubicBezTo>
                    <a:cubicBezTo>
                      <a:pt x="0" y="6"/>
                      <a:pt x="0" y="6"/>
                      <a:pt x="0" y="6"/>
                    </a:cubicBezTo>
                    <a:cubicBezTo>
                      <a:pt x="0" y="7"/>
                      <a:pt x="1" y="9"/>
                      <a:pt x="3" y="9"/>
                    </a:cubicBezTo>
                    <a:cubicBezTo>
                      <a:pt x="3" y="13"/>
                      <a:pt x="5" y="16"/>
                      <a:pt x="8" y="18"/>
                    </a:cubicBezTo>
                    <a:cubicBezTo>
                      <a:pt x="6" y="19"/>
                      <a:pt x="3" y="22"/>
                      <a:pt x="3" y="26"/>
                    </a:cubicBezTo>
                    <a:cubicBezTo>
                      <a:pt x="1" y="27"/>
                      <a:pt x="0" y="28"/>
                      <a:pt x="0" y="29"/>
                    </a:cubicBezTo>
                    <a:cubicBezTo>
                      <a:pt x="0" y="33"/>
                      <a:pt x="0" y="33"/>
                      <a:pt x="0" y="33"/>
                    </a:cubicBezTo>
                    <a:cubicBezTo>
                      <a:pt x="0" y="35"/>
                      <a:pt x="1" y="36"/>
                      <a:pt x="3" y="36"/>
                    </a:cubicBezTo>
                    <a:cubicBezTo>
                      <a:pt x="23" y="36"/>
                      <a:pt x="23" y="36"/>
                      <a:pt x="23" y="36"/>
                    </a:cubicBezTo>
                    <a:cubicBezTo>
                      <a:pt x="24" y="36"/>
                      <a:pt x="25" y="35"/>
                      <a:pt x="25" y="33"/>
                    </a:cubicBezTo>
                    <a:cubicBezTo>
                      <a:pt x="25" y="29"/>
                      <a:pt x="25" y="29"/>
                      <a:pt x="25" y="29"/>
                    </a:cubicBezTo>
                    <a:cubicBezTo>
                      <a:pt x="25" y="28"/>
                      <a:pt x="24" y="27"/>
                      <a:pt x="23" y="26"/>
                    </a:cubicBezTo>
                    <a:cubicBezTo>
                      <a:pt x="22" y="22"/>
                      <a:pt x="20" y="19"/>
                      <a:pt x="17" y="18"/>
                    </a:cubicBezTo>
                    <a:cubicBezTo>
                      <a:pt x="20" y="16"/>
                      <a:pt x="22" y="13"/>
                      <a:pt x="23" y="9"/>
                    </a:cubicBezTo>
                    <a:close/>
                    <a:moveTo>
                      <a:pt x="15" y="17"/>
                    </a:moveTo>
                    <a:cubicBezTo>
                      <a:pt x="14" y="17"/>
                      <a:pt x="14" y="17"/>
                      <a:pt x="14" y="18"/>
                    </a:cubicBezTo>
                    <a:cubicBezTo>
                      <a:pt x="14" y="18"/>
                      <a:pt x="14" y="18"/>
                      <a:pt x="15" y="19"/>
                    </a:cubicBezTo>
                    <a:cubicBezTo>
                      <a:pt x="15" y="19"/>
                      <a:pt x="15" y="19"/>
                      <a:pt x="15" y="19"/>
                    </a:cubicBezTo>
                    <a:cubicBezTo>
                      <a:pt x="18" y="21"/>
                      <a:pt x="20" y="23"/>
                      <a:pt x="20" y="28"/>
                    </a:cubicBezTo>
                    <a:cubicBezTo>
                      <a:pt x="20" y="28"/>
                      <a:pt x="21" y="29"/>
                      <a:pt x="22" y="29"/>
                    </a:cubicBezTo>
                    <a:cubicBezTo>
                      <a:pt x="23" y="29"/>
                      <a:pt x="23" y="29"/>
                      <a:pt x="23" y="29"/>
                    </a:cubicBezTo>
                    <a:cubicBezTo>
                      <a:pt x="23" y="29"/>
                      <a:pt x="23" y="29"/>
                      <a:pt x="23" y="29"/>
                    </a:cubicBezTo>
                    <a:cubicBezTo>
                      <a:pt x="23" y="33"/>
                      <a:pt x="23" y="33"/>
                      <a:pt x="23" y="33"/>
                    </a:cubicBezTo>
                    <a:cubicBezTo>
                      <a:pt x="23" y="33"/>
                      <a:pt x="23" y="33"/>
                      <a:pt x="23" y="33"/>
                    </a:cubicBezTo>
                    <a:cubicBezTo>
                      <a:pt x="3" y="33"/>
                      <a:pt x="3" y="33"/>
                      <a:pt x="3" y="33"/>
                    </a:cubicBezTo>
                    <a:cubicBezTo>
                      <a:pt x="2" y="33"/>
                      <a:pt x="2" y="33"/>
                      <a:pt x="2" y="33"/>
                    </a:cubicBezTo>
                    <a:cubicBezTo>
                      <a:pt x="2" y="29"/>
                      <a:pt x="2" y="29"/>
                      <a:pt x="2" y="29"/>
                    </a:cubicBezTo>
                    <a:cubicBezTo>
                      <a:pt x="3" y="29"/>
                      <a:pt x="3" y="29"/>
                      <a:pt x="3" y="29"/>
                    </a:cubicBezTo>
                    <a:cubicBezTo>
                      <a:pt x="4" y="29"/>
                      <a:pt x="4" y="29"/>
                      <a:pt x="4" y="29"/>
                    </a:cubicBezTo>
                    <a:cubicBezTo>
                      <a:pt x="4" y="29"/>
                      <a:pt x="5" y="28"/>
                      <a:pt x="5" y="28"/>
                    </a:cubicBezTo>
                    <a:cubicBezTo>
                      <a:pt x="5" y="23"/>
                      <a:pt x="8" y="21"/>
                      <a:pt x="10" y="19"/>
                    </a:cubicBezTo>
                    <a:cubicBezTo>
                      <a:pt x="11" y="19"/>
                      <a:pt x="11" y="19"/>
                      <a:pt x="11" y="19"/>
                    </a:cubicBezTo>
                    <a:cubicBezTo>
                      <a:pt x="11" y="18"/>
                      <a:pt x="11" y="18"/>
                      <a:pt x="11" y="18"/>
                    </a:cubicBezTo>
                    <a:cubicBezTo>
                      <a:pt x="11" y="17"/>
                      <a:pt x="11" y="17"/>
                      <a:pt x="10" y="17"/>
                    </a:cubicBezTo>
                    <a:cubicBezTo>
                      <a:pt x="8" y="15"/>
                      <a:pt x="5" y="12"/>
                      <a:pt x="5" y="7"/>
                    </a:cubicBezTo>
                    <a:cubicBezTo>
                      <a:pt x="5" y="7"/>
                      <a:pt x="4" y="6"/>
                      <a:pt x="4" y="6"/>
                    </a:cubicBezTo>
                    <a:cubicBezTo>
                      <a:pt x="3" y="6"/>
                      <a:pt x="3" y="6"/>
                      <a:pt x="3" y="6"/>
                    </a:cubicBezTo>
                    <a:cubicBezTo>
                      <a:pt x="2" y="6"/>
                      <a:pt x="2" y="6"/>
                      <a:pt x="2" y="6"/>
                    </a:cubicBezTo>
                    <a:cubicBezTo>
                      <a:pt x="2" y="2"/>
                      <a:pt x="2" y="2"/>
                      <a:pt x="2" y="2"/>
                    </a:cubicBezTo>
                    <a:cubicBezTo>
                      <a:pt x="3" y="2"/>
                      <a:pt x="3" y="2"/>
                      <a:pt x="3" y="2"/>
                    </a:cubicBezTo>
                    <a:cubicBezTo>
                      <a:pt x="23" y="2"/>
                      <a:pt x="23" y="2"/>
                      <a:pt x="23" y="2"/>
                    </a:cubicBezTo>
                    <a:cubicBezTo>
                      <a:pt x="23" y="2"/>
                      <a:pt x="23" y="2"/>
                      <a:pt x="23" y="2"/>
                    </a:cubicBezTo>
                    <a:cubicBezTo>
                      <a:pt x="23" y="6"/>
                      <a:pt x="23" y="6"/>
                      <a:pt x="23" y="6"/>
                    </a:cubicBezTo>
                    <a:cubicBezTo>
                      <a:pt x="23" y="6"/>
                      <a:pt x="23" y="6"/>
                      <a:pt x="23" y="6"/>
                    </a:cubicBezTo>
                    <a:cubicBezTo>
                      <a:pt x="22" y="6"/>
                      <a:pt x="22" y="6"/>
                      <a:pt x="22" y="6"/>
                    </a:cubicBezTo>
                    <a:cubicBezTo>
                      <a:pt x="21" y="6"/>
                      <a:pt x="20" y="7"/>
                      <a:pt x="20" y="7"/>
                    </a:cubicBezTo>
                    <a:cubicBezTo>
                      <a:pt x="20" y="12"/>
                      <a:pt x="17" y="15"/>
                      <a:pt x="15" y="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1" name="组合 40"/>
          <p:cNvGrpSpPr/>
          <p:nvPr/>
        </p:nvGrpSpPr>
        <p:grpSpPr>
          <a:xfrm>
            <a:off x="3479042" y="2025145"/>
            <a:ext cx="1173323" cy="1173323"/>
            <a:chOff x="3461564" y="2160359"/>
            <a:chExt cx="1118168" cy="1118168"/>
          </a:xfrm>
        </p:grpSpPr>
        <p:sp>
          <p:nvSpPr>
            <p:cNvPr id="42" name="椭圆 41"/>
            <p:cNvSpPr/>
            <p:nvPr/>
          </p:nvSpPr>
          <p:spPr>
            <a:xfrm>
              <a:off x="3461564"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43" name="组合 42"/>
            <p:cNvGrpSpPr/>
            <p:nvPr/>
          </p:nvGrpSpPr>
          <p:grpSpPr>
            <a:xfrm>
              <a:off x="3745539" y="2491272"/>
              <a:ext cx="550218" cy="456342"/>
              <a:chOff x="7503160" y="421594"/>
              <a:chExt cx="334963" cy="277813"/>
            </a:xfrm>
            <a:solidFill>
              <a:schemeClr val="tx1">
                <a:lumMod val="65000"/>
                <a:lumOff val="35000"/>
              </a:schemeClr>
            </a:solidFill>
          </p:grpSpPr>
          <p:sp>
            <p:nvSpPr>
              <p:cNvPr id="44" name="Freeform 231"/>
              <p:cNvSpPr>
                <a:spLocks/>
              </p:cNvSpPr>
              <p:nvPr/>
            </p:nvSpPr>
            <p:spPr bwMode="auto">
              <a:xfrm>
                <a:off x="7607935" y="508907"/>
                <a:ext cx="117475" cy="52388"/>
              </a:xfrm>
              <a:custGeom>
                <a:avLst/>
                <a:gdLst>
                  <a:gd name="T0" fmla="*/ 1 w 31"/>
                  <a:gd name="T1" fmla="*/ 14 h 14"/>
                  <a:gd name="T2" fmla="*/ 2 w 31"/>
                  <a:gd name="T3" fmla="*/ 14 h 14"/>
                  <a:gd name="T4" fmla="*/ 6 w 31"/>
                  <a:gd name="T5" fmla="*/ 8 h 14"/>
                  <a:gd name="T6" fmla="*/ 27 w 31"/>
                  <a:gd name="T7" fmla="*/ 8 h 14"/>
                  <a:gd name="T8" fmla="*/ 28 w 31"/>
                  <a:gd name="T9" fmla="*/ 10 h 14"/>
                  <a:gd name="T10" fmla="*/ 31 w 31"/>
                  <a:gd name="T11" fmla="*/ 9 h 14"/>
                  <a:gd name="T12" fmla="*/ 29 w 31"/>
                  <a:gd name="T13" fmla="*/ 7 h 14"/>
                  <a:gd name="T14" fmla="*/ 4 w 31"/>
                  <a:gd name="T15" fmla="*/ 7 h 14"/>
                  <a:gd name="T16" fmla="*/ 0 w 31"/>
                  <a:gd name="T17" fmla="*/ 13 h 14"/>
                  <a:gd name="T18" fmla="*/ 1 w 31"/>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4">
                    <a:moveTo>
                      <a:pt x="1" y="14"/>
                    </a:moveTo>
                    <a:cubicBezTo>
                      <a:pt x="1" y="14"/>
                      <a:pt x="2" y="14"/>
                      <a:pt x="2" y="14"/>
                    </a:cubicBezTo>
                    <a:cubicBezTo>
                      <a:pt x="3" y="12"/>
                      <a:pt x="4" y="10"/>
                      <a:pt x="6" y="8"/>
                    </a:cubicBezTo>
                    <a:cubicBezTo>
                      <a:pt x="12" y="2"/>
                      <a:pt x="21" y="2"/>
                      <a:pt x="27" y="8"/>
                    </a:cubicBezTo>
                    <a:cubicBezTo>
                      <a:pt x="28" y="9"/>
                      <a:pt x="28" y="9"/>
                      <a:pt x="28" y="10"/>
                    </a:cubicBezTo>
                    <a:cubicBezTo>
                      <a:pt x="31" y="9"/>
                      <a:pt x="31" y="9"/>
                      <a:pt x="31" y="9"/>
                    </a:cubicBezTo>
                    <a:cubicBezTo>
                      <a:pt x="30" y="8"/>
                      <a:pt x="30" y="7"/>
                      <a:pt x="29" y="7"/>
                    </a:cubicBezTo>
                    <a:cubicBezTo>
                      <a:pt x="22" y="0"/>
                      <a:pt x="11" y="0"/>
                      <a:pt x="4" y="7"/>
                    </a:cubicBezTo>
                    <a:cubicBezTo>
                      <a:pt x="2" y="8"/>
                      <a:pt x="1" y="10"/>
                      <a:pt x="0" y="13"/>
                    </a:cubicBezTo>
                    <a:cubicBezTo>
                      <a:pt x="0" y="13"/>
                      <a:pt x="0" y="14"/>
                      <a:pt x="1" y="14"/>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232"/>
              <p:cNvSpPr>
                <a:spLocks/>
              </p:cNvSpPr>
              <p:nvPr/>
            </p:nvSpPr>
            <p:spPr bwMode="auto">
              <a:xfrm>
                <a:off x="7690485" y="531132"/>
                <a:ext cx="60325" cy="52388"/>
              </a:xfrm>
              <a:custGeom>
                <a:avLst/>
                <a:gdLst>
                  <a:gd name="T0" fmla="*/ 15 w 16"/>
                  <a:gd name="T1" fmla="*/ 0 h 14"/>
                  <a:gd name="T2" fmla="*/ 13 w 16"/>
                  <a:gd name="T3" fmla="*/ 1 h 14"/>
                  <a:gd name="T4" fmla="*/ 10 w 16"/>
                  <a:gd name="T5" fmla="*/ 11 h 14"/>
                  <a:gd name="T6" fmla="*/ 2 w 16"/>
                  <a:gd name="T7" fmla="*/ 5 h 14"/>
                  <a:gd name="T8" fmla="*/ 0 w 16"/>
                  <a:gd name="T9" fmla="*/ 5 h 14"/>
                  <a:gd name="T10" fmla="*/ 0 w 16"/>
                  <a:gd name="T11" fmla="*/ 7 h 14"/>
                  <a:gd name="T12" fmla="*/ 10 w 16"/>
                  <a:gd name="T13" fmla="*/ 14 h 14"/>
                  <a:gd name="T14" fmla="*/ 10 w 16"/>
                  <a:gd name="T15" fmla="*/ 14 h 14"/>
                  <a:gd name="T16" fmla="*/ 11 w 16"/>
                  <a:gd name="T17" fmla="*/ 14 h 14"/>
                  <a:gd name="T18" fmla="*/ 11 w 16"/>
                  <a:gd name="T19" fmla="*/ 14 h 14"/>
                  <a:gd name="T20" fmla="*/ 11 w 16"/>
                  <a:gd name="T21" fmla="*/ 14 h 14"/>
                  <a:gd name="T22" fmla="*/ 12 w 16"/>
                  <a:gd name="T23" fmla="*/ 14 h 14"/>
                  <a:gd name="T24" fmla="*/ 12 w 16"/>
                  <a:gd name="T25" fmla="*/ 14 h 14"/>
                  <a:gd name="T26" fmla="*/ 12 w 16"/>
                  <a:gd name="T27" fmla="*/ 13 h 14"/>
                  <a:gd name="T28" fmla="*/ 12 w 16"/>
                  <a:gd name="T29" fmla="*/ 13 h 14"/>
                  <a:gd name="T30" fmla="*/ 16 w 16"/>
                  <a:gd name="T31" fmla="*/ 2 h 14"/>
                  <a:gd name="T32" fmla="*/ 15 w 1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4">
                    <a:moveTo>
                      <a:pt x="15" y="0"/>
                    </a:moveTo>
                    <a:cubicBezTo>
                      <a:pt x="14" y="0"/>
                      <a:pt x="13" y="0"/>
                      <a:pt x="13" y="1"/>
                    </a:cubicBezTo>
                    <a:cubicBezTo>
                      <a:pt x="10" y="11"/>
                      <a:pt x="10" y="11"/>
                      <a:pt x="10" y="11"/>
                    </a:cubicBezTo>
                    <a:cubicBezTo>
                      <a:pt x="2" y="5"/>
                      <a:pt x="2" y="5"/>
                      <a:pt x="2" y="5"/>
                    </a:cubicBezTo>
                    <a:cubicBezTo>
                      <a:pt x="1" y="4"/>
                      <a:pt x="0" y="4"/>
                      <a:pt x="0" y="5"/>
                    </a:cubicBezTo>
                    <a:cubicBezTo>
                      <a:pt x="0" y="5"/>
                      <a:pt x="0" y="6"/>
                      <a:pt x="0" y="7"/>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2" y="14"/>
                      <a:pt x="12" y="14"/>
                      <a:pt x="12" y="14"/>
                    </a:cubicBezTo>
                    <a:cubicBezTo>
                      <a:pt x="12" y="14"/>
                      <a:pt x="12" y="14"/>
                      <a:pt x="12" y="14"/>
                    </a:cubicBezTo>
                    <a:cubicBezTo>
                      <a:pt x="12" y="13"/>
                      <a:pt x="12" y="13"/>
                      <a:pt x="12" y="13"/>
                    </a:cubicBezTo>
                    <a:cubicBezTo>
                      <a:pt x="12" y="13"/>
                      <a:pt x="12" y="13"/>
                      <a:pt x="12" y="13"/>
                    </a:cubicBezTo>
                    <a:cubicBezTo>
                      <a:pt x="16" y="2"/>
                      <a:pt x="16" y="2"/>
                      <a:pt x="16" y="2"/>
                    </a:cubicBezTo>
                    <a:cubicBezTo>
                      <a:pt x="16" y="1"/>
                      <a:pt x="15" y="0"/>
                      <a:pt x="15"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33"/>
              <p:cNvSpPr>
                <a:spLocks/>
              </p:cNvSpPr>
              <p:nvPr/>
            </p:nvSpPr>
            <p:spPr bwMode="auto">
              <a:xfrm>
                <a:off x="7615873" y="597807"/>
                <a:ext cx="115888" cy="49213"/>
              </a:xfrm>
              <a:custGeom>
                <a:avLst/>
                <a:gdLst>
                  <a:gd name="T0" fmla="*/ 30 w 31"/>
                  <a:gd name="T1" fmla="*/ 0 h 13"/>
                  <a:gd name="T2" fmla="*/ 28 w 31"/>
                  <a:gd name="T3" fmla="*/ 0 h 13"/>
                  <a:gd name="T4" fmla="*/ 25 w 31"/>
                  <a:gd name="T5" fmla="*/ 6 h 13"/>
                  <a:gd name="T6" fmla="*/ 4 w 31"/>
                  <a:gd name="T7" fmla="*/ 6 h 13"/>
                  <a:gd name="T8" fmla="*/ 2 w 31"/>
                  <a:gd name="T9" fmla="*/ 4 h 13"/>
                  <a:gd name="T10" fmla="*/ 0 w 31"/>
                  <a:gd name="T11" fmla="*/ 5 h 13"/>
                  <a:gd name="T12" fmla="*/ 2 w 31"/>
                  <a:gd name="T13" fmla="*/ 7 h 13"/>
                  <a:gd name="T14" fmla="*/ 14 w 31"/>
                  <a:gd name="T15" fmla="*/ 13 h 13"/>
                  <a:gd name="T16" fmla="*/ 27 w 31"/>
                  <a:gd name="T17" fmla="*/ 7 h 13"/>
                  <a:gd name="T18" fmla="*/ 31 w 31"/>
                  <a:gd name="T19" fmla="*/ 1 h 13"/>
                  <a:gd name="T20" fmla="*/ 30 w 3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3">
                    <a:moveTo>
                      <a:pt x="30" y="0"/>
                    </a:moveTo>
                    <a:cubicBezTo>
                      <a:pt x="29" y="0"/>
                      <a:pt x="29" y="0"/>
                      <a:pt x="28" y="0"/>
                    </a:cubicBezTo>
                    <a:cubicBezTo>
                      <a:pt x="28" y="2"/>
                      <a:pt x="27" y="4"/>
                      <a:pt x="25" y="6"/>
                    </a:cubicBezTo>
                    <a:cubicBezTo>
                      <a:pt x="19" y="12"/>
                      <a:pt x="10" y="12"/>
                      <a:pt x="4" y="6"/>
                    </a:cubicBezTo>
                    <a:cubicBezTo>
                      <a:pt x="3" y="5"/>
                      <a:pt x="3" y="5"/>
                      <a:pt x="2" y="4"/>
                    </a:cubicBezTo>
                    <a:cubicBezTo>
                      <a:pt x="0" y="5"/>
                      <a:pt x="0" y="5"/>
                      <a:pt x="0" y="5"/>
                    </a:cubicBezTo>
                    <a:cubicBezTo>
                      <a:pt x="1" y="6"/>
                      <a:pt x="1" y="7"/>
                      <a:pt x="2" y="7"/>
                    </a:cubicBezTo>
                    <a:cubicBezTo>
                      <a:pt x="5" y="11"/>
                      <a:pt x="10" y="13"/>
                      <a:pt x="14" y="13"/>
                    </a:cubicBezTo>
                    <a:cubicBezTo>
                      <a:pt x="19" y="13"/>
                      <a:pt x="23" y="11"/>
                      <a:pt x="27" y="7"/>
                    </a:cubicBezTo>
                    <a:cubicBezTo>
                      <a:pt x="29" y="6"/>
                      <a:pt x="30" y="4"/>
                      <a:pt x="31" y="1"/>
                    </a:cubicBezTo>
                    <a:cubicBezTo>
                      <a:pt x="31" y="1"/>
                      <a:pt x="31" y="0"/>
                      <a:pt x="30"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34"/>
              <p:cNvSpPr>
                <a:spLocks/>
              </p:cNvSpPr>
              <p:nvPr/>
            </p:nvSpPr>
            <p:spPr bwMode="auto">
              <a:xfrm>
                <a:off x="7588885" y="575582"/>
                <a:ext cx="60325" cy="52388"/>
              </a:xfrm>
              <a:custGeom>
                <a:avLst/>
                <a:gdLst>
                  <a:gd name="T0" fmla="*/ 16 w 16"/>
                  <a:gd name="T1" fmla="*/ 9 h 14"/>
                  <a:gd name="T2" fmla="*/ 16 w 16"/>
                  <a:gd name="T3" fmla="*/ 7 h 14"/>
                  <a:gd name="T4" fmla="*/ 6 w 16"/>
                  <a:gd name="T5" fmla="*/ 0 h 14"/>
                  <a:gd name="T6" fmla="*/ 6 w 16"/>
                  <a:gd name="T7" fmla="*/ 0 h 14"/>
                  <a:gd name="T8" fmla="*/ 5 w 16"/>
                  <a:gd name="T9" fmla="*/ 0 h 14"/>
                  <a:gd name="T10" fmla="*/ 5 w 16"/>
                  <a:gd name="T11" fmla="*/ 0 h 14"/>
                  <a:gd name="T12" fmla="*/ 5 w 16"/>
                  <a:gd name="T13" fmla="*/ 0 h 14"/>
                  <a:gd name="T14" fmla="*/ 5 w 16"/>
                  <a:gd name="T15" fmla="*/ 0 h 14"/>
                  <a:gd name="T16" fmla="*/ 5 w 16"/>
                  <a:gd name="T17" fmla="*/ 0 h 14"/>
                  <a:gd name="T18" fmla="*/ 5 w 16"/>
                  <a:gd name="T19" fmla="*/ 0 h 14"/>
                  <a:gd name="T20" fmla="*/ 4 w 16"/>
                  <a:gd name="T21" fmla="*/ 0 h 14"/>
                  <a:gd name="T22" fmla="*/ 4 w 16"/>
                  <a:gd name="T23" fmla="*/ 0 h 14"/>
                  <a:gd name="T24" fmla="*/ 4 w 16"/>
                  <a:gd name="T25" fmla="*/ 1 h 14"/>
                  <a:gd name="T26" fmla="*/ 4 w 16"/>
                  <a:gd name="T27" fmla="*/ 1 h 14"/>
                  <a:gd name="T28" fmla="*/ 0 w 16"/>
                  <a:gd name="T29" fmla="*/ 12 h 14"/>
                  <a:gd name="T30" fmla="*/ 1 w 16"/>
                  <a:gd name="T31" fmla="*/ 14 h 14"/>
                  <a:gd name="T32" fmla="*/ 1 w 16"/>
                  <a:gd name="T33" fmla="*/ 14 h 14"/>
                  <a:gd name="T34" fmla="*/ 3 w 16"/>
                  <a:gd name="T35" fmla="*/ 13 h 14"/>
                  <a:gd name="T36" fmla="*/ 6 w 16"/>
                  <a:gd name="T37" fmla="*/ 3 h 14"/>
                  <a:gd name="T38" fmla="*/ 14 w 16"/>
                  <a:gd name="T39" fmla="*/ 9 h 14"/>
                  <a:gd name="T40" fmla="*/ 16 w 16"/>
                  <a:gd name="T4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14">
                    <a:moveTo>
                      <a:pt x="16" y="9"/>
                    </a:moveTo>
                    <a:cubicBezTo>
                      <a:pt x="16" y="9"/>
                      <a:pt x="16" y="8"/>
                      <a:pt x="16" y="7"/>
                    </a:cubicBezTo>
                    <a:cubicBezTo>
                      <a:pt x="6" y="0"/>
                      <a:pt x="6" y="0"/>
                      <a:pt x="6" y="0"/>
                    </a:cubicBezTo>
                    <a:cubicBezTo>
                      <a:pt x="6" y="0"/>
                      <a:pt x="6" y="0"/>
                      <a:pt x="6"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0"/>
                      <a:pt x="4" y="0"/>
                      <a:pt x="4" y="0"/>
                    </a:cubicBezTo>
                    <a:cubicBezTo>
                      <a:pt x="4" y="1"/>
                      <a:pt x="4" y="1"/>
                      <a:pt x="4" y="1"/>
                    </a:cubicBezTo>
                    <a:cubicBezTo>
                      <a:pt x="4" y="1"/>
                      <a:pt x="4" y="1"/>
                      <a:pt x="4" y="1"/>
                    </a:cubicBezTo>
                    <a:cubicBezTo>
                      <a:pt x="0" y="12"/>
                      <a:pt x="0" y="12"/>
                      <a:pt x="0" y="12"/>
                    </a:cubicBezTo>
                    <a:cubicBezTo>
                      <a:pt x="0" y="13"/>
                      <a:pt x="0" y="14"/>
                      <a:pt x="1" y="14"/>
                    </a:cubicBezTo>
                    <a:cubicBezTo>
                      <a:pt x="1" y="14"/>
                      <a:pt x="1" y="14"/>
                      <a:pt x="1" y="14"/>
                    </a:cubicBezTo>
                    <a:cubicBezTo>
                      <a:pt x="2" y="14"/>
                      <a:pt x="2" y="14"/>
                      <a:pt x="3" y="13"/>
                    </a:cubicBezTo>
                    <a:cubicBezTo>
                      <a:pt x="6" y="3"/>
                      <a:pt x="6" y="3"/>
                      <a:pt x="6" y="3"/>
                    </a:cubicBezTo>
                    <a:cubicBezTo>
                      <a:pt x="14" y="9"/>
                      <a:pt x="14" y="9"/>
                      <a:pt x="14" y="9"/>
                    </a:cubicBezTo>
                    <a:cubicBezTo>
                      <a:pt x="15" y="10"/>
                      <a:pt x="15" y="10"/>
                      <a:pt x="16" y="9"/>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35"/>
              <p:cNvSpPr>
                <a:spLocks noEditPoints="1"/>
              </p:cNvSpPr>
              <p:nvPr/>
            </p:nvSpPr>
            <p:spPr bwMode="auto">
              <a:xfrm>
                <a:off x="7503160" y="421594"/>
                <a:ext cx="334963" cy="277813"/>
              </a:xfrm>
              <a:custGeom>
                <a:avLst/>
                <a:gdLst>
                  <a:gd name="T0" fmla="*/ 69 w 89"/>
                  <a:gd name="T1" fmla="*/ 22 h 74"/>
                  <a:gd name="T2" fmla="*/ 43 w 89"/>
                  <a:gd name="T3" fmla="*/ 0 h 74"/>
                  <a:gd name="T4" fmla="*/ 17 w 89"/>
                  <a:gd name="T5" fmla="*/ 27 h 74"/>
                  <a:gd name="T6" fmla="*/ 17 w 89"/>
                  <a:gd name="T7" fmla="*/ 28 h 74"/>
                  <a:gd name="T8" fmla="*/ 0 w 89"/>
                  <a:gd name="T9" fmla="*/ 51 h 74"/>
                  <a:gd name="T10" fmla="*/ 24 w 89"/>
                  <a:gd name="T11" fmla="*/ 74 h 74"/>
                  <a:gd name="T12" fmla="*/ 62 w 89"/>
                  <a:gd name="T13" fmla="*/ 74 h 74"/>
                  <a:gd name="T14" fmla="*/ 89 w 89"/>
                  <a:gd name="T15" fmla="*/ 47 h 74"/>
                  <a:gd name="T16" fmla="*/ 69 w 89"/>
                  <a:gd name="T17" fmla="*/ 22 h 74"/>
                  <a:gd name="T18" fmla="*/ 62 w 89"/>
                  <a:gd name="T19" fmla="*/ 70 h 74"/>
                  <a:gd name="T20" fmla="*/ 24 w 89"/>
                  <a:gd name="T21" fmla="*/ 70 h 74"/>
                  <a:gd name="T22" fmla="*/ 5 w 89"/>
                  <a:gd name="T23" fmla="*/ 51 h 74"/>
                  <a:gd name="T24" fmla="*/ 20 w 89"/>
                  <a:gd name="T25" fmla="*/ 32 h 74"/>
                  <a:gd name="T26" fmla="*/ 22 w 89"/>
                  <a:gd name="T27" fmla="*/ 29 h 74"/>
                  <a:gd name="T28" fmla="*/ 22 w 89"/>
                  <a:gd name="T29" fmla="*/ 27 h 74"/>
                  <a:gd name="T30" fmla="*/ 43 w 89"/>
                  <a:gd name="T31" fmla="*/ 5 h 74"/>
                  <a:gd name="T32" fmla="*/ 64 w 89"/>
                  <a:gd name="T33" fmla="*/ 24 h 74"/>
                  <a:gd name="T34" fmla="*/ 66 w 89"/>
                  <a:gd name="T35" fmla="*/ 26 h 74"/>
                  <a:gd name="T36" fmla="*/ 84 w 89"/>
                  <a:gd name="T37" fmla="*/ 47 h 74"/>
                  <a:gd name="T38" fmla="*/ 62 w 89"/>
                  <a:gd name="T39"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4">
                    <a:moveTo>
                      <a:pt x="69" y="22"/>
                    </a:moveTo>
                    <a:cubicBezTo>
                      <a:pt x="67" y="9"/>
                      <a:pt x="56" y="0"/>
                      <a:pt x="43" y="0"/>
                    </a:cubicBezTo>
                    <a:cubicBezTo>
                      <a:pt x="29" y="0"/>
                      <a:pt x="17" y="12"/>
                      <a:pt x="17" y="27"/>
                    </a:cubicBezTo>
                    <a:cubicBezTo>
                      <a:pt x="17" y="27"/>
                      <a:pt x="17" y="28"/>
                      <a:pt x="17" y="28"/>
                    </a:cubicBezTo>
                    <a:cubicBezTo>
                      <a:pt x="7" y="31"/>
                      <a:pt x="0" y="40"/>
                      <a:pt x="0" y="51"/>
                    </a:cubicBezTo>
                    <a:cubicBezTo>
                      <a:pt x="0" y="64"/>
                      <a:pt x="11" y="74"/>
                      <a:pt x="24" y="74"/>
                    </a:cubicBezTo>
                    <a:cubicBezTo>
                      <a:pt x="62" y="74"/>
                      <a:pt x="62" y="74"/>
                      <a:pt x="62" y="74"/>
                    </a:cubicBezTo>
                    <a:cubicBezTo>
                      <a:pt x="76" y="74"/>
                      <a:pt x="89" y="62"/>
                      <a:pt x="89" y="47"/>
                    </a:cubicBezTo>
                    <a:cubicBezTo>
                      <a:pt x="89" y="35"/>
                      <a:pt x="80" y="25"/>
                      <a:pt x="69" y="22"/>
                    </a:cubicBezTo>
                    <a:close/>
                    <a:moveTo>
                      <a:pt x="62" y="70"/>
                    </a:moveTo>
                    <a:cubicBezTo>
                      <a:pt x="24" y="70"/>
                      <a:pt x="24" y="70"/>
                      <a:pt x="24" y="70"/>
                    </a:cubicBezTo>
                    <a:cubicBezTo>
                      <a:pt x="14" y="70"/>
                      <a:pt x="5" y="61"/>
                      <a:pt x="5" y="51"/>
                    </a:cubicBezTo>
                    <a:cubicBezTo>
                      <a:pt x="5" y="42"/>
                      <a:pt x="11" y="34"/>
                      <a:pt x="20" y="32"/>
                    </a:cubicBezTo>
                    <a:cubicBezTo>
                      <a:pt x="21" y="32"/>
                      <a:pt x="22" y="31"/>
                      <a:pt x="22" y="29"/>
                    </a:cubicBezTo>
                    <a:cubicBezTo>
                      <a:pt x="22" y="28"/>
                      <a:pt x="22" y="28"/>
                      <a:pt x="22" y="27"/>
                    </a:cubicBezTo>
                    <a:cubicBezTo>
                      <a:pt x="22" y="15"/>
                      <a:pt x="31" y="5"/>
                      <a:pt x="43" y="5"/>
                    </a:cubicBezTo>
                    <a:cubicBezTo>
                      <a:pt x="54" y="5"/>
                      <a:pt x="63" y="13"/>
                      <a:pt x="64" y="24"/>
                    </a:cubicBezTo>
                    <a:cubicBezTo>
                      <a:pt x="65" y="25"/>
                      <a:pt x="65" y="26"/>
                      <a:pt x="66" y="26"/>
                    </a:cubicBezTo>
                    <a:cubicBezTo>
                      <a:pt x="76" y="28"/>
                      <a:pt x="84" y="37"/>
                      <a:pt x="84" y="47"/>
                    </a:cubicBezTo>
                    <a:cubicBezTo>
                      <a:pt x="84" y="60"/>
                      <a:pt x="74" y="70"/>
                      <a:pt x="62" y="7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9" name="组合 48"/>
          <p:cNvGrpSpPr/>
          <p:nvPr/>
        </p:nvGrpSpPr>
        <p:grpSpPr>
          <a:xfrm>
            <a:off x="3502488" y="3865911"/>
            <a:ext cx="1173323" cy="1173323"/>
            <a:chOff x="3500232" y="4326551"/>
            <a:chExt cx="1173323" cy="1173323"/>
          </a:xfrm>
        </p:grpSpPr>
        <p:sp>
          <p:nvSpPr>
            <p:cNvPr id="50" name="椭圆 49"/>
            <p:cNvSpPr/>
            <p:nvPr/>
          </p:nvSpPr>
          <p:spPr>
            <a:xfrm>
              <a:off x="3500232" y="4326551"/>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51" name="组合 50"/>
            <p:cNvGrpSpPr/>
            <p:nvPr/>
          </p:nvGrpSpPr>
          <p:grpSpPr>
            <a:xfrm>
              <a:off x="3812282" y="4695727"/>
              <a:ext cx="549223" cy="531216"/>
              <a:chOff x="8582660" y="1502737"/>
              <a:chExt cx="290513" cy="280988"/>
            </a:xfrm>
            <a:solidFill>
              <a:schemeClr val="tx1">
                <a:lumMod val="65000"/>
                <a:lumOff val="35000"/>
              </a:schemeClr>
            </a:solidFill>
          </p:grpSpPr>
          <p:sp>
            <p:nvSpPr>
              <p:cNvPr id="52" name="Freeform 269"/>
              <p:cNvSpPr>
                <a:spLocks/>
              </p:cNvSpPr>
              <p:nvPr/>
            </p:nvSpPr>
            <p:spPr bwMode="auto">
              <a:xfrm>
                <a:off x="8650923" y="1543957"/>
                <a:ext cx="150813" cy="7938"/>
              </a:xfrm>
              <a:custGeom>
                <a:avLst/>
                <a:gdLst>
                  <a:gd name="T0" fmla="*/ 39 w 40"/>
                  <a:gd name="T1" fmla="*/ 0 h 2"/>
                  <a:gd name="T2" fmla="*/ 2 w 40"/>
                  <a:gd name="T3" fmla="*/ 0 h 2"/>
                  <a:gd name="T4" fmla="*/ 0 w 40"/>
                  <a:gd name="T5" fmla="*/ 1 h 2"/>
                  <a:gd name="T6" fmla="*/ 2 w 40"/>
                  <a:gd name="T7" fmla="*/ 2 h 2"/>
                  <a:gd name="T8" fmla="*/ 39 w 40"/>
                  <a:gd name="T9" fmla="*/ 2 h 2"/>
                  <a:gd name="T10" fmla="*/ 40 w 40"/>
                  <a:gd name="T11" fmla="*/ 1 h 2"/>
                  <a:gd name="T12" fmla="*/ 39 w 4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39" y="0"/>
                    </a:moveTo>
                    <a:cubicBezTo>
                      <a:pt x="2" y="0"/>
                      <a:pt x="2" y="0"/>
                      <a:pt x="2" y="0"/>
                    </a:cubicBezTo>
                    <a:cubicBezTo>
                      <a:pt x="1" y="0"/>
                      <a:pt x="0" y="0"/>
                      <a:pt x="0" y="1"/>
                    </a:cubicBezTo>
                    <a:cubicBezTo>
                      <a:pt x="0" y="2"/>
                      <a:pt x="1" y="2"/>
                      <a:pt x="2" y="2"/>
                    </a:cubicBezTo>
                    <a:cubicBezTo>
                      <a:pt x="39" y="2"/>
                      <a:pt x="39" y="2"/>
                      <a:pt x="39" y="2"/>
                    </a:cubicBezTo>
                    <a:cubicBezTo>
                      <a:pt x="40" y="2"/>
                      <a:pt x="40" y="2"/>
                      <a:pt x="40" y="1"/>
                    </a:cubicBezTo>
                    <a:cubicBezTo>
                      <a:pt x="40" y="0"/>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270"/>
              <p:cNvSpPr>
                <a:spLocks/>
              </p:cNvSpPr>
              <p:nvPr/>
            </p:nvSpPr>
            <p:spPr bwMode="auto">
              <a:xfrm>
                <a:off x="8650923" y="1582057"/>
                <a:ext cx="150813" cy="11113"/>
              </a:xfrm>
              <a:custGeom>
                <a:avLst/>
                <a:gdLst>
                  <a:gd name="T0" fmla="*/ 39 w 40"/>
                  <a:gd name="T1" fmla="*/ 0 h 3"/>
                  <a:gd name="T2" fmla="*/ 2 w 40"/>
                  <a:gd name="T3" fmla="*/ 0 h 3"/>
                  <a:gd name="T4" fmla="*/ 0 w 40"/>
                  <a:gd name="T5" fmla="*/ 2 h 3"/>
                  <a:gd name="T6" fmla="*/ 2 w 40"/>
                  <a:gd name="T7" fmla="*/ 3 h 3"/>
                  <a:gd name="T8" fmla="*/ 39 w 40"/>
                  <a:gd name="T9" fmla="*/ 3 h 3"/>
                  <a:gd name="T10" fmla="*/ 40 w 40"/>
                  <a:gd name="T11" fmla="*/ 2 h 3"/>
                  <a:gd name="T12" fmla="*/ 39 w 40"/>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0"/>
                    </a:moveTo>
                    <a:cubicBezTo>
                      <a:pt x="2" y="0"/>
                      <a:pt x="2" y="0"/>
                      <a:pt x="2" y="0"/>
                    </a:cubicBezTo>
                    <a:cubicBezTo>
                      <a:pt x="1" y="0"/>
                      <a:pt x="0" y="1"/>
                      <a:pt x="0" y="2"/>
                    </a:cubicBezTo>
                    <a:cubicBezTo>
                      <a:pt x="0" y="2"/>
                      <a:pt x="1" y="3"/>
                      <a:pt x="2" y="3"/>
                    </a:cubicBezTo>
                    <a:cubicBezTo>
                      <a:pt x="39" y="3"/>
                      <a:pt x="39" y="3"/>
                      <a:pt x="39" y="3"/>
                    </a:cubicBezTo>
                    <a:cubicBezTo>
                      <a:pt x="40" y="3"/>
                      <a:pt x="40" y="2"/>
                      <a:pt x="40" y="2"/>
                    </a:cubicBezTo>
                    <a:cubicBezTo>
                      <a:pt x="40" y="1"/>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271"/>
              <p:cNvSpPr>
                <a:spLocks/>
              </p:cNvSpPr>
              <p:nvPr/>
            </p:nvSpPr>
            <p:spPr bwMode="auto">
              <a:xfrm>
                <a:off x="8650923" y="1623332"/>
                <a:ext cx="109538" cy="7938"/>
              </a:xfrm>
              <a:custGeom>
                <a:avLst/>
                <a:gdLst>
                  <a:gd name="T0" fmla="*/ 28 w 29"/>
                  <a:gd name="T1" fmla="*/ 0 h 2"/>
                  <a:gd name="T2" fmla="*/ 2 w 29"/>
                  <a:gd name="T3" fmla="*/ 0 h 2"/>
                  <a:gd name="T4" fmla="*/ 0 w 29"/>
                  <a:gd name="T5" fmla="*/ 1 h 2"/>
                  <a:gd name="T6" fmla="*/ 2 w 29"/>
                  <a:gd name="T7" fmla="*/ 2 h 2"/>
                  <a:gd name="T8" fmla="*/ 28 w 29"/>
                  <a:gd name="T9" fmla="*/ 2 h 2"/>
                  <a:gd name="T10" fmla="*/ 29 w 29"/>
                  <a:gd name="T11" fmla="*/ 1 h 2"/>
                  <a:gd name="T12" fmla="*/ 28 w 2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28" y="0"/>
                    </a:moveTo>
                    <a:cubicBezTo>
                      <a:pt x="2" y="0"/>
                      <a:pt x="2" y="0"/>
                      <a:pt x="2" y="0"/>
                    </a:cubicBezTo>
                    <a:cubicBezTo>
                      <a:pt x="1" y="0"/>
                      <a:pt x="0" y="0"/>
                      <a:pt x="0" y="1"/>
                    </a:cubicBezTo>
                    <a:cubicBezTo>
                      <a:pt x="0" y="2"/>
                      <a:pt x="1" y="2"/>
                      <a:pt x="2" y="2"/>
                    </a:cubicBezTo>
                    <a:cubicBezTo>
                      <a:pt x="28" y="2"/>
                      <a:pt x="28" y="2"/>
                      <a:pt x="28" y="2"/>
                    </a:cubicBezTo>
                    <a:cubicBezTo>
                      <a:pt x="29" y="2"/>
                      <a:pt x="29" y="2"/>
                      <a:pt x="29" y="1"/>
                    </a:cubicBezTo>
                    <a:cubicBezTo>
                      <a:pt x="29" y="0"/>
                      <a:pt x="29" y="0"/>
                      <a:pt x="28"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272"/>
              <p:cNvSpPr>
                <a:spLocks noEditPoints="1"/>
              </p:cNvSpPr>
              <p:nvPr/>
            </p:nvSpPr>
            <p:spPr bwMode="auto">
              <a:xfrm>
                <a:off x="8582660" y="1502737"/>
                <a:ext cx="290513" cy="280988"/>
              </a:xfrm>
              <a:custGeom>
                <a:avLst/>
                <a:gdLst>
                  <a:gd name="T0" fmla="*/ 64 w 77"/>
                  <a:gd name="T1" fmla="*/ 0 h 75"/>
                  <a:gd name="T2" fmla="*/ 12 w 77"/>
                  <a:gd name="T3" fmla="*/ 0 h 75"/>
                  <a:gd name="T4" fmla="*/ 0 w 77"/>
                  <a:gd name="T5" fmla="*/ 12 h 75"/>
                  <a:gd name="T6" fmla="*/ 0 w 77"/>
                  <a:gd name="T7" fmla="*/ 49 h 75"/>
                  <a:gd name="T8" fmla="*/ 11 w 77"/>
                  <a:gd name="T9" fmla="*/ 61 h 75"/>
                  <a:gd name="T10" fmla="*/ 6 w 77"/>
                  <a:gd name="T11" fmla="*/ 72 h 75"/>
                  <a:gd name="T12" fmla="*/ 7 w 77"/>
                  <a:gd name="T13" fmla="*/ 74 h 75"/>
                  <a:gd name="T14" fmla="*/ 9 w 77"/>
                  <a:gd name="T15" fmla="*/ 75 h 75"/>
                  <a:gd name="T16" fmla="*/ 10 w 77"/>
                  <a:gd name="T17" fmla="*/ 75 h 75"/>
                  <a:gd name="T18" fmla="*/ 43 w 77"/>
                  <a:gd name="T19" fmla="*/ 61 h 75"/>
                  <a:gd name="T20" fmla="*/ 64 w 77"/>
                  <a:gd name="T21" fmla="*/ 61 h 75"/>
                  <a:gd name="T22" fmla="*/ 77 w 77"/>
                  <a:gd name="T23" fmla="*/ 49 h 75"/>
                  <a:gd name="T24" fmla="*/ 77 w 77"/>
                  <a:gd name="T25" fmla="*/ 12 h 75"/>
                  <a:gd name="T26" fmla="*/ 64 w 77"/>
                  <a:gd name="T27" fmla="*/ 0 h 75"/>
                  <a:gd name="T28" fmla="*/ 72 w 77"/>
                  <a:gd name="T29" fmla="*/ 49 h 75"/>
                  <a:gd name="T30" fmla="*/ 64 w 77"/>
                  <a:gd name="T31" fmla="*/ 56 h 75"/>
                  <a:gd name="T32" fmla="*/ 42 w 77"/>
                  <a:gd name="T33" fmla="*/ 56 h 75"/>
                  <a:gd name="T34" fmla="*/ 41 w 77"/>
                  <a:gd name="T35" fmla="*/ 56 h 75"/>
                  <a:gd name="T36" fmla="*/ 13 w 77"/>
                  <a:gd name="T37" fmla="*/ 68 h 75"/>
                  <a:gd name="T38" fmla="*/ 17 w 77"/>
                  <a:gd name="T39" fmla="*/ 60 h 75"/>
                  <a:gd name="T40" fmla="*/ 16 w 77"/>
                  <a:gd name="T41" fmla="*/ 57 h 75"/>
                  <a:gd name="T42" fmla="*/ 14 w 77"/>
                  <a:gd name="T43" fmla="*/ 56 h 75"/>
                  <a:gd name="T44" fmla="*/ 12 w 77"/>
                  <a:gd name="T45" fmla="*/ 56 h 75"/>
                  <a:gd name="T46" fmla="*/ 5 w 77"/>
                  <a:gd name="T47" fmla="*/ 49 h 75"/>
                  <a:gd name="T48" fmla="*/ 5 w 77"/>
                  <a:gd name="T49" fmla="*/ 12 h 75"/>
                  <a:gd name="T50" fmla="*/ 12 w 77"/>
                  <a:gd name="T51" fmla="*/ 5 h 75"/>
                  <a:gd name="T52" fmla="*/ 64 w 77"/>
                  <a:gd name="T53" fmla="*/ 5 h 75"/>
                  <a:gd name="T54" fmla="*/ 72 w 77"/>
                  <a:gd name="T55" fmla="*/ 12 h 75"/>
                  <a:gd name="T56" fmla="*/ 72 w 77"/>
                  <a:gd name="T57" fmla="*/ 4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75">
                    <a:moveTo>
                      <a:pt x="64" y="0"/>
                    </a:moveTo>
                    <a:cubicBezTo>
                      <a:pt x="12" y="0"/>
                      <a:pt x="12" y="0"/>
                      <a:pt x="12" y="0"/>
                    </a:cubicBezTo>
                    <a:cubicBezTo>
                      <a:pt x="5" y="0"/>
                      <a:pt x="0" y="5"/>
                      <a:pt x="0" y="12"/>
                    </a:cubicBezTo>
                    <a:cubicBezTo>
                      <a:pt x="0" y="49"/>
                      <a:pt x="0" y="49"/>
                      <a:pt x="0" y="49"/>
                    </a:cubicBezTo>
                    <a:cubicBezTo>
                      <a:pt x="0" y="55"/>
                      <a:pt x="5" y="60"/>
                      <a:pt x="11" y="61"/>
                    </a:cubicBezTo>
                    <a:cubicBezTo>
                      <a:pt x="6" y="72"/>
                      <a:pt x="6" y="72"/>
                      <a:pt x="6" y="72"/>
                    </a:cubicBezTo>
                    <a:cubicBezTo>
                      <a:pt x="6" y="73"/>
                      <a:pt x="6" y="74"/>
                      <a:pt x="7" y="74"/>
                    </a:cubicBezTo>
                    <a:cubicBezTo>
                      <a:pt x="7" y="75"/>
                      <a:pt x="8" y="75"/>
                      <a:pt x="9" y="75"/>
                    </a:cubicBezTo>
                    <a:cubicBezTo>
                      <a:pt x="10" y="75"/>
                      <a:pt x="10" y="75"/>
                      <a:pt x="10" y="75"/>
                    </a:cubicBezTo>
                    <a:cubicBezTo>
                      <a:pt x="43" y="61"/>
                      <a:pt x="43" y="61"/>
                      <a:pt x="43" y="61"/>
                    </a:cubicBezTo>
                    <a:cubicBezTo>
                      <a:pt x="64" y="61"/>
                      <a:pt x="64" y="61"/>
                      <a:pt x="64" y="61"/>
                    </a:cubicBezTo>
                    <a:cubicBezTo>
                      <a:pt x="71" y="61"/>
                      <a:pt x="77" y="56"/>
                      <a:pt x="77" y="49"/>
                    </a:cubicBezTo>
                    <a:cubicBezTo>
                      <a:pt x="77" y="12"/>
                      <a:pt x="77" y="12"/>
                      <a:pt x="77" y="12"/>
                    </a:cubicBezTo>
                    <a:cubicBezTo>
                      <a:pt x="77" y="5"/>
                      <a:pt x="71" y="0"/>
                      <a:pt x="64" y="0"/>
                    </a:cubicBezTo>
                    <a:close/>
                    <a:moveTo>
                      <a:pt x="72" y="49"/>
                    </a:moveTo>
                    <a:cubicBezTo>
                      <a:pt x="72" y="53"/>
                      <a:pt x="69" y="56"/>
                      <a:pt x="64" y="56"/>
                    </a:cubicBezTo>
                    <a:cubicBezTo>
                      <a:pt x="42" y="56"/>
                      <a:pt x="42" y="56"/>
                      <a:pt x="42" y="56"/>
                    </a:cubicBezTo>
                    <a:cubicBezTo>
                      <a:pt x="41" y="56"/>
                      <a:pt x="41" y="56"/>
                      <a:pt x="41" y="56"/>
                    </a:cubicBezTo>
                    <a:cubicBezTo>
                      <a:pt x="13" y="68"/>
                      <a:pt x="13" y="68"/>
                      <a:pt x="13" y="68"/>
                    </a:cubicBezTo>
                    <a:cubicBezTo>
                      <a:pt x="17" y="60"/>
                      <a:pt x="17" y="60"/>
                      <a:pt x="17" y="60"/>
                    </a:cubicBezTo>
                    <a:cubicBezTo>
                      <a:pt x="17" y="59"/>
                      <a:pt x="17" y="58"/>
                      <a:pt x="16" y="57"/>
                    </a:cubicBezTo>
                    <a:cubicBezTo>
                      <a:pt x="16" y="57"/>
                      <a:pt x="15" y="56"/>
                      <a:pt x="14" y="56"/>
                    </a:cubicBezTo>
                    <a:cubicBezTo>
                      <a:pt x="12" y="56"/>
                      <a:pt x="12" y="56"/>
                      <a:pt x="12" y="56"/>
                    </a:cubicBezTo>
                    <a:cubicBezTo>
                      <a:pt x="8" y="56"/>
                      <a:pt x="5" y="53"/>
                      <a:pt x="5" y="49"/>
                    </a:cubicBezTo>
                    <a:cubicBezTo>
                      <a:pt x="5" y="12"/>
                      <a:pt x="5" y="12"/>
                      <a:pt x="5" y="12"/>
                    </a:cubicBezTo>
                    <a:cubicBezTo>
                      <a:pt x="5" y="8"/>
                      <a:pt x="8" y="5"/>
                      <a:pt x="12" y="5"/>
                    </a:cubicBezTo>
                    <a:cubicBezTo>
                      <a:pt x="64" y="5"/>
                      <a:pt x="64" y="5"/>
                      <a:pt x="64" y="5"/>
                    </a:cubicBezTo>
                    <a:cubicBezTo>
                      <a:pt x="69" y="5"/>
                      <a:pt x="72" y="8"/>
                      <a:pt x="72" y="12"/>
                    </a:cubicBezTo>
                    <a:lnTo>
                      <a:pt x="72" y="4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6" name="组合 55"/>
          <p:cNvGrpSpPr/>
          <p:nvPr/>
        </p:nvGrpSpPr>
        <p:grpSpPr>
          <a:xfrm>
            <a:off x="1660938" y="3842465"/>
            <a:ext cx="1173323" cy="1173323"/>
            <a:chOff x="1658682" y="4303105"/>
            <a:chExt cx="1173323" cy="1173323"/>
          </a:xfrm>
        </p:grpSpPr>
        <p:sp>
          <p:nvSpPr>
            <p:cNvPr id="57" name="椭圆 56"/>
            <p:cNvSpPr/>
            <p:nvPr/>
          </p:nvSpPr>
          <p:spPr>
            <a:xfrm>
              <a:off x="1658682" y="4303105"/>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58" name="组合 57"/>
            <p:cNvGrpSpPr/>
            <p:nvPr/>
          </p:nvGrpSpPr>
          <p:grpSpPr>
            <a:xfrm>
              <a:off x="1965210" y="4667529"/>
              <a:ext cx="591363" cy="407639"/>
              <a:chOff x="3965349" y="1091520"/>
              <a:chExt cx="327025" cy="225425"/>
            </a:xfrm>
            <a:solidFill>
              <a:schemeClr val="tx1">
                <a:lumMod val="65000"/>
                <a:lumOff val="35000"/>
              </a:schemeClr>
            </a:solidFill>
          </p:grpSpPr>
          <p:sp>
            <p:nvSpPr>
              <p:cNvPr id="59" name="Freeform 70"/>
              <p:cNvSpPr>
                <a:spLocks/>
              </p:cNvSpPr>
              <p:nvPr/>
            </p:nvSpPr>
            <p:spPr bwMode="auto">
              <a:xfrm>
                <a:off x="3965349" y="1174070"/>
                <a:ext cx="22225" cy="22225"/>
              </a:xfrm>
              <a:custGeom>
                <a:avLst/>
                <a:gdLst>
                  <a:gd name="T0" fmla="*/ 4 w 6"/>
                  <a:gd name="T1" fmla="*/ 0 h 6"/>
                  <a:gd name="T2" fmla="*/ 0 w 6"/>
                  <a:gd name="T3" fmla="*/ 5 h 6"/>
                  <a:gd name="T4" fmla="*/ 1 w 6"/>
                  <a:gd name="T5" fmla="*/ 6 h 6"/>
                  <a:gd name="T6" fmla="*/ 1 w 6"/>
                  <a:gd name="T7" fmla="*/ 6 h 6"/>
                  <a:gd name="T8" fmla="*/ 3 w 6"/>
                  <a:gd name="T9" fmla="*/ 6 h 6"/>
                  <a:gd name="T10" fmla="*/ 5 w 6"/>
                  <a:gd name="T11" fmla="*/ 2 h 6"/>
                  <a:gd name="T12" fmla="*/ 5 w 6"/>
                  <a:gd name="T13" fmla="*/ 0 h 6"/>
                  <a:gd name="T14" fmla="*/ 4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0"/>
                    </a:moveTo>
                    <a:cubicBezTo>
                      <a:pt x="2" y="2"/>
                      <a:pt x="1" y="3"/>
                      <a:pt x="0" y="5"/>
                    </a:cubicBezTo>
                    <a:cubicBezTo>
                      <a:pt x="0" y="5"/>
                      <a:pt x="0" y="6"/>
                      <a:pt x="1" y="6"/>
                    </a:cubicBezTo>
                    <a:cubicBezTo>
                      <a:pt x="1" y="6"/>
                      <a:pt x="1" y="6"/>
                      <a:pt x="1" y="6"/>
                    </a:cubicBezTo>
                    <a:cubicBezTo>
                      <a:pt x="2" y="6"/>
                      <a:pt x="2" y="6"/>
                      <a:pt x="3" y="6"/>
                    </a:cubicBezTo>
                    <a:cubicBezTo>
                      <a:pt x="3" y="5"/>
                      <a:pt x="4" y="3"/>
                      <a:pt x="5" y="2"/>
                    </a:cubicBezTo>
                    <a:cubicBezTo>
                      <a:pt x="6" y="2"/>
                      <a:pt x="6" y="1"/>
                      <a:pt x="5" y="0"/>
                    </a:cubicBezTo>
                    <a:cubicBezTo>
                      <a:pt x="5" y="0"/>
                      <a:pt x="4"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71"/>
              <p:cNvSpPr>
                <a:spLocks/>
              </p:cNvSpPr>
              <p:nvPr/>
            </p:nvSpPr>
            <p:spPr bwMode="auto">
              <a:xfrm>
                <a:off x="4236811" y="1155020"/>
                <a:ext cx="30163" cy="14288"/>
              </a:xfrm>
              <a:custGeom>
                <a:avLst/>
                <a:gdLst>
                  <a:gd name="T0" fmla="*/ 1 w 8"/>
                  <a:gd name="T1" fmla="*/ 2 h 4"/>
                  <a:gd name="T2" fmla="*/ 5 w 8"/>
                  <a:gd name="T3" fmla="*/ 4 h 4"/>
                  <a:gd name="T4" fmla="*/ 6 w 8"/>
                  <a:gd name="T5" fmla="*/ 4 h 4"/>
                  <a:gd name="T6" fmla="*/ 7 w 8"/>
                  <a:gd name="T7" fmla="*/ 4 h 4"/>
                  <a:gd name="T8" fmla="*/ 7 w 8"/>
                  <a:gd name="T9" fmla="*/ 2 h 4"/>
                  <a:gd name="T10" fmla="*/ 2 w 8"/>
                  <a:gd name="T11" fmla="*/ 0 h 4"/>
                  <a:gd name="T12" fmla="*/ 0 w 8"/>
                  <a:gd name="T13" fmla="*/ 1 h 4"/>
                  <a:gd name="T14" fmla="*/ 1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1" y="2"/>
                    </a:moveTo>
                    <a:cubicBezTo>
                      <a:pt x="3" y="3"/>
                      <a:pt x="4" y="4"/>
                      <a:pt x="5" y="4"/>
                    </a:cubicBezTo>
                    <a:cubicBezTo>
                      <a:pt x="6" y="4"/>
                      <a:pt x="6" y="4"/>
                      <a:pt x="6" y="4"/>
                    </a:cubicBezTo>
                    <a:cubicBezTo>
                      <a:pt x="7" y="4"/>
                      <a:pt x="7" y="4"/>
                      <a:pt x="7" y="4"/>
                    </a:cubicBezTo>
                    <a:cubicBezTo>
                      <a:pt x="8" y="3"/>
                      <a:pt x="7" y="2"/>
                      <a:pt x="7" y="2"/>
                    </a:cubicBezTo>
                    <a:cubicBezTo>
                      <a:pt x="5" y="1"/>
                      <a:pt x="4" y="1"/>
                      <a:pt x="2" y="0"/>
                    </a:cubicBezTo>
                    <a:cubicBezTo>
                      <a:pt x="1" y="0"/>
                      <a:pt x="1" y="0"/>
                      <a:pt x="0" y="1"/>
                    </a:cubicBezTo>
                    <a:cubicBezTo>
                      <a:pt x="0" y="1"/>
                      <a:pt x="0" y="2"/>
                      <a:pt x="1" y="2"/>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72"/>
              <p:cNvSpPr>
                <a:spLocks/>
              </p:cNvSpPr>
              <p:nvPr/>
            </p:nvSpPr>
            <p:spPr bwMode="auto">
              <a:xfrm>
                <a:off x="3965349" y="1207407"/>
                <a:ext cx="19050" cy="26988"/>
              </a:xfrm>
              <a:custGeom>
                <a:avLst/>
                <a:gdLst>
                  <a:gd name="T0" fmla="*/ 2 w 5"/>
                  <a:gd name="T1" fmla="*/ 1 h 7"/>
                  <a:gd name="T2" fmla="*/ 1 w 5"/>
                  <a:gd name="T3" fmla="*/ 0 h 7"/>
                  <a:gd name="T4" fmla="*/ 0 w 5"/>
                  <a:gd name="T5" fmla="*/ 1 h 7"/>
                  <a:gd name="T6" fmla="*/ 2 w 5"/>
                  <a:gd name="T7" fmla="*/ 6 h 7"/>
                  <a:gd name="T8" fmla="*/ 3 w 5"/>
                  <a:gd name="T9" fmla="*/ 7 h 7"/>
                  <a:gd name="T10" fmla="*/ 4 w 5"/>
                  <a:gd name="T11" fmla="*/ 7 h 7"/>
                  <a:gd name="T12" fmla="*/ 4 w 5"/>
                  <a:gd name="T13" fmla="*/ 5 h 7"/>
                  <a:gd name="T14" fmla="*/ 2 w 5"/>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2" y="1"/>
                    </a:moveTo>
                    <a:cubicBezTo>
                      <a:pt x="2" y="0"/>
                      <a:pt x="1" y="0"/>
                      <a:pt x="1" y="0"/>
                    </a:cubicBezTo>
                    <a:cubicBezTo>
                      <a:pt x="0" y="0"/>
                      <a:pt x="0" y="1"/>
                      <a:pt x="0" y="1"/>
                    </a:cubicBezTo>
                    <a:cubicBezTo>
                      <a:pt x="0" y="3"/>
                      <a:pt x="1" y="5"/>
                      <a:pt x="2" y="6"/>
                    </a:cubicBezTo>
                    <a:cubicBezTo>
                      <a:pt x="3" y="7"/>
                      <a:pt x="3" y="7"/>
                      <a:pt x="3" y="7"/>
                    </a:cubicBezTo>
                    <a:cubicBezTo>
                      <a:pt x="4" y="7"/>
                      <a:pt x="4" y="7"/>
                      <a:pt x="4" y="7"/>
                    </a:cubicBezTo>
                    <a:cubicBezTo>
                      <a:pt x="5" y="6"/>
                      <a:pt x="5" y="5"/>
                      <a:pt x="4" y="5"/>
                    </a:cubicBezTo>
                    <a:cubicBezTo>
                      <a:pt x="3" y="4"/>
                      <a:pt x="2" y="2"/>
                      <a:pt x="2"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73"/>
              <p:cNvSpPr>
                <a:spLocks/>
              </p:cNvSpPr>
              <p:nvPr/>
            </p:nvSpPr>
            <p:spPr bwMode="auto">
              <a:xfrm>
                <a:off x="3992336" y="1155020"/>
                <a:ext cx="25400" cy="19050"/>
              </a:xfrm>
              <a:custGeom>
                <a:avLst/>
                <a:gdLst>
                  <a:gd name="T0" fmla="*/ 2 w 7"/>
                  <a:gd name="T1" fmla="*/ 5 h 5"/>
                  <a:gd name="T2" fmla="*/ 2 w 7"/>
                  <a:gd name="T3" fmla="*/ 4 h 5"/>
                  <a:gd name="T4" fmla="*/ 7 w 7"/>
                  <a:gd name="T5" fmla="*/ 2 h 5"/>
                  <a:gd name="T6" fmla="*/ 7 w 7"/>
                  <a:gd name="T7" fmla="*/ 1 h 5"/>
                  <a:gd name="T8" fmla="*/ 6 w 7"/>
                  <a:gd name="T9" fmla="*/ 0 h 5"/>
                  <a:gd name="T10" fmla="*/ 1 w 7"/>
                  <a:gd name="T11" fmla="*/ 2 h 5"/>
                  <a:gd name="T12" fmla="*/ 0 w 7"/>
                  <a:gd name="T13" fmla="*/ 4 h 5"/>
                  <a:gd name="T14" fmla="*/ 2 w 7"/>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2" y="5"/>
                    </a:moveTo>
                    <a:cubicBezTo>
                      <a:pt x="2" y="4"/>
                      <a:pt x="2" y="4"/>
                      <a:pt x="2" y="4"/>
                    </a:cubicBezTo>
                    <a:cubicBezTo>
                      <a:pt x="3" y="4"/>
                      <a:pt x="5" y="3"/>
                      <a:pt x="7" y="2"/>
                    </a:cubicBezTo>
                    <a:cubicBezTo>
                      <a:pt x="7" y="2"/>
                      <a:pt x="7" y="1"/>
                      <a:pt x="7" y="1"/>
                    </a:cubicBezTo>
                    <a:cubicBezTo>
                      <a:pt x="7" y="0"/>
                      <a:pt x="6" y="0"/>
                      <a:pt x="6" y="0"/>
                    </a:cubicBezTo>
                    <a:cubicBezTo>
                      <a:pt x="4" y="1"/>
                      <a:pt x="2" y="1"/>
                      <a:pt x="1" y="2"/>
                    </a:cubicBezTo>
                    <a:cubicBezTo>
                      <a:pt x="0" y="3"/>
                      <a:pt x="0" y="3"/>
                      <a:pt x="0" y="4"/>
                    </a:cubicBezTo>
                    <a:cubicBezTo>
                      <a:pt x="1" y="4"/>
                      <a:pt x="1" y="5"/>
                      <a:pt x="2" y="5"/>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74"/>
              <p:cNvSpPr>
                <a:spLocks/>
              </p:cNvSpPr>
              <p:nvPr/>
            </p:nvSpPr>
            <p:spPr bwMode="auto">
              <a:xfrm>
                <a:off x="4244749" y="1234395"/>
                <a:ext cx="25400" cy="22225"/>
              </a:xfrm>
              <a:custGeom>
                <a:avLst/>
                <a:gdLst>
                  <a:gd name="T0" fmla="*/ 5 w 7"/>
                  <a:gd name="T1" fmla="*/ 1 h 6"/>
                  <a:gd name="T2" fmla="*/ 1 w 7"/>
                  <a:gd name="T3" fmla="*/ 3 h 6"/>
                  <a:gd name="T4" fmla="*/ 0 w 7"/>
                  <a:gd name="T5" fmla="*/ 5 h 6"/>
                  <a:gd name="T6" fmla="*/ 1 w 7"/>
                  <a:gd name="T7" fmla="*/ 6 h 6"/>
                  <a:gd name="T8" fmla="*/ 2 w 7"/>
                  <a:gd name="T9" fmla="*/ 5 h 6"/>
                  <a:gd name="T10" fmla="*/ 7 w 7"/>
                  <a:gd name="T11" fmla="*/ 3 h 6"/>
                  <a:gd name="T12" fmla="*/ 7 w 7"/>
                  <a:gd name="T13" fmla="*/ 1 h 6"/>
                  <a:gd name="T14" fmla="*/ 5 w 7"/>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5" y="1"/>
                    </a:moveTo>
                    <a:cubicBezTo>
                      <a:pt x="4" y="2"/>
                      <a:pt x="2" y="2"/>
                      <a:pt x="1" y="3"/>
                    </a:cubicBezTo>
                    <a:cubicBezTo>
                      <a:pt x="0" y="3"/>
                      <a:pt x="0" y="4"/>
                      <a:pt x="0" y="5"/>
                    </a:cubicBezTo>
                    <a:cubicBezTo>
                      <a:pt x="1" y="5"/>
                      <a:pt x="1" y="6"/>
                      <a:pt x="1" y="6"/>
                    </a:cubicBezTo>
                    <a:cubicBezTo>
                      <a:pt x="2" y="5"/>
                      <a:pt x="2" y="5"/>
                      <a:pt x="2" y="5"/>
                    </a:cubicBezTo>
                    <a:cubicBezTo>
                      <a:pt x="4" y="5"/>
                      <a:pt x="5" y="4"/>
                      <a:pt x="7" y="3"/>
                    </a:cubicBezTo>
                    <a:cubicBezTo>
                      <a:pt x="7" y="2"/>
                      <a:pt x="7" y="2"/>
                      <a:pt x="7" y="1"/>
                    </a:cubicBezTo>
                    <a:cubicBezTo>
                      <a:pt x="6" y="1"/>
                      <a:pt x="6" y="0"/>
                      <a:pt x="5"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75"/>
              <p:cNvSpPr>
                <a:spLocks/>
              </p:cNvSpPr>
              <p:nvPr/>
            </p:nvSpPr>
            <p:spPr bwMode="auto">
              <a:xfrm>
                <a:off x="4270149" y="1174070"/>
                <a:ext cx="22225" cy="22225"/>
              </a:xfrm>
              <a:custGeom>
                <a:avLst/>
                <a:gdLst>
                  <a:gd name="T0" fmla="*/ 4 w 6"/>
                  <a:gd name="T1" fmla="*/ 6 h 6"/>
                  <a:gd name="T2" fmla="*/ 5 w 6"/>
                  <a:gd name="T3" fmla="*/ 6 h 6"/>
                  <a:gd name="T4" fmla="*/ 5 w 6"/>
                  <a:gd name="T5" fmla="*/ 5 h 6"/>
                  <a:gd name="T6" fmla="*/ 2 w 6"/>
                  <a:gd name="T7" fmla="*/ 0 h 6"/>
                  <a:gd name="T8" fmla="*/ 0 w 6"/>
                  <a:gd name="T9" fmla="*/ 0 h 6"/>
                  <a:gd name="T10" fmla="*/ 0 w 6"/>
                  <a:gd name="T11" fmla="*/ 2 h 6"/>
                  <a:gd name="T12" fmla="*/ 3 w 6"/>
                  <a:gd name="T13" fmla="*/ 6 h 6"/>
                  <a:gd name="T14" fmla="*/ 4 w 6"/>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6"/>
                    </a:moveTo>
                    <a:cubicBezTo>
                      <a:pt x="5" y="6"/>
                      <a:pt x="5" y="6"/>
                      <a:pt x="5" y="6"/>
                    </a:cubicBezTo>
                    <a:cubicBezTo>
                      <a:pt x="5" y="6"/>
                      <a:pt x="6" y="5"/>
                      <a:pt x="5" y="5"/>
                    </a:cubicBezTo>
                    <a:cubicBezTo>
                      <a:pt x="5" y="3"/>
                      <a:pt x="4" y="2"/>
                      <a:pt x="2" y="0"/>
                    </a:cubicBezTo>
                    <a:cubicBezTo>
                      <a:pt x="2" y="0"/>
                      <a:pt x="1" y="0"/>
                      <a:pt x="0" y="0"/>
                    </a:cubicBezTo>
                    <a:cubicBezTo>
                      <a:pt x="0" y="1"/>
                      <a:pt x="0" y="2"/>
                      <a:pt x="0" y="2"/>
                    </a:cubicBezTo>
                    <a:cubicBezTo>
                      <a:pt x="2" y="3"/>
                      <a:pt x="3" y="4"/>
                      <a:pt x="3" y="6"/>
                    </a:cubicBezTo>
                    <a:cubicBezTo>
                      <a:pt x="3" y="6"/>
                      <a:pt x="4" y="6"/>
                      <a:pt x="4" y="6"/>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76"/>
              <p:cNvSpPr>
                <a:spLocks/>
              </p:cNvSpPr>
              <p:nvPr/>
            </p:nvSpPr>
            <p:spPr bwMode="auto">
              <a:xfrm>
                <a:off x="4135211" y="1267732"/>
                <a:ext cx="26988" cy="11113"/>
              </a:xfrm>
              <a:custGeom>
                <a:avLst/>
                <a:gdLst>
                  <a:gd name="T0" fmla="*/ 6 w 7"/>
                  <a:gd name="T1" fmla="*/ 0 h 3"/>
                  <a:gd name="T2" fmla="*/ 1 w 7"/>
                  <a:gd name="T3" fmla="*/ 0 h 3"/>
                  <a:gd name="T4" fmla="*/ 0 w 7"/>
                  <a:gd name="T5" fmla="*/ 1 h 3"/>
                  <a:gd name="T6" fmla="*/ 1 w 7"/>
                  <a:gd name="T7" fmla="*/ 3 h 3"/>
                  <a:gd name="T8" fmla="*/ 1 w 7"/>
                  <a:gd name="T9" fmla="*/ 3 h 3"/>
                  <a:gd name="T10" fmla="*/ 6 w 7"/>
                  <a:gd name="T11" fmla="*/ 2 h 3"/>
                  <a:gd name="T12" fmla="*/ 7 w 7"/>
                  <a:gd name="T13" fmla="*/ 1 h 3"/>
                  <a:gd name="T14" fmla="*/ 6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6" y="0"/>
                    </a:moveTo>
                    <a:cubicBezTo>
                      <a:pt x="4" y="0"/>
                      <a:pt x="3" y="0"/>
                      <a:pt x="1" y="0"/>
                    </a:cubicBezTo>
                    <a:cubicBezTo>
                      <a:pt x="0" y="0"/>
                      <a:pt x="0" y="1"/>
                      <a:pt x="0" y="1"/>
                    </a:cubicBezTo>
                    <a:cubicBezTo>
                      <a:pt x="0" y="2"/>
                      <a:pt x="0" y="3"/>
                      <a:pt x="1" y="3"/>
                    </a:cubicBezTo>
                    <a:cubicBezTo>
                      <a:pt x="1" y="3"/>
                      <a:pt x="1" y="3"/>
                      <a:pt x="1" y="3"/>
                    </a:cubicBezTo>
                    <a:cubicBezTo>
                      <a:pt x="3" y="2"/>
                      <a:pt x="4" y="2"/>
                      <a:pt x="6" y="2"/>
                    </a:cubicBezTo>
                    <a:cubicBezTo>
                      <a:pt x="7" y="2"/>
                      <a:pt x="7" y="2"/>
                      <a:pt x="7" y="1"/>
                    </a:cubicBezTo>
                    <a:cubicBezTo>
                      <a:pt x="7" y="0"/>
                      <a:pt x="7" y="0"/>
                      <a:pt x="6"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77"/>
              <p:cNvSpPr>
                <a:spLocks/>
              </p:cNvSpPr>
              <p:nvPr/>
            </p:nvSpPr>
            <p:spPr bwMode="auto">
              <a:xfrm>
                <a:off x="4274911" y="1207407"/>
                <a:ext cx="17463" cy="26988"/>
              </a:xfrm>
              <a:custGeom>
                <a:avLst/>
                <a:gdLst>
                  <a:gd name="T0" fmla="*/ 4 w 5"/>
                  <a:gd name="T1" fmla="*/ 0 h 7"/>
                  <a:gd name="T2" fmla="*/ 3 w 5"/>
                  <a:gd name="T3" fmla="*/ 1 h 7"/>
                  <a:gd name="T4" fmla="*/ 1 w 5"/>
                  <a:gd name="T5" fmla="*/ 5 h 7"/>
                  <a:gd name="T6" fmla="*/ 1 w 5"/>
                  <a:gd name="T7" fmla="*/ 6 h 7"/>
                  <a:gd name="T8" fmla="*/ 2 w 5"/>
                  <a:gd name="T9" fmla="*/ 7 h 7"/>
                  <a:gd name="T10" fmla="*/ 3 w 5"/>
                  <a:gd name="T11" fmla="*/ 6 h 7"/>
                  <a:gd name="T12" fmla="*/ 5 w 5"/>
                  <a:gd name="T13" fmla="*/ 1 h 7"/>
                  <a:gd name="T14" fmla="*/ 4 w 5"/>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4" y="0"/>
                    </a:moveTo>
                    <a:cubicBezTo>
                      <a:pt x="3" y="0"/>
                      <a:pt x="3" y="0"/>
                      <a:pt x="3" y="1"/>
                    </a:cubicBezTo>
                    <a:cubicBezTo>
                      <a:pt x="2" y="2"/>
                      <a:pt x="2" y="3"/>
                      <a:pt x="1" y="5"/>
                    </a:cubicBezTo>
                    <a:cubicBezTo>
                      <a:pt x="0" y="5"/>
                      <a:pt x="0" y="6"/>
                      <a:pt x="1" y="6"/>
                    </a:cubicBezTo>
                    <a:cubicBezTo>
                      <a:pt x="2" y="7"/>
                      <a:pt x="2" y="7"/>
                      <a:pt x="2" y="7"/>
                    </a:cubicBezTo>
                    <a:cubicBezTo>
                      <a:pt x="3" y="6"/>
                      <a:pt x="3" y="6"/>
                      <a:pt x="3" y="6"/>
                    </a:cubicBezTo>
                    <a:cubicBezTo>
                      <a:pt x="4" y="5"/>
                      <a:pt x="5" y="3"/>
                      <a:pt x="5" y="1"/>
                    </a:cubicBezTo>
                    <a:cubicBezTo>
                      <a:pt x="5" y="1"/>
                      <a:pt x="5"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78"/>
              <p:cNvSpPr>
                <a:spLocks noEditPoints="1"/>
              </p:cNvSpPr>
              <p:nvPr/>
            </p:nvSpPr>
            <p:spPr bwMode="auto">
              <a:xfrm>
                <a:off x="3987574" y="1091520"/>
                <a:ext cx="252413" cy="225425"/>
              </a:xfrm>
              <a:custGeom>
                <a:avLst/>
                <a:gdLst>
                  <a:gd name="T0" fmla="*/ 64 w 67"/>
                  <a:gd name="T1" fmla="*/ 17 h 60"/>
                  <a:gd name="T2" fmla="*/ 64 w 67"/>
                  <a:gd name="T3" fmla="*/ 17 h 60"/>
                  <a:gd name="T4" fmla="*/ 63 w 67"/>
                  <a:gd name="T5" fmla="*/ 15 h 60"/>
                  <a:gd name="T6" fmla="*/ 63 w 67"/>
                  <a:gd name="T7" fmla="*/ 15 h 60"/>
                  <a:gd name="T8" fmla="*/ 37 w 67"/>
                  <a:gd name="T9" fmla="*/ 0 h 60"/>
                  <a:gd name="T10" fmla="*/ 12 w 67"/>
                  <a:gd name="T11" fmla="*/ 15 h 60"/>
                  <a:gd name="T12" fmla="*/ 12 w 67"/>
                  <a:gd name="T13" fmla="*/ 15 h 60"/>
                  <a:gd name="T14" fmla="*/ 11 w 67"/>
                  <a:gd name="T15" fmla="*/ 17 h 60"/>
                  <a:gd name="T16" fmla="*/ 11 w 67"/>
                  <a:gd name="T17" fmla="*/ 17 h 60"/>
                  <a:gd name="T18" fmla="*/ 8 w 67"/>
                  <a:gd name="T19" fmla="*/ 30 h 60"/>
                  <a:gd name="T20" fmla="*/ 8 w 67"/>
                  <a:gd name="T21" fmla="*/ 37 h 60"/>
                  <a:gd name="T22" fmla="*/ 5 w 67"/>
                  <a:gd name="T23" fmla="*/ 41 h 60"/>
                  <a:gd name="T24" fmla="*/ 2 w 67"/>
                  <a:gd name="T25" fmla="*/ 39 h 60"/>
                  <a:gd name="T26" fmla="*/ 0 w 67"/>
                  <a:gd name="T27" fmla="*/ 39 h 60"/>
                  <a:gd name="T28" fmla="*/ 0 w 67"/>
                  <a:gd name="T29" fmla="*/ 41 h 60"/>
                  <a:gd name="T30" fmla="*/ 5 w 67"/>
                  <a:gd name="T31" fmla="*/ 43 h 60"/>
                  <a:gd name="T32" fmla="*/ 4 w 67"/>
                  <a:gd name="T33" fmla="*/ 46 h 60"/>
                  <a:gd name="T34" fmla="*/ 17 w 67"/>
                  <a:gd name="T35" fmla="*/ 59 h 60"/>
                  <a:gd name="T36" fmla="*/ 24 w 67"/>
                  <a:gd name="T37" fmla="*/ 57 h 60"/>
                  <a:gd name="T38" fmla="*/ 37 w 67"/>
                  <a:gd name="T39" fmla="*/ 60 h 60"/>
                  <a:gd name="T40" fmla="*/ 63 w 67"/>
                  <a:gd name="T41" fmla="*/ 46 h 60"/>
                  <a:gd name="T42" fmla="*/ 65 w 67"/>
                  <a:gd name="T43" fmla="*/ 45 h 60"/>
                  <a:gd name="T44" fmla="*/ 66 w 67"/>
                  <a:gd name="T45" fmla="*/ 44 h 60"/>
                  <a:gd name="T46" fmla="*/ 64 w 67"/>
                  <a:gd name="T47" fmla="*/ 43 h 60"/>
                  <a:gd name="T48" fmla="*/ 64 w 67"/>
                  <a:gd name="T49" fmla="*/ 43 h 60"/>
                  <a:gd name="T50" fmla="*/ 67 w 67"/>
                  <a:gd name="T51" fmla="*/ 30 h 60"/>
                  <a:gd name="T52" fmla="*/ 64 w 67"/>
                  <a:gd name="T53" fmla="*/ 17 h 60"/>
                  <a:gd name="T54" fmla="*/ 7 w 67"/>
                  <a:gd name="T55" fmla="*/ 46 h 60"/>
                  <a:gd name="T56" fmla="*/ 17 w 67"/>
                  <a:gd name="T57" fmla="*/ 36 h 60"/>
                  <a:gd name="T58" fmla="*/ 28 w 67"/>
                  <a:gd name="T59" fmla="*/ 46 h 60"/>
                  <a:gd name="T60" fmla="*/ 17 w 67"/>
                  <a:gd name="T61" fmla="*/ 57 h 60"/>
                  <a:gd name="T62" fmla="*/ 7 w 67"/>
                  <a:gd name="T63" fmla="*/ 46 h 60"/>
                  <a:gd name="T64" fmla="*/ 56 w 67"/>
                  <a:gd name="T65" fmla="*/ 47 h 60"/>
                  <a:gd name="T66" fmla="*/ 56 w 67"/>
                  <a:gd name="T67" fmla="*/ 47 h 60"/>
                  <a:gd name="T68" fmla="*/ 55 w 67"/>
                  <a:gd name="T69" fmla="*/ 46 h 60"/>
                  <a:gd name="T70" fmla="*/ 50 w 67"/>
                  <a:gd name="T71" fmla="*/ 46 h 60"/>
                  <a:gd name="T72" fmla="*/ 49 w 67"/>
                  <a:gd name="T73" fmla="*/ 48 h 60"/>
                  <a:gd name="T74" fmla="*/ 50 w 67"/>
                  <a:gd name="T75" fmla="*/ 49 h 60"/>
                  <a:gd name="T76" fmla="*/ 50 w 67"/>
                  <a:gd name="T77" fmla="*/ 49 h 60"/>
                  <a:gd name="T78" fmla="*/ 55 w 67"/>
                  <a:gd name="T79" fmla="*/ 48 h 60"/>
                  <a:gd name="T80" fmla="*/ 37 w 67"/>
                  <a:gd name="T81" fmla="*/ 55 h 60"/>
                  <a:gd name="T82" fmla="*/ 28 w 67"/>
                  <a:gd name="T83" fmla="*/ 54 h 60"/>
                  <a:gd name="T84" fmla="*/ 30 w 67"/>
                  <a:gd name="T85" fmla="*/ 49 h 60"/>
                  <a:gd name="T86" fmla="*/ 35 w 67"/>
                  <a:gd name="T87" fmla="*/ 50 h 60"/>
                  <a:gd name="T88" fmla="*/ 35 w 67"/>
                  <a:gd name="T89" fmla="*/ 50 h 60"/>
                  <a:gd name="T90" fmla="*/ 36 w 67"/>
                  <a:gd name="T91" fmla="*/ 48 h 60"/>
                  <a:gd name="T92" fmla="*/ 35 w 67"/>
                  <a:gd name="T93" fmla="*/ 47 h 60"/>
                  <a:gd name="T94" fmla="*/ 30 w 67"/>
                  <a:gd name="T95" fmla="*/ 47 h 60"/>
                  <a:gd name="T96" fmla="*/ 31 w 67"/>
                  <a:gd name="T97" fmla="*/ 46 h 60"/>
                  <a:gd name="T98" fmla="*/ 17 w 67"/>
                  <a:gd name="T99" fmla="*/ 33 h 60"/>
                  <a:gd name="T100" fmla="*/ 13 w 67"/>
                  <a:gd name="T101" fmla="*/ 34 h 60"/>
                  <a:gd name="T102" fmla="*/ 12 w 67"/>
                  <a:gd name="T103" fmla="*/ 30 h 60"/>
                  <a:gd name="T104" fmla="*/ 37 w 67"/>
                  <a:gd name="T105" fmla="*/ 5 h 60"/>
                  <a:gd name="T106" fmla="*/ 62 w 67"/>
                  <a:gd name="T107" fmla="*/ 30 h 60"/>
                  <a:gd name="T108" fmla="*/ 56 w 67"/>
                  <a:gd name="T109" fmla="*/ 4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0">
                    <a:moveTo>
                      <a:pt x="64" y="17"/>
                    </a:moveTo>
                    <a:cubicBezTo>
                      <a:pt x="64" y="17"/>
                      <a:pt x="64" y="17"/>
                      <a:pt x="64" y="17"/>
                    </a:cubicBezTo>
                    <a:cubicBezTo>
                      <a:pt x="64" y="16"/>
                      <a:pt x="64" y="15"/>
                      <a:pt x="63" y="15"/>
                    </a:cubicBezTo>
                    <a:cubicBezTo>
                      <a:pt x="63" y="15"/>
                      <a:pt x="63" y="15"/>
                      <a:pt x="63" y="15"/>
                    </a:cubicBezTo>
                    <a:cubicBezTo>
                      <a:pt x="58" y="6"/>
                      <a:pt x="48" y="0"/>
                      <a:pt x="37" y="0"/>
                    </a:cubicBezTo>
                    <a:cubicBezTo>
                      <a:pt x="27" y="0"/>
                      <a:pt x="17" y="6"/>
                      <a:pt x="12" y="15"/>
                    </a:cubicBezTo>
                    <a:cubicBezTo>
                      <a:pt x="12" y="15"/>
                      <a:pt x="12" y="15"/>
                      <a:pt x="12" y="15"/>
                    </a:cubicBezTo>
                    <a:cubicBezTo>
                      <a:pt x="11" y="15"/>
                      <a:pt x="11" y="16"/>
                      <a:pt x="11" y="17"/>
                    </a:cubicBezTo>
                    <a:cubicBezTo>
                      <a:pt x="11" y="17"/>
                      <a:pt x="11" y="17"/>
                      <a:pt x="11" y="17"/>
                    </a:cubicBezTo>
                    <a:cubicBezTo>
                      <a:pt x="9" y="21"/>
                      <a:pt x="8" y="25"/>
                      <a:pt x="8" y="30"/>
                    </a:cubicBezTo>
                    <a:cubicBezTo>
                      <a:pt x="8" y="33"/>
                      <a:pt x="8" y="35"/>
                      <a:pt x="8" y="37"/>
                    </a:cubicBezTo>
                    <a:cubicBezTo>
                      <a:pt x="7" y="38"/>
                      <a:pt x="6" y="39"/>
                      <a:pt x="5" y="41"/>
                    </a:cubicBezTo>
                    <a:cubicBezTo>
                      <a:pt x="4" y="40"/>
                      <a:pt x="3" y="40"/>
                      <a:pt x="2" y="39"/>
                    </a:cubicBezTo>
                    <a:cubicBezTo>
                      <a:pt x="1" y="38"/>
                      <a:pt x="0" y="39"/>
                      <a:pt x="0" y="39"/>
                    </a:cubicBezTo>
                    <a:cubicBezTo>
                      <a:pt x="0" y="40"/>
                      <a:pt x="0" y="41"/>
                      <a:pt x="0" y="41"/>
                    </a:cubicBezTo>
                    <a:cubicBezTo>
                      <a:pt x="2" y="42"/>
                      <a:pt x="3" y="43"/>
                      <a:pt x="5" y="43"/>
                    </a:cubicBezTo>
                    <a:cubicBezTo>
                      <a:pt x="4" y="44"/>
                      <a:pt x="4" y="45"/>
                      <a:pt x="4" y="46"/>
                    </a:cubicBezTo>
                    <a:cubicBezTo>
                      <a:pt x="4" y="53"/>
                      <a:pt x="10" y="59"/>
                      <a:pt x="17" y="59"/>
                    </a:cubicBezTo>
                    <a:cubicBezTo>
                      <a:pt x="20" y="59"/>
                      <a:pt x="22" y="58"/>
                      <a:pt x="24" y="57"/>
                    </a:cubicBezTo>
                    <a:cubicBezTo>
                      <a:pt x="28" y="59"/>
                      <a:pt x="33" y="60"/>
                      <a:pt x="37" y="60"/>
                    </a:cubicBezTo>
                    <a:cubicBezTo>
                      <a:pt x="48" y="60"/>
                      <a:pt x="57" y="55"/>
                      <a:pt x="63" y="46"/>
                    </a:cubicBezTo>
                    <a:cubicBezTo>
                      <a:pt x="64" y="46"/>
                      <a:pt x="64" y="46"/>
                      <a:pt x="65" y="45"/>
                    </a:cubicBezTo>
                    <a:cubicBezTo>
                      <a:pt x="66" y="45"/>
                      <a:pt x="66" y="44"/>
                      <a:pt x="66" y="44"/>
                    </a:cubicBezTo>
                    <a:cubicBezTo>
                      <a:pt x="66" y="43"/>
                      <a:pt x="65" y="43"/>
                      <a:pt x="64" y="43"/>
                    </a:cubicBezTo>
                    <a:cubicBezTo>
                      <a:pt x="64" y="43"/>
                      <a:pt x="64" y="43"/>
                      <a:pt x="64" y="43"/>
                    </a:cubicBezTo>
                    <a:cubicBezTo>
                      <a:pt x="66" y="39"/>
                      <a:pt x="67" y="35"/>
                      <a:pt x="67" y="30"/>
                    </a:cubicBezTo>
                    <a:cubicBezTo>
                      <a:pt x="67" y="25"/>
                      <a:pt x="66" y="21"/>
                      <a:pt x="64" y="17"/>
                    </a:cubicBezTo>
                    <a:close/>
                    <a:moveTo>
                      <a:pt x="7" y="46"/>
                    </a:moveTo>
                    <a:cubicBezTo>
                      <a:pt x="7" y="40"/>
                      <a:pt x="12" y="36"/>
                      <a:pt x="17" y="36"/>
                    </a:cubicBezTo>
                    <a:cubicBezTo>
                      <a:pt x="23" y="36"/>
                      <a:pt x="28" y="40"/>
                      <a:pt x="28" y="46"/>
                    </a:cubicBezTo>
                    <a:cubicBezTo>
                      <a:pt x="28" y="52"/>
                      <a:pt x="23" y="57"/>
                      <a:pt x="17" y="57"/>
                    </a:cubicBezTo>
                    <a:cubicBezTo>
                      <a:pt x="12" y="57"/>
                      <a:pt x="7" y="52"/>
                      <a:pt x="7" y="46"/>
                    </a:cubicBezTo>
                    <a:close/>
                    <a:moveTo>
                      <a:pt x="56" y="47"/>
                    </a:moveTo>
                    <a:cubicBezTo>
                      <a:pt x="56" y="47"/>
                      <a:pt x="56" y="47"/>
                      <a:pt x="56" y="47"/>
                    </a:cubicBezTo>
                    <a:cubicBezTo>
                      <a:pt x="56" y="46"/>
                      <a:pt x="55" y="45"/>
                      <a:pt x="55" y="46"/>
                    </a:cubicBezTo>
                    <a:cubicBezTo>
                      <a:pt x="53" y="46"/>
                      <a:pt x="52" y="46"/>
                      <a:pt x="50" y="46"/>
                    </a:cubicBezTo>
                    <a:cubicBezTo>
                      <a:pt x="49" y="46"/>
                      <a:pt x="49" y="47"/>
                      <a:pt x="49" y="48"/>
                    </a:cubicBezTo>
                    <a:cubicBezTo>
                      <a:pt x="49" y="48"/>
                      <a:pt x="49" y="49"/>
                      <a:pt x="50" y="49"/>
                    </a:cubicBezTo>
                    <a:cubicBezTo>
                      <a:pt x="50" y="49"/>
                      <a:pt x="50" y="49"/>
                      <a:pt x="50" y="49"/>
                    </a:cubicBezTo>
                    <a:cubicBezTo>
                      <a:pt x="52" y="49"/>
                      <a:pt x="53" y="48"/>
                      <a:pt x="55" y="48"/>
                    </a:cubicBezTo>
                    <a:cubicBezTo>
                      <a:pt x="50" y="53"/>
                      <a:pt x="44" y="55"/>
                      <a:pt x="37" y="55"/>
                    </a:cubicBezTo>
                    <a:cubicBezTo>
                      <a:pt x="34" y="55"/>
                      <a:pt x="31" y="55"/>
                      <a:pt x="28" y="54"/>
                    </a:cubicBezTo>
                    <a:cubicBezTo>
                      <a:pt x="29" y="52"/>
                      <a:pt x="30" y="51"/>
                      <a:pt x="30" y="49"/>
                    </a:cubicBezTo>
                    <a:cubicBezTo>
                      <a:pt x="32" y="49"/>
                      <a:pt x="33" y="50"/>
                      <a:pt x="35" y="50"/>
                    </a:cubicBezTo>
                    <a:cubicBezTo>
                      <a:pt x="35" y="50"/>
                      <a:pt x="35" y="50"/>
                      <a:pt x="35" y="50"/>
                    </a:cubicBezTo>
                    <a:cubicBezTo>
                      <a:pt x="36" y="50"/>
                      <a:pt x="36" y="49"/>
                      <a:pt x="36" y="48"/>
                    </a:cubicBezTo>
                    <a:cubicBezTo>
                      <a:pt x="36" y="48"/>
                      <a:pt x="36" y="47"/>
                      <a:pt x="35" y="47"/>
                    </a:cubicBezTo>
                    <a:cubicBezTo>
                      <a:pt x="33" y="47"/>
                      <a:pt x="32" y="47"/>
                      <a:pt x="30" y="47"/>
                    </a:cubicBezTo>
                    <a:cubicBezTo>
                      <a:pt x="31" y="46"/>
                      <a:pt x="31" y="46"/>
                      <a:pt x="31" y="46"/>
                    </a:cubicBezTo>
                    <a:cubicBezTo>
                      <a:pt x="31" y="39"/>
                      <a:pt x="25" y="33"/>
                      <a:pt x="17" y="33"/>
                    </a:cubicBezTo>
                    <a:cubicBezTo>
                      <a:pt x="16" y="33"/>
                      <a:pt x="14" y="33"/>
                      <a:pt x="13" y="34"/>
                    </a:cubicBezTo>
                    <a:cubicBezTo>
                      <a:pt x="13" y="33"/>
                      <a:pt x="12" y="32"/>
                      <a:pt x="12" y="30"/>
                    </a:cubicBezTo>
                    <a:cubicBezTo>
                      <a:pt x="12" y="17"/>
                      <a:pt x="24" y="5"/>
                      <a:pt x="37" y="5"/>
                    </a:cubicBezTo>
                    <a:cubicBezTo>
                      <a:pt x="51" y="5"/>
                      <a:pt x="62" y="17"/>
                      <a:pt x="62" y="30"/>
                    </a:cubicBezTo>
                    <a:cubicBezTo>
                      <a:pt x="62" y="37"/>
                      <a:pt x="60" y="42"/>
                      <a:pt x="56" y="4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68" name="空心弧 67"/>
          <p:cNvSpPr>
            <a:spLocks noChangeAspect="1"/>
          </p:cNvSpPr>
          <p:nvPr/>
        </p:nvSpPr>
        <p:spPr>
          <a:xfrm>
            <a:off x="1152103" y="333363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9" name="空心弧 68"/>
          <p:cNvSpPr>
            <a:spLocks noChangeAspect="1"/>
          </p:cNvSpPr>
          <p:nvPr/>
        </p:nvSpPr>
        <p:spPr>
          <a:xfrm>
            <a:off x="2993653" y="335707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0" name="空心弧 69"/>
          <p:cNvSpPr>
            <a:spLocks noChangeAspect="1"/>
          </p:cNvSpPr>
          <p:nvPr/>
        </p:nvSpPr>
        <p:spPr>
          <a:xfrm>
            <a:off x="2970207" y="151631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1" name="空心弧 70"/>
          <p:cNvSpPr>
            <a:spLocks noChangeAspect="1"/>
          </p:cNvSpPr>
          <p:nvPr/>
        </p:nvSpPr>
        <p:spPr>
          <a:xfrm>
            <a:off x="4811757" y="153975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72" name="组合 71"/>
          <p:cNvGrpSpPr/>
          <p:nvPr/>
        </p:nvGrpSpPr>
        <p:grpSpPr>
          <a:xfrm>
            <a:off x="7720756" y="2551348"/>
            <a:ext cx="304005" cy="304005"/>
            <a:chOff x="6056956" y="3167604"/>
            <a:chExt cx="409123" cy="409123"/>
          </a:xfrm>
        </p:grpSpPr>
        <p:sp>
          <p:nvSpPr>
            <p:cNvPr id="73"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74"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
        <p:nvSpPr>
          <p:cNvPr id="75" name="文本框 74"/>
          <p:cNvSpPr txBox="1"/>
          <p:nvPr/>
        </p:nvSpPr>
        <p:spPr>
          <a:xfrm>
            <a:off x="1809017" y="285370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6" name="文本框 75"/>
          <p:cNvSpPr txBox="1"/>
          <p:nvPr/>
        </p:nvSpPr>
        <p:spPr>
          <a:xfrm>
            <a:off x="3647567" y="568073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7" name="文本框 76"/>
          <p:cNvSpPr txBox="1"/>
          <p:nvPr/>
        </p:nvSpPr>
        <p:spPr>
          <a:xfrm>
            <a:off x="3511705" y="1080718"/>
            <a:ext cx="877163" cy="369332"/>
          </a:xfrm>
          <a:prstGeom prst="rect">
            <a:avLst/>
          </a:prstGeom>
          <a:noFill/>
        </p:spPr>
        <p:txBody>
          <a:bodyPr wrap="none" rtlCol="0">
            <a:spAutoFit/>
          </a:bodyPr>
          <a:lstStyle/>
          <a:p>
            <a:pPr algn="ctr"/>
            <a:r>
              <a:rPr lang="zh-CN" altLang="en-US" dirty="0" smtClean="0">
                <a:solidFill>
                  <a:srgbClr val="3F3F3F"/>
                </a:solidFill>
                <a:latin typeface="微软雅黑" panose="020B0503020204020204" pitchFamily="34" charset="-122"/>
                <a:ea typeface="微软雅黑" panose="020B0503020204020204" pitchFamily="34" charset="-122"/>
                <a:cs typeface="+mn-ea"/>
                <a:sym typeface="+mn-lt"/>
              </a:rPr>
              <a:t>关键词</a:t>
            </a:r>
            <a:endParaRPr lang="zh-CN" altLang="en-US"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8" name="文本框 77"/>
          <p:cNvSpPr txBox="1"/>
          <p:nvPr/>
        </p:nvSpPr>
        <p:spPr>
          <a:xfrm>
            <a:off x="5468671" y="3805795"/>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9" name="矩形 78"/>
          <p:cNvSpPr/>
          <p:nvPr/>
        </p:nvSpPr>
        <p:spPr>
          <a:xfrm>
            <a:off x="8200187" y="2492896"/>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工作经验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80" name="矩形 47"/>
          <p:cNvSpPr>
            <a:spLocks noChangeArrowheads="1"/>
          </p:cNvSpPr>
          <p:nvPr/>
        </p:nvSpPr>
        <p:spPr bwMode="auto">
          <a:xfrm>
            <a:off x="8200187" y="2876388"/>
            <a:ext cx="3366833"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sp>
        <p:nvSpPr>
          <p:cNvPr id="81" name="矩形 80"/>
          <p:cNvSpPr/>
          <p:nvPr/>
        </p:nvSpPr>
        <p:spPr>
          <a:xfrm>
            <a:off x="8200187" y="4600581"/>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职业经验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82" name="矩形 81"/>
          <p:cNvSpPr>
            <a:spLocks noChangeArrowheads="1"/>
          </p:cNvSpPr>
          <p:nvPr/>
        </p:nvSpPr>
        <p:spPr bwMode="auto">
          <a:xfrm>
            <a:off x="8200187" y="4984073"/>
            <a:ext cx="3222817"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grpSp>
        <p:nvGrpSpPr>
          <p:cNvPr id="83" name="组合 82"/>
          <p:cNvGrpSpPr/>
          <p:nvPr/>
        </p:nvGrpSpPr>
        <p:grpSpPr>
          <a:xfrm>
            <a:off x="7691352" y="4656115"/>
            <a:ext cx="304005" cy="304005"/>
            <a:chOff x="6056956" y="3167604"/>
            <a:chExt cx="409123" cy="409123"/>
          </a:xfrm>
        </p:grpSpPr>
        <p:sp>
          <p:nvSpPr>
            <p:cNvPr id="84"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85"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269993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6" presetClass="entr" presetSubtype="16"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circle(in)">
                                          <p:cBhvr>
                                            <p:cTn id="23" dur="1000"/>
                                            <p:tgtEl>
                                              <p:spTgt spid="68"/>
                                            </p:tgtEl>
                                          </p:cBhvr>
                                        </p:animEffect>
                                      </p:childTnLst>
                                    </p:cTn>
                                  </p:par>
                                  <p:par>
                                    <p:cTn id="24" presetID="2" presetClass="entr" presetSubtype="1" fill="hold" nodeType="withEffect" p14:presetBounceEnd="44000">
                                      <p:stCondLst>
                                        <p:cond delay="500"/>
                                      </p:stCondLst>
                                      <p:childTnLst>
                                        <p:set>
                                          <p:cBhvr>
                                            <p:cTn id="25" dur="1" fill="hold">
                                              <p:stCondLst>
                                                <p:cond delay="0"/>
                                              </p:stCondLst>
                                            </p:cTn>
                                            <p:tgtEl>
                                              <p:spTgt spid="56"/>
                                            </p:tgtEl>
                                            <p:attrNameLst>
                                              <p:attrName>style.visibility</p:attrName>
                                            </p:attrNameLst>
                                          </p:cBhvr>
                                          <p:to>
                                            <p:strVal val="visible"/>
                                          </p:to>
                                        </p:set>
                                        <p:anim calcmode="lin" valueType="num" p14:bounceEnd="44000">
                                          <p:cBhvr additive="base">
                                            <p:cTn id="26" dur="5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27" dur="500" fill="hold"/>
                                            <p:tgtEl>
                                              <p:spTgt spid="56"/>
                                            </p:tgtEl>
                                            <p:attrNameLst>
                                              <p:attrName>ppt_y</p:attrName>
                                            </p:attrNameLst>
                                          </p:cBhvr>
                                          <p:tavLst>
                                            <p:tav tm="0">
                                              <p:val>
                                                <p:strVal val="0-#ppt_h/2"/>
                                              </p:val>
                                            </p:tav>
                                            <p:tav tm="100000">
                                              <p:val>
                                                <p:strVal val="#ppt_y"/>
                                              </p:val>
                                            </p:tav>
                                          </p:tavLst>
                                        </p:anim>
                                      </p:childTnLst>
                                    </p:cTn>
                                  </p:par>
                                </p:childTnLst>
                              </p:cTn>
                            </p:par>
                            <p:par>
                              <p:cTn id="28" fill="hold">
                                <p:stCondLst>
                                  <p:cond delay="224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350"/>
                                            <p:tgtEl>
                                              <p:spTgt spid="75"/>
                                            </p:tgtEl>
                                          </p:cBhvr>
                                        </p:animEffect>
                                      </p:childTnLst>
                                    </p:cTn>
                                  </p:par>
                                </p:childTnLst>
                              </p:cTn>
                            </p:par>
                            <p:par>
                              <p:cTn id="32" fill="hold">
                                <p:stCondLst>
                                  <p:cond delay="2590"/>
                                </p:stCondLst>
                                <p:childTnLst>
                                  <p:par>
                                    <p:cTn id="33" presetID="6" presetClass="entr" presetSubtype="16"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circle(in)">
                                          <p:cBhvr>
                                            <p:cTn id="35" dur="1000"/>
                                            <p:tgtEl>
                                              <p:spTgt spid="69"/>
                                            </p:tgtEl>
                                          </p:cBhvr>
                                        </p:animEffect>
                                      </p:childTnLst>
                                    </p:cTn>
                                  </p:par>
                                  <p:par>
                                    <p:cTn id="36" presetID="2" presetClass="entr" presetSubtype="1" fill="hold" nodeType="withEffect" p14:presetBounceEnd="44000">
                                      <p:stCondLst>
                                        <p:cond delay="500"/>
                                      </p:stCondLst>
                                      <p:childTnLst>
                                        <p:set>
                                          <p:cBhvr>
                                            <p:cTn id="37" dur="1" fill="hold">
                                              <p:stCondLst>
                                                <p:cond delay="0"/>
                                              </p:stCondLst>
                                            </p:cTn>
                                            <p:tgtEl>
                                              <p:spTgt spid="49"/>
                                            </p:tgtEl>
                                            <p:attrNameLst>
                                              <p:attrName>style.visibility</p:attrName>
                                            </p:attrNameLst>
                                          </p:cBhvr>
                                          <p:to>
                                            <p:strVal val="visible"/>
                                          </p:to>
                                        </p:set>
                                        <p:anim calcmode="lin" valueType="num" p14:bounceEnd="44000">
                                          <p:cBhvr additive="base">
                                            <p:cTn id="38" dur="500" fill="hold"/>
                                            <p:tgtEl>
                                              <p:spTgt spid="49"/>
                                            </p:tgtEl>
                                            <p:attrNameLst>
                                              <p:attrName>ppt_x</p:attrName>
                                            </p:attrNameLst>
                                          </p:cBhvr>
                                          <p:tavLst>
                                            <p:tav tm="0">
                                              <p:val>
                                                <p:strVal val="#ppt_x"/>
                                              </p:val>
                                            </p:tav>
                                            <p:tav tm="100000">
                                              <p:val>
                                                <p:strVal val="#ppt_x"/>
                                              </p:val>
                                            </p:tav>
                                          </p:tavLst>
                                        </p:anim>
                                        <p:anim calcmode="lin" valueType="num" p14:bounceEnd="44000">
                                          <p:cBhvr additive="base">
                                            <p:cTn id="39" dur="500" fill="hold"/>
                                            <p:tgtEl>
                                              <p:spTgt spid="49"/>
                                            </p:tgtEl>
                                            <p:attrNameLst>
                                              <p:attrName>ppt_y</p:attrName>
                                            </p:attrNameLst>
                                          </p:cBhvr>
                                          <p:tavLst>
                                            <p:tav tm="0">
                                              <p:val>
                                                <p:strVal val="0-#ppt_h/2"/>
                                              </p:val>
                                            </p:tav>
                                            <p:tav tm="100000">
                                              <p:val>
                                                <p:strVal val="#ppt_y"/>
                                              </p:val>
                                            </p:tav>
                                          </p:tavLst>
                                        </p:anim>
                                      </p:childTnLst>
                                    </p:cTn>
                                  </p:par>
                                </p:childTnLst>
                              </p:cTn>
                            </p:par>
                            <p:par>
                              <p:cTn id="40" fill="hold">
                                <p:stCondLst>
                                  <p:cond delay="3590"/>
                                </p:stCondLst>
                                <p:childTnLst>
                                  <p:par>
                                    <p:cTn id="41" presetID="10" presetClass="entr" presetSubtype="0"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350"/>
                                            <p:tgtEl>
                                              <p:spTgt spid="76"/>
                                            </p:tgtEl>
                                          </p:cBhvr>
                                        </p:animEffect>
                                      </p:childTnLst>
                                    </p:cTn>
                                  </p:par>
                                </p:childTnLst>
                              </p:cTn>
                            </p:par>
                            <p:par>
                              <p:cTn id="44" fill="hold">
                                <p:stCondLst>
                                  <p:cond delay="3940"/>
                                </p:stCondLst>
                                <p:childTnLst>
                                  <p:par>
                                    <p:cTn id="45" presetID="6" presetClass="entr" presetSubtype="16"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circle(in)">
                                          <p:cBhvr>
                                            <p:cTn id="47" dur="1000"/>
                                            <p:tgtEl>
                                              <p:spTgt spid="70"/>
                                            </p:tgtEl>
                                          </p:cBhvr>
                                        </p:animEffect>
                                      </p:childTnLst>
                                    </p:cTn>
                                  </p:par>
                                  <p:par>
                                    <p:cTn id="48" presetID="2" presetClass="entr" presetSubtype="1" fill="hold" nodeType="withEffect" p14:presetBounceEnd="44000">
                                      <p:stCondLst>
                                        <p:cond delay="500"/>
                                      </p:stCondLst>
                                      <p:childTnLst>
                                        <p:set>
                                          <p:cBhvr>
                                            <p:cTn id="49" dur="1" fill="hold">
                                              <p:stCondLst>
                                                <p:cond delay="0"/>
                                              </p:stCondLst>
                                            </p:cTn>
                                            <p:tgtEl>
                                              <p:spTgt spid="41"/>
                                            </p:tgtEl>
                                            <p:attrNameLst>
                                              <p:attrName>style.visibility</p:attrName>
                                            </p:attrNameLst>
                                          </p:cBhvr>
                                          <p:to>
                                            <p:strVal val="visible"/>
                                          </p:to>
                                        </p:set>
                                        <p:anim calcmode="lin" valueType="num" p14:bounceEnd="44000">
                                          <p:cBhvr additive="base">
                                            <p:cTn id="50" dur="500" fill="hold"/>
                                            <p:tgtEl>
                                              <p:spTgt spid="41"/>
                                            </p:tgtEl>
                                            <p:attrNameLst>
                                              <p:attrName>ppt_x</p:attrName>
                                            </p:attrNameLst>
                                          </p:cBhvr>
                                          <p:tavLst>
                                            <p:tav tm="0">
                                              <p:val>
                                                <p:strVal val="#ppt_x"/>
                                              </p:val>
                                            </p:tav>
                                            <p:tav tm="100000">
                                              <p:val>
                                                <p:strVal val="#ppt_x"/>
                                              </p:val>
                                            </p:tav>
                                          </p:tavLst>
                                        </p:anim>
                                        <p:anim calcmode="lin" valueType="num" p14:bounceEnd="44000">
                                          <p:cBhvr additive="base">
                                            <p:cTn id="51" dur="500" fill="hold"/>
                                            <p:tgtEl>
                                              <p:spTgt spid="41"/>
                                            </p:tgtEl>
                                            <p:attrNameLst>
                                              <p:attrName>ppt_y</p:attrName>
                                            </p:attrNameLst>
                                          </p:cBhvr>
                                          <p:tavLst>
                                            <p:tav tm="0">
                                              <p:val>
                                                <p:strVal val="0-#ppt_h/2"/>
                                              </p:val>
                                            </p:tav>
                                            <p:tav tm="100000">
                                              <p:val>
                                                <p:strVal val="#ppt_y"/>
                                              </p:val>
                                            </p:tav>
                                          </p:tavLst>
                                        </p:anim>
                                      </p:childTnLst>
                                    </p:cTn>
                                  </p:par>
                                </p:childTnLst>
                              </p:cTn>
                            </p:par>
                            <p:par>
                              <p:cTn id="52" fill="hold">
                                <p:stCondLst>
                                  <p:cond delay="4940"/>
                                </p:stCondLst>
                                <p:childTnLst>
                                  <p:par>
                                    <p:cTn id="53" presetID="10" presetClass="entr" presetSubtype="0"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350"/>
                                            <p:tgtEl>
                                              <p:spTgt spid="77"/>
                                            </p:tgtEl>
                                          </p:cBhvr>
                                        </p:animEffect>
                                      </p:childTnLst>
                                    </p:cTn>
                                  </p:par>
                                </p:childTnLst>
                              </p:cTn>
                            </p:par>
                            <p:par>
                              <p:cTn id="56" fill="hold">
                                <p:stCondLst>
                                  <p:cond delay="5290"/>
                                </p:stCondLst>
                                <p:childTnLst>
                                  <p:par>
                                    <p:cTn id="57" presetID="6" presetClass="entr" presetSubtype="16"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circle(in)">
                                          <p:cBhvr>
                                            <p:cTn id="59" dur="1000"/>
                                            <p:tgtEl>
                                              <p:spTgt spid="71"/>
                                            </p:tgtEl>
                                          </p:cBhvr>
                                        </p:animEffect>
                                      </p:childTnLst>
                                    </p:cTn>
                                  </p:par>
                                  <p:par>
                                    <p:cTn id="60" presetID="2" presetClass="entr" presetSubtype="1" fill="hold" nodeType="withEffect" p14:presetBounceEnd="44000">
                                      <p:stCondLst>
                                        <p:cond delay="500"/>
                                      </p:stCondLst>
                                      <p:childTnLst>
                                        <p:set>
                                          <p:cBhvr>
                                            <p:cTn id="61" dur="1" fill="hold">
                                              <p:stCondLst>
                                                <p:cond delay="0"/>
                                              </p:stCondLst>
                                            </p:cTn>
                                            <p:tgtEl>
                                              <p:spTgt spid="36"/>
                                            </p:tgtEl>
                                            <p:attrNameLst>
                                              <p:attrName>style.visibility</p:attrName>
                                            </p:attrNameLst>
                                          </p:cBhvr>
                                          <p:to>
                                            <p:strVal val="visible"/>
                                          </p:to>
                                        </p:set>
                                        <p:anim calcmode="lin" valueType="num" p14:bounceEnd="44000">
                                          <p:cBhvr additive="base">
                                            <p:cTn id="62" dur="500" fill="hold"/>
                                            <p:tgtEl>
                                              <p:spTgt spid="36"/>
                                            </p:tgtEl>
                                            <p:attrNameLst>
                                              <p:attrName>ppt_x</p:attrName>
                                            </p:attrNameLst>
                                          </p:cBhvr>
                                          <p:tavLst>
                                            <p:tav tm="0">
                                              <p:val>
                                                <p:strVal val="#ppt_x"/>
                                              </p:val>
                                            </p:tav>
                                            <p:tav tm="100000">
                                              <p:val>
                                                <p:strVal val="#ppt_x"/>
                                              </p:val>
                                            </p:tav>
                                          </p:tavLst>
                                        </p:anim>
                                        <p:anim calcmode="lin" valueType="num" p14:bounceEnd="44000">
                                          <p:cBhvr additive="base">
                                            <p:cTn id="63" dur="500" fill="hold"/>
                                            <p:tgtEl>
                                              <p:spTgt spid="36"/>
                                            </p:tgtEl>
                                            <p:attrNameLst>
                                              <p:attrName>ppt_y</p:attrName>
                                            </p:attrNameLst>
                                          </p:cBhvr>
                                          <p:tavLst>
                                            <p:tav tm="0">
                                              <p:val>
                                                <p:strVal val="0-#ppt_h/2"/>
                                              </p:val>
                                            </p:tav>
                                            <p:tav tm="100000">
                                              <p:val>
                                                <p:strVal val="#ppt_y"/>
                                              </p:val>
                                            </p:tav>
                                          </p:tavLst>
                                        </p:anim>
                                      </p:childTnLst>
                                    </p:cTn>
                                  </p:par>
                                </p:childTnLst>
                              </p:cTn>
                            </p:par>
                            <p:par>
                              <p:cTn id="64" fill="hold">
                                <p:stCondLst>
                                  <p:cond delay="629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350"/>
                                            <p:tgtEl>
                                              <p:spTgt spid="78"/>
                                            </p:tgtEl>
                                          </p:cBhvr>
                                        </p:animEffect>
                                      </p:childTnLst>
                                    </p:cTn>
                                  </p:par>
                                </p:childTnLst>
                              </p:cTn>
                            </p:par>
                            <p:par>
                              <p:cTn id="68" fill="hold">
                                <p:stCondLst>
                                  <p:cond delay="6640"/>
                                </p:stCondLst>
                                <p:childTnLst>
                                  <p:par>
                                    <p:cTn id="69" presetID="49" presetClass="entr" presetSubtype="0" decel="100000" fill="hold" nodeType="afterEffect">
                                      <p:stCondLst>
                                        <p:cond delay="0"/>
                                      </p:stCondLst>
                                      <p:childTnLst>
                                        <p:set>
                                          <p:cBhvr>
                                            <p:cTn id="70" dur="1" fill="hold">
                                              <p:stCondLst>
                                                <p:cond delay="0"/>
                                              </p:stCondLst>
                                            </p:cTn>
                                            <p:tgtEl>
                                              <p:spTgt spid="72"/>
                                            </p:tgtEl>
                                            <p:attrNameLst>
                                              <p:attrName>style.visibility</p:attrName>
                                            </p:attrNameLst>
                                          </p:cBhvr>
                                          <p:to>
                                            <p:strVal val="visible"/>
                                          </p:to>
                                        </p:set>
                                        <p:anim calcmode="lin" valueType="num">
                                          <p:cBhvr>
                                            <p:cTn id="71" dur="350" fill="hold"/>
                                            <p:tgtEl>
                                              <p:spTgt spid="72"/>
                                            </p:tgtEl>
                                            <p:attrNameLst>
                                              <p:attrName>ppt_w</p:attrName>
                                            </p:attrNameLst>
                                          </p:cBhvr>
                                          <p:tavLst>
                                            <p:tav tm="0">
                                              <p:val>
                                                <p:fltVal val="0"/>
                                              </p:val>
                                            </p:tav>
                                            <p:tav tm="100000">
                                              <p:val>
                                                <p:strVal val="#ppt_w"/>
                                              </p:val>
                                            </p:tav>
                                          </p:tavLst>
                                        </p:anim>
                                        <p:anim calcmode="lin" valueType="num">
                                          <p:cBhvr>
                                            <p:cTn id="72" dur="350" fill="hold"/>
                                            <p:tgtEl>
                                              <p:spTgt spid="72"/>
                                            </p:tgtEl>
                                            <p:attrNameLst>
                                              <p:attrName>ppt_h</p:attrName>
                                            </p:attrNameLst>
                                          </p:cBhvr>
                                          <p:tavLst>
                                            <p:tav tm="0">
                                              <p:val>
                                                <p:fltVal val="0"/>
                                              </p:val>
                                            </p:tav>
                                            <p:tav tm="100000">
                                              <p:val>
                                                <p:strVal val="#ppt_h"/>
                                              </p:val>
                                            </p:tav>
                                          </p:tavLst>
                                        </p:anim>
                                        <p:anim calcmode="lin" valueType="num">
                                          <p:cBhvr>
                                            <p:cTn id="73" dur="350" fill="hold"/>
                                            <p:tgtEl>
                                              <p:spTgt spid="72"/>
                                            </p:tgtEl>
                                            <p:attrNameLst>
                                              <p:attrName>style.rotation</p:attrName>
                                            </p:attrNameLst>
                                          </p:cBhvr>
                                          <p:tavLst>
                                            <p:tav tm="0">
                                              <p:val>
                                                <p:fltVal val="360"/>
                                              </p:val>
                                            </p:tav>
                                            <p:tav tm="100000">
                                              <p:val>
                                                <p:fltVal val="0"/>
                                              </p:val>
                                            </p:tav>
                                          </p:tavLst>
                                        </p:anim>
                                        <p:animEffect transition="in" filter="fade">
                                          <p:cBhvr>
                                            <p:cTn id="74" dur="350"/>
                                            <p:tgtEl>
                                              <p:spTgt spid="72"/>
                                            </p:tgtEl>
                                          </p:cBhvr>
                                        </p:animEffect>
                                      </p:childTnLst>
                                    </p:cTn>
                                  </p:par>
                                </p:childTnLst>
                              </p:cTn>
                            </p:par>
                            <p:par>
                              <p:cTn id="75" fill="hold">
                                <p:stCondLst>
                                  <p:cond delay="6990"/>
                                </p:stCondLst>
                                <p:childTnLst>
                                  <p:par>
                                    <p:cTn id="76" presetID="22" presetClass="entr" presetSubtype="8" fill="hold" grpId="0"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wipe(left)">
                                          <p:cBhvr>
                                            <p:cTn id="78" dur="250"/>
                                            <p:tgtEl>
                                              <p:spTgt spid="79"/>
                                            </p:tgtEl>
                                          </p:cBhvr>
                                        </p:animEffect>
                                      </p:childTnLst>
                                    </p:cTn>
                                  </p:par>
                                </p:childTnLst>
                              </p:cTn>
                            </p:par>
                            <p:par>
                              <p:cTn id="79" fill="hold">
                                <p:stCondLst>
                                  <p:cond delay="7240"/>
                                </p:stCondLst>
                                <p:childTnLst>
                                  <p:par>
                                    <p:cTn id="80" presetID="12" presetClass="entr" presetSubtype="4" fill="hold" grpId="0" nodeType="after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400"/>
                                            <p:tgtEl>
                                              <p:spTgt spid="80"/>
                                            </p:tgtEl>
                                            <p:attrNameLst>
                                              <p:attrName>ppt_y</p:attrName>
                                            </p:attrNameLst>
                                          </p:cBhvr>
                                          <p:tavLst>
                                            <p:tav tm="0">
                                              <p:val>
                                                <p:strVal val="#ppt_y+#ppt_h*1.125000"/>
                                              </p:val>
                                            </p:tav>
                                            <p:tav tm="100000">
                                              <p:val>
                                                <p:strVal val="#ppt_y"/>
                                              </p:val>
                                            </p:tav>
                                          </p:tavLst>
                                        </p:anim>
                                        <p:animEffect transition="in" filter="wipe(up)">
                                          <p:cBhvr>
                                            <p:cTn id="83" dur="400"/>
                                            <p:tgtEl>
                                              <p:spTgt spid="80"/>
                                            </p:tgtEl>
                                          </p:cBhvr>
                                        </p:animEffect>
                                      </p:childTnLst>
                                    </p:cTn>
                                  </p:par>
                                </p:childTnLst>
                              </p:cTn>
                            </p:par>
                            <p:par>
                              <p:cTn id="84" fill="hold">
                                <p:stCondLst>
                                  <p:cond delay="7640"/>
                                </p:stCondLst>
                                <p:childTnLst>
                                  <p:par>
                                    <p:cTn id="85" presetID="49" presetClass="entr" presetSubtype="0" decel="100000" fill="hold" nodeType="afterEffect">
                                      <p:stCondLst>
                                        <p:cond delay="0"/>
                                      </p:stCondLst>
                                      <p:childTnLst>
                                        <p:set>
                                          <p:cBhvr>
                                            <p:cTn id="86" dur="1" fill="hold">
                                              <p:stCondLst>
                                                <p:cond delay="0"/>
                                              </p:stCondLst>
                                            </p:cTn>
                                            <p:tgtEl>
                                              <p:spTgt spid="83"/>
                                            </p:tgtEl>
                                            <p:attrNameLst>
                                              <p:attrName>style.visibility</p:attrName>
                                            </p:attrNameLst>
                                          </p:cBhvr>
                                          <p:to>
                                            <p:strVal val="visible"/>
                                          </p:to>
                                        </p:set>
                                        <p:anim calcmode="lin" valueType="num">
                                          <p:cBhvr>
                                            <p:cTn id="87" dur="350" fill="hold"/>
                                            <p:tgtEl>
                                              <p:spTgt spid="83"/>
                                            </p:tgtEl>
                                            <p:attrNameLst>
                                              <p:attrName>ppt_w</p:attrName>
                                            </p:attrNameLst>
                                          </p:cBhvr>
                                          <p:tavLst>
                                            <p:tav tm="0">
                                              <p:val>
                                                <p:fltVal val="0"/>
                                              </p:val>
                                            </p:tav>
                                            <p:tav tm="100000">
                                              <p:val>
                                                <p:strVal val="#ppt_w"/>
                                              </p:val>
                                            </p:tav>
                                          </p:tavLst>
                                        </p:anim>
                                        <p:anim calcmode="lin" valueType="num">
                                          <p:cBhvr>
                                            <p:cTn id="88" dur="350" fill="hold"/>
                                            <p:tgtEl>
                                              <p:spTgt spid="83"/>
                                            </p:tgtEl>
                                            <p:attrNameLst>
                                              <p:attrName>ppt_h</p:attrName>
                                            </p:attrNameLst>
                                          </p:cBhvr>
                                          <p:tavLst>
                                            <p:tav tm="0">
                                              <p:val>
                                                <p:fltVal val="0"/>
                                              </p:val>
                                            </p:tav>
                                            <p:tav tm="100000">
                                              <p:val>
                                                <p:strVal val="#ppt_h"/>
                                              </p:val>
                                            </p:tav>
                                          </p:tavLst>
                                        </p:anim>
                                        <p:anim calcmode="lin" valueType="num">
                                          <p:cBhvr>
                                            <p:cTn id="89" dur="350" fill="hold"/>
                                            <p:tgtEl>
                                              <p:spTgt spid="83"/>
                                            </p:tgtEl>
                                            <p:attrNameLst>
                                              <p:attrName>style.rotation</p:attrName>
                                            </p:attrNameLst>
                                          </p:cBhvr>
                                          <p:tavLst>
                                            <p:tav tm="0">
                                              <p:val>
                                                <p:fltVal val="360"/>
                                              </p:val>
                                            </p:tav>
                                            <p:tav tm="100000">
                                              <p:val>
                                                <p:fltVal val="0"/>
                                              </p:val>
                                            </p:tav>
                                          </p:tavLst>
                                        </p:anim>
                                        <p:animEffect transition="in" filter="fade">
                                          <p:cBhvr>
                                            <p:cTn id="90" dur="350"/>
                                            <p:tgtEl>
                                              <p:spTgt spid="83"/>
                                            </p:tgtEl>
                                          </p:cBhvr>
                                        </p:animEffect>
                                      </p:childTnLst>
                                    </p:cTn>
                                  </p:par>
                                </p:childTnLst>
                              </p:cTn>
                            </p:par>
                            <p:par>
                              <p:cTn id="91" fill="hold">
                                <p:stCondLst>
                                  <p:cond delay="7990"/>
                                </p:stCondLst>
                                <p:childTnLst>
                                  <p:par>
                                    <p:cTn id="92" presetID="2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Effect transition="in" filter="wipe(left)">
                                          <p:cBhvr>
                                            <p:cTn id="94" dur="250"/>
                                            <p:tgtEl>
                                              <p:spTgt spid="81"/>
                                            </p:tgtEl>
                                          </p:cBhvr>
                                        </p:animEffect>
                                      </p:childTnLst>
                                    </p:cTn>
                                  </p:par>
                                </p:childTnLst>
                              </p:cTn>
                            </p:par>
                            <p:par>
                              <p:cTn id="95" fill="hold">
                                <p:stCondLst>
                                  <p:cond delay="8240"/>
                                </p:stCondLst>
                                <p:childTnLst>
                                  <p:par>
                                    <p:cTn id="96" presetID="12" presetClass="entr" presetSubtype="4" fill="hold" grpId="0" nodeType="after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additive="base">
                                            <p:cTn id="98" dur="400"/>
                                            <p:tgtEl>
                                              <p:spTgt spid="82"/>
                                            </p:tgtEl>
                                            <p:attrNameLst>
                                              <p:attrName>ppt_y</p:attrName>
                                            </p:attrNameLst>
                                          </p:cBhvr>
                                          <p:tavLst>
                                            <p:tav tm="0">
                                              <p:val>
                                                <p:strVal val="#ppt_y+#ppt_h*1.125000"/>
                                              </p:val>
                                            </p:tav>
                                            <p:tav tm="100000">
                                              <p:val>
                                                <p:strVal val="#ppt_y"/>
                                              </p:val>
                                            </p:tav>
                                          </p:tavLst>
                                        </p:anim>
                                        <p:animEffect transition="in" filter="wipe(up)">
                                          <p:cBhvr>
                                            <p:cTn id="99" dur="4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8" grpId="0" animBg="1"/>
          <p:bldP spid="69" grpId="0" animBg="1"/>
          <p:bldP spid="70" grpId="0" animBg="1"/>
          <p:bldP spid="71" grpId="0" animBg="1"/>
          <p:bldP spid="75" grpId="0"/>
          <p:bldP spid="76" grpId="0"/>
          <p:bldP spid="77" grpId="0"/>
          <p:bldP spid="78" grpId="0"/>
          <p:bldP spid="79" grpId="0"/>
          <p:bldP spid="80" grpId="0"/>
          <p:bldP spid="81" grpId="0"/>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6" presetClass="entr" presetSubtype="16"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circle(in)">
                                          <p:cBhvr>
                                            <p:cTn id="23" dur="1000"/>
                                            <p:tgtEl>
                                              <p:spTgt spid="68"/>
                                            </p:tgtEl>
                                          </p:cBhvr>
                                        </p:animEffect>
                                      </p:childTnLst>
                                    </p:cTn>
                                  </p:par>
                                  <p:par>
                                    <p:cTn id="24" presetID="2" presetClass="entr" presetSubtype="1" fill="hold" nodeType="withEffect">
                                      <p:stCondLst>
                                        <p:cond delay="50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500" fill="hold"/>
                                            <p:tgtEl>
                                              <p:spTgt spid="56"/>
                                            </p:tgtEl>
                                            <p:attrNameLst>
                                              <p:attrName>ppt_x</p:attrName>
                                            </p:attrNameLst>
                                          </p:cBhvr>
                                          <p:tavLst>
                                            <p:tav tm="0">
                                              <p:val>
                                                <p:strVal val="#ppt_x"/>
                                              </p:val>
                                            </p:tav>
                                            <p:tav tm="100000">
                                              <p:val>
                                                <p:strVal val="#ppt_x"/>
                                              </p:val>
                                            </p:tav>
                                          </p:tavLst>
                                        </p:anim>
                                        <p:anim calcmode="lin" valueType="num">
                                          <p:cBhvr additive="base">
                                            <p:cTn id="27" dur="500" fill="hold"/>
                                            <p:tgtEl>
                                              <p:spTgt spid="56"/>
                                            </p:tgtEl>
                                            <p:attrNameLst>
                                              <p:attrName>ppt_y</p:attrName>
                                            </p:attrNameLst>
                                          </p:cBhvr>
                                          <p:tavLst>
                                            <p:tav tm="0">
                                              <p:val>
                                                <p:strVal val="0-#ppt_h/2"/>
                                              </p:val>
                                            </p:tav>
                                            <p:tav tm="100000">
                                              <p:val>
                                                <p:strVal val="#ppt_y"/>
                                              </p:val>
                                            </p:tav>
                                          </p:tavLst>
                                        </p:anim>
                                      </p:childTnLst>
                                    </p:cTn>
                                  </p:par>
                                </p:childTnLst>
                              </p:cTn>
                            </p:par>
                            <p:par>
                              <p:cTn id="28" fill="hold">
                                <p:stCondLst>
                                  <p:cond delay="2240"/>
                                </p:stCondLst>
                                <p:childTnLst>
                                  <p:par>
                                    <p:cTn id="29" presetID="10"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350"/>
                                            <p:tgtEl>
                                              <p:spTgt spid="75"/>
                                            </p:tgtEl>
                                          </p:cBhvr>
                                        </p:animEffect>
                                      </p:childTnLst>
                                    </p:cTn>
                                  </p:par>
                                </p:childTnLst>
                              </p:cTn>
                            </p:par>
                            <p:par>
                              <p:cTn id="32" fill="hold">
                                <p:stCondLst>
                                  <p:cond delay="2590"/>
                                </p:stCondLst>
                                <p:childTnLst>
                                  <p:par>
                                    <p:cTn id="33" presetID="6" presetClass="entr" presetSubtype="16"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circle(in)">
                                          <p:cBhvr>
                                            <p:cTn id="35" dur="1000"/>
                                            <p:tgtEl>
                                              <p:spTgt spid="69"/>
                                            </p:tgtEl>
                                          </p:cBhvr>
                                        </p:animEffect>
                                      </p:childTnLst>
                                    </p:cTn>
                                  </p:par>
                                  <p:par>
                                    <p:cTn id="36" presetID="2" presetClass="entr" presetSubtype="1" fill="hold" nodeType="withEffect">
                                      <p:stCondLst>
                                        <p:cond delay="50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ppt_x"/>
                                              </p:val>
                                            </p:tav>
                                            <p:tav tm="100000">
                                              <p:val>
                                                <p:strVal val="#ppt_x"/>
                                              </p:val>
                                            </p:tav>
                                          </p:tavLst>
                                        </p:anim>
                                        <p:anim calcmode="lin" valueType="num">
                                          <p:cBhvr additive="base">
                                            <p:cTn id="39" dur="500" fill="hold"/>
                                            <p:tgtEl>
                                              <p:spTgt spid="49"/>
                                            </p:tgtEl>
                                            <p:attrNameLst>
                                              <p:attrName>ppt_y</p:attrName>
                                            </p:attrNameLst>
                                          </p:cBhvr>
                                          <p:tavLst>
                                            <p:tav tm="0">
                                              <p:val>
                                                <p:strVal val="0-#ppt_h/2"/>
                                              </p:val>
                                            </p:tav>
                                            <p:tav tm="100000">
                                              <p:val>
                                                <p:strVal val="#ppt_y"/>
                                              </p:val>
                                            </p:tav>
                                          </p:tavLst>
                                        </p:anim>
                                      </p:childTnLst>
                                    </p:cTn>
                                  </p:par>
                                </p:childTnLst>
                              </p:cTn>
                            </p:par>
                            <p:par>
                              <p:cTn id="40" fill="hold">
                                <p:stCondLst>
                                  <p:cond delay="3590"/>
                                </p:stCondLst>
                                <p:childTnLst>
                                  <p:par>
                                    <p:cTn id="41" presetID="10" presetClass="entr" presetSubtype="0"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350"/>
                                            <p:tgtEl>
                                              <p:spTgt spid="76"/>
                                            </p:tgtEl>
                                          </p:cBhvr>
                                        </p:animEffect>
                                      </p:childTnLst>
                                    </p:cTn>
                                  </p:par>
                                </p:childTnLst>
                              </p:cTn>
                            </p:par>
                            <p:par>
                              <p:cTn id="44" fill="hold">
                                <p:stCondLst>
                                  <p:cond delay="3940"/>
                                </p:stCondLst>
                                <p:childTnLst>
                                  <p:par>
                                    <p:cTn id="45" presetID="6" presetClass="entr" presetSubtype="16"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circle(in)">
                                          <p:cBhvr>
                                            <p:cTn id="47" dur="1000"/>
                                            <p:tgtEl>
                                              <p:spTgt spid="70"/>
                                            </p:tgtEl>
                                          </p:cBhvr>
                                        </p:animEffect>
                                      </p:childTnLst>
                                    </p:cTn>
                                  </p:par>
                                  <p:par>
                                    <p:cTn id="48" presetID="2" presetClass="entr" presetSubtype="1" fill="hold" nodeType="withEffect">
                                      <p:stCondLst>
                                        <p:cond delay="50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fill="hold"/>
                                            <p:tgtEl>
                                              <p:spTgt spid="41"/>
                                            </p:tgtEl>
                                            <p:attrNameLst>
                                              <p:attrName>ppt_x</p:attrName>
                                            </p:attrNameLst>
                                          </p:cBhvr>
                                          <p:tavLst>
                                            <p:tav tm="0">
                                              <p:val>
                                                <p:strVal val="#ppt_x"/>
                                              </p:val>
                                            </p:tav>
                                            <p:tav tm="100000">
                                              <p:val>
                                                <p:strVal val="#ppt_x"/>
                                              </p:val>
                                            </p:tav>
                                          </p:tavLst>
                                        </p:anim>
                                        <p:anim calcmode="lin" valueType="num">
                                          <p:cBhvr additive="base">
                                            <p:cTn id="51" dur="500" fill="hold"/>
                                            <p:tgtEl>
                                              <p:spTgt spid="41"/>
                                            </p:tgtEl>
                                            <p:attrNameLst>
                                              <p:attrName>ppt_y</p:attrName>
                                            </p:attrNameLst>
                                          </p:cBhvr>
                                          <p:tavLst>
                                            <p:tav tm="0">
                                              <p:val>
                                                <p:strVal val="0-#ppt_h/2"/>
                                              </p:val>
                                            </p:tav>
                                            <p:tav tm="100000">
                                              <p:val>
                                                <p:strVal val="#ppt_y"/>
                                              </p:val>
                                            </p:tav>
                                          </p:tavLst>
                                        </p:anim>
                                      </p:childTnLst>
                                    </p:cTn>
                                  </p:par>
                                </p:childTnLst>
                              </p:cTn>
                            </p:par>
                            <p:par>
                              <p:cTn id="52" fill="hold">
                                <p:stCondLst>
                                  <p:cond delay="4940"/>
                                </p:stCondLst>
                                <p:childTnLst>
                                  <p:par>
                                    <p:cTn id="53" presetID="10" presetClass="entr" presetSubtype="0"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350"/>
                                            <p:tgtEl>
                                              <p:spTgt spid="77"/>
                                            </p:tgtEl>
                                          </p:cBhvr>
                                        </p:animEffect>
                                      </p:childTnLst>
                                    </p:cTn>
                                  </p:par>
                                </p:childTnLst>
                              </p:cTn>
                            </p:par>
                            <p:par>
                              <p:cTn id="56" fill="hold">
                                <p:stCondLst>
                                  <p:cond delay="5290"/>
                                </p:stCondLst>
                                <p:childTnLst>
                                  <p:par>
                                    <p:cTn id="57" presetID="6" presetClass="entr" presetSubtype="16"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circle(in)">
                                          <p:cBhvr>
                                            <p:cTn id="59" dur="1000"/>
                                            <p:tgtEl>
                                              <p:spTgt spid="71"/>
                                            </p:tgtEl>
                                          </p:cBhvr>
                                        </p:animEffect>
                                      </p:childTnLst>
                                    </p:cTn>
                                  </p:par>
                                  <p:par>
                                    <p:cTn id="60" presetID="2" presetClass="entr" presetSubtype="1" fill="hold" nodeType="withEffect">
                                      <p:stCondLst>
                                        <p:cond delay="50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0-#ppt_h/2"/>
                                              </p:val>
                                            </p:tav>
                                            <p:tav tm="100000">
                                              <p:val>
                                                <p:strVal val="#ppt_y"/>
                                              </p:val>
                                            </p:tav>
                                          </p:tavLst>
                                        </p:anim>
                                      </p:childTnLst>
                                    </p:cTn>
                                  </p:par>
                                </p:childTnLst>
                              </p:cTn>
                            </p:par>
                            <p:par>
                              <p:cTn id="64" fill="hold">
                                <p:stCondLst>
                                  <p:cond delay="629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350"/>
                                            <p:tgtEl>
                                              <p:spTgt spid="78"/>
                                            </p:tgtEl>
                                          </p:cBhvr>
                                        </p:animEffect>
                                      </p:childTnLst>
                                    </p:cTn>
                                  </p:par>
                                </p:childTnLst>
                              </p:cTn>
                            </p:par>
                            <p:par>
                              <p:cTn id="68" fill="hold">
                                <p:stCondLst>
                                  <p:cond delay="6640"/>
                                </p:stCondLst>
                                <p:childTnLst>
                                  <p:par>
                                    <p:cTn id="69" presetID="49" presetClass="entr" presetSubtype="0" decel="100000" fill="hold" nodeType="afterEffect">
                                      <p:stCondLst>
                                        <p:cond delay="0"/>
                                      </p:stCondLst>
                                      <p:childTnLst>
                                        <p:set>
                                          <p:cBhvr>
                                            <p:cTn id="70" dur="1" fill="hold">
                                              <p:stCondLst>
                                                <p:cond delay="0"/>
                                              </p:stCondLst>
                                            </p:cTn>
                                            <p:tgtEl>
                                              <p:spTgt spid="72"/>
                                            </p:tgtEl>
                                            <p:attrNameLst>
                                              <p:attrName>style.visibility</p:attrName>
                                            </p:attrNameLst>
                                          </p:cBhvr>
                                          <p:to>
                                            <p:strVal val="visible"/>
                                          </p:to>
                                        </p:set>
                                        <p:anim calcmode="lin" valueType="num">
                                          <p:cBhvr>
                                            <p:cTn id="71" dur="350" fill="hold"/>
                                            <p:tgtEl>
                                              <p:spTgt spid="72"/>
                                            </p:tgtEl>
                                            <p:attrNameLst>
                                              <p:attrName>ppt_w</p:attrName>
                                            </p:attrNameLst>
                                          </p:cBhvr>
                                          <p:tavLst>
                                            <p:tav tm="0">
                                              <p:val>
                                                <p:fltVal val="0"/>
                                              </p:val>
                                            </p:tav>
                                            <p:tav tm="100000">
                                              <p:val>
                                                <p:strVal val="#ppt_w"/>
                                              </p:val>
                                            </p:tav>
                                          </p:tavLst>
                                        </p:anim>
                                        <p:anim calcmode="lin" valueType="num">
                                          <p:cBhvr>
                                            <p:cTn id="72" dur="350" fill="hold"/>
                                            <p:tgtEl>
                                              <p:spTgt spid="72"/>
                                            </p:tgtEl>
                                            <p:attrNameLst>
                                              <p:attrName>ppt_h</p:attrName>
                                            </p:attrNameLst>
                                          </p:cBhvr>
                                          <p:tavLst>
                                            <p:tav tm="0">
                                              <p:val>
                                                <p:fltVal val="0"/>
                                              </p:val>
                                            </p:tav>
                                            <p:tav tm="100000">
                                              <p:val>
                                                <p:strVal val="#ppt_h"/>
                                              </p:val>
                                            </p:tav>
                                          </p:tavLst>
                                        </p:anim>
                                        <p:anim calcmode="lin" valueType="num">
                                          <p:cBhvr>
                                            <p:cTn id="73" dur="350" fill="hold"/>
                                            <p:tgtEl>
                                              <p:spTgt spid="72"/>
                                            </p:tgtEl>
                                            <p:attrNameLst>
                                              <p:attrName>style.rotation</p:attrName>
                                            </p:attrNameLst>
                                          </p:cBhvr>
                                          <p:tavLst>
                                            <p:tav tm="0">
                                              <p:val>
                                                <p:fltVal val="360"/>
                                              </p:val>
                                            </p:tav>
                                            <p:tav tm="100000">
                                              <p:val>
                                                <p:fltVal val="0"/>
                                              </p:val>
                                            </p:tav>
                                          </p:tavLst>
                                        </p:anim>
                                        <p:animEffect transition="in" filter="fade">
                                          <p:cBhvr>
                                            <p:cTn id="74" dur="350"/>
                                            <p:tgtEl>
                                              <p:spTgt spid="72"/>
                                            </p:tgtEl>
                                          </p:cBhvr>
                                        </p:animEffect>
                                      </p:childTnLst>
                                    </p:cTn>
                                  </p:par>
                                </p:childTnLst>
                              </p:cTn>
                            </p:par>
                            <p:par>
                              <p:cTn id="75" fill="hold">
                                <p:stCondLst>
                                  <p:cond delay="6990"/>
                                </p:stCondLst>
                                <p:childTnLst>
                                  <p:par>
                                    <p:cTn id="76" presetID="22" presetClass="entr" presetSubtype="8" fill="hold" grpId="0"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wipe(left)">
                                          <p:cBhvr>
                                            <p:cTn id="78" dur="250"/>
                                            <p:tgtEl>
                                              <p:spTgt spid="79"/>
                                            </p:tgtEl>
                                          </p:cBhvr>
                                        </p:animEffect>
                                      </p:childTnLst>
                                    </p:cTn>
                                  </p:par>
                                </p:childTnLst>
                              </p:cTn>
                            </p:par>
                            <p:par>
                              <p:cTn id="79" fill="hold">
                                <p:stCondLst>
                                  <p:cond delay="7240"/>
                                </p:stCondLst>
                                <p:childTnLst>
                                  <p:par>
                                    <p:cTn id="80" presetID="12" presetClass="entr" presetSubtype="4" fill="hold" grpId="0" nodeType="after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400"/>
                                            <p:tgtEl>
                                              <p:spTgt spid="80"/>
                                            </p:tgtEl>
                                            <p:attrNameLst>
                                              <p:attrName>ppt_y</p:attrName>
                                            </p:attrNameLst>
                                          </p:cBhvr>
                                          <p:tavLst>
                                            <p:tav tm="0">
                                              <p:val>
                                                <p:strVal val="#ppt_y+#ppt_h*1.125000"/>
                                              </p:val>
                                            </p:tav>
                                            <p:tav tm="100000">
                                              <p:val>
                                                <p:strVal val="#ppt_y"/>
                                              </p:val>
                                            </p:tav>
                                          </p:tavLst>
                                        </p:anim>
                                        <p:animEffect transition="in" filter="wipe(up)">
                                          <p:cBhvr>
                                            <p:cTn id="83" dur="400"/>
                                            <p:tgtEl>
                                              <p:spTgt spid="80"/>
                                            </p:tgtEl>
                                          </p:cBhvr>
                                        </p:animEffect>
                                      </p:childTnLst>
                                    </p:cTn>
                                  </p:par>
                                </p:childTnLst>
                              </p:cTn>
                            </p:par>
                            <p:par>
                              <p:cTn id="84" fill="hold">
                                <p:stCondLst>
                                  <p:cond delay="7640"/>
                                </p:stCondLst>
                                <p:childTnLst>
                                  <p:par>
                                    <p:cTn id="85" presetID="49" presetClass="entr" presetSubtype="0" decel="100000" fill="hold" nodeType="afterEffect">
                                      <p:stCondLst>
                                        <p:cond delay="0"/>
                                      </p:stCondLst>
                                      <p:childTnLst>
                                        <p:set>
                                          <p:cBhvr>
                                            <p:cTn id="86" dur="1" fill="hold">
                                              <p:stCondLst>
                                                <p:cond delay="0"/>
                                              </p:stCondLst>
                                            </p:cTn>
                                            <p:tgtEl>
                                              <p:spTgt spid="83"/>
                                            </p:tgtEl>
                                            <p:attrNameLst>
                                              <p:attrName>style.visibility</p:attrName>
                                            </p:attrNameLst>
                                          </p:cBhvr>
                                          <p:to>
                                            <p:strVal val="visible"/>
                                          </p:to>
                                        </p:set>
                                        <p:anim calcmode="lin" valueType="num">
                                          <p:cBhvr>
                                            <p:cTn id="87" dur="350" fill="hold"/>
                                            <p:tgtEl>
                                              <p:spTgt spid="83"/>
                                            </p:tgtEl>
                                            <p:attrNameLst>
                                              <p:attrName>ppt_w</p:attrName>
                                            </p:attrNameLst>
                                          </p:cBhvr>
                                          <p:tavLst>
                                            <p:tav tm="0">
                                              <p:val>
                                                <p:fltVal val="0"/>
                                              </p:val>
                                            </p:tav>
                                            <p:tav tm="100000">
                                              <p:val>
                                                <p:strVal val="#ppt_w"/>
                                              </p:val>
                                            </p:tav>
                                          </p:tavLst>
                                        </p:anim>
                                        <p:anim calcmode="lin" valueType="num">
                                          <p:cBhvr>
                                            <p:cTn id="88" dur="350" fill="hold"/>
                                            <p:tgtEl>
                                              <p:spTgt spid="83"/>
                                            </p:tgtEl>
                                            <p:attrNameLst>
                                              <p:attrName>ppt_h</p:attrName>
                                            </p:attrNameLst>
                                          </p:cBhvr>
                                          <p:tavLst>
                                            <p:tav tm="0">
                                              <p:val>
                                                <p:fltVal val="0"/>
                                              </p:val>
                                            </p:tav>
                                            <p:tav tm="100000">
                                              <p:val>
                                                <p:strVal val="#ppt_h"/>
                                              </p:val>
                                            </p:tav>
                                          </p:tavLst>
                                        </p:anim>
                                        <p:anim calcmode="lin" valueType="num">
                                          <p:cBhvr>
                                            <p:cTn id="89" dur="350" fill="hold"/>
                                            <p:tgtEl>
                                              <p:spTgt spid="83"/>
                                            </p:tgtEl>
                                            <p:attrNameLst>
                                              <p:attrName>style.rotation</p:attrName>
                                            </p:attrNameLst>
                                          </p:cBhvr>
                                          <p:tavLst>
                                            <p:tav tm="0">
                                              <p:val>
                                                <p:fltVal val="360"/>
                                              </p:val>
                                            </p:tav>
                                            <p:tav tm="100000">
                                              <p:val>
                                                <p:fltVal val="0"/>
                                              </p:val>
                                            </p:tav>
                                          </p:tavLst>
                                        </p:anim>
                                        <p:animEffect transition="in" filter="fade">
                                          <p:cBhvr>
                                            <p:cTn id="90" dur="350"/>
                                            <p:tgtEl>
                                              <p:spTgt spid="83"/>
                                            </p:tgtEl>
                                          </p:cBhvr>
                                        </p:animEffect>
                                      </p:childTnLst>
                                    </p:cTn>
                                  </p:par>
                                </p:childTnLst>
                              </p:cTn>
                            </p:par>
                            <p:par>
                              <p:cTn id="91" fill="hold">
                                <p:stCondLst>
                                  <p:cond delay="7990"/>
                                </p:stCondLst>
                                <p:childTnLst>
                                  <p:par>
                                    <p:cTn id="92" presetID="2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Effect transition="in" filter="wipe(left)">
                                          <p:cBhvr>
                                            <p:cTn id="94" dur="250"/>
                                            <p:tgtEl>
                                              <p:spTgt spid="81"/>
                                            </p:tgtEl>
                                          </p:cBhvr>
                                        </p:animEffect>
                                      </p:childTnLst>
                                    </p:cTn>
                                  </p:par>
                                </p:childTnLst>
                              </p:cTn>
                            </p:par>
                            <p:par>
                              <p:cTn id="95" fill="hold">
                                <p:stCondLst>
                                  <p:cond delay="8240"/>
                                </p:stCondLst>
                                <p:childTnLst>
                                  <p:par>
                                    <p:cTn id="96" presetID="12" presetClass="entr" presetSubtype="4" fill="hold" grpId="0" nodeType="after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additive="base">
                                            <p:cTn id="98" dur="400"/>
                                            <p:tgtEl>
                                              <p:spTgt spid="82"/>
                                            </p:tgtEl>
                                            <p:attrNameLst>
                                              <p:attrName>ppt_y</p:attrName>
                                            </p:attrNameLst>
                                          </p:cBhvr>
                                          <p:tavLst>
                                            <p:tav tm="0">
                                              <p:val>
                                                <p:strVal val="#ppt_y+#ppt_h*1.125000"/>
                                              </p:val>
                                            </p:tav>
                                            <p:tav tm="100000">
                                              <p:val>
                                                <p:strVal val="#ppt_y"/>
                                              </p:val>
                                            </p:tav>
                                          </p:tavLst>
                                        </p:anim>
                                        <p:animEffect transition="in" filter="wipe(up)">
                                          <p:cBhvr>
                                            <p:cTn id="99" dur="4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8" grpId="0" animBg="1"/>
          <p:bldP spid="69" grpId="0" animBg="1"/>
          <p:bldP spid="70" grpId="0" animBg="1"/>
          <p:bldP spid="71" grpId="0" animBg="1"/>
          <p:bldP spid="75" grpId="0"/>
          <p:bldP spid="76" grpId="0"/>
          <p:bldP spid="77" grpId="0"/>
          <p:bldP spid="78" grpId="0"/>
          <p:bldP spid="79" grpId="0"/>
          <p:bldP spid="80" grpId="0"/>
          <p:bldP spid="81" grpId="0"/>
          <p:bldP spid="82"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已完成项目汇总</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Box 2"/>
          <p:cNvSpPr txBox="1"/>
          <p:nvPr/>
        </p:nvSpPr>
        <p:spPr>
          <a:xfrm>
            <a:off x="7235313" y="2339014"/>
            <a:ext cx="3404016" cy="461665"/>
          </a:xfrm>
          <a:prstGeom prst="rect">
            <a:avLst/>
          </a:prstGeom>
          <a:noFill/>
        </p:spPr>
        <p:txBody>
          <a:bodyPr wrap="square" rtlCol="0">
            <a:spAutoFit/>
          </a:bodyPr>
          <a:lstStyle/>
          <a:p>
            <a:pPr>
              <a:spcBef>
                <a:spcPts val="1000"/>
              </a:spcBef>
            </a:pPr>
            <a:r>
              <a:rPr lang="zh-CN" altLang="en-US" sz="1200" dirty="0" smtClean="0">
                <a:solidFill>
                  <a:srgbClr val="3F3F3F"/>
                </a:solidFill>
                <a:latin typeface="微软雅黑" panose="020B0503020204020204" pitchFamily="34" charset="-122"/>
                <a:ea typeface="微软雅黑" panose="020B0503020204020204" pitchFamily="34" charset="-122"/>
                <a:cs typeface="+mn-ea"/>
                <a:sym typeface="+mn-lt"/>
              </a:rPr>
              <a:t>此处</a:t>
            </a:r>
            <a:r>
              <a:rPr lang="zh-CN" altLang="en-US" sz="1200" dirty="0">
                <a:solidFill>
                  <a:srgbClr val="3F3F3F"/>
                </a:solidFill>
                <a:latin typeface="微软雅黑" panose="020B0503020204020204" pitchFamily="34" charset="-122"/>
                <a:ea typeface="微软雅黑" panose="020B0503020204020204" pitchFamily="34" charset="-122"/>
                <a:cs typeface="+mn-ea"/>
                <a:sym typeface="+mn-lt"/>
              </a:rPr>
              <a:t>添加详细文本描述，建议与标题相关并符合整体语言风格，语言描述尽量简洁生动。</a:t>
            </a:r>
          </a:p>
        </p:txBody>
      </p:sp>
      <p:cxnSp>
        <p:nvCxnSpPr>
          <p:cNvPr id="39" name="直接连接符 38"/>
          <p:cNvCxnSpPr/>
          <p:nvPr/>
        </p:nvCxnSpPr>
        <p:spPr>
          <a:xfrm>
            <a:off x="6400797" y="2976662"/>
            <a:ext cx="4064506" cy="0"/>
          </a:xfrm>
          <a:prstGeom prst="line">
            <a:avLst/>
          </a:prstGeom>
          <a:noFill/>
          <a:ln w="9525" cap="flat" cmpd="sng" algn="ctr">
            <a:solidFill>
              <a:schemeClr val="bg1">
                <a:lumMod val="50000"/>
              </a:schemeClr>
            </a:solidFill>
            <a:prstDash val="dash"/>
          </a:ln>
          <a:effectLst/>
        </p:spPr>
      </p:cxnSp>
      <p:cxnSp>
        <p:nvCxnSpPr>
          <p:cNvPr id="40" name="直接连接符 39"/>
          <p:cNvCxnSpPr/>
          <p:nvPr/>
        </p:nvCxnSpPr>
        <p:spPr>
          <a:xfrm>
            <a:off x="6400049" y="4390634"/>
            <a:ext cx="4065254" cy="0"/>
          </a:xfrm>
          <a:prstGeom prst="line">
            <a:avLst/>
          </a:prstGeom>
          <a:noFill/>
          <a:ln w="9525" cap="flat" cmpd="sng" algn="ctr">
            <a:solidFill>
              <a:schemeClr val="bg1">
                <a:lumMod val="50000"/>
              </a:schemeClr>
            </a:solidFill>
            <a:prstDash val="dash"/>
          </a:ln>
          <a:effectLst/>
        </p:spPr>
      </p:cxnSp>
      <p:grpSp>
        <p:nvGrpSpPr>
          <p:cNvPr id="41" name="组合 40"/>
          <p:cNvGrpSpPr/>
          <p:nvPr/>
        </p:nvGrpSpPr>
        <p:grpSpPr>
          <a:xfrm>
            <a:off x="1290280" y="1621205"/>
            <a:ext cx="4618429" cy="4082910"/>
            <a:chOff x="512440" y="949532"/>
            <a:chExt cx="3771528" cy="3334209"/>
          </a:xfrm>
        </p:grpSpPr>
        <p:pic>
          <p:nvPicPr>
            <p:cNvPr id="42"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2578"/>
            <a:stretch/>
          </p:blipFill>
          <p:spPr>
            <a:xfrm>
              <a:off x="512440" y="949532"/>
              <a:ext cx="3771528" cy="3334209"/>
            </a:xfrm>
            <a:prstGeom prst="rect">
              <a:avLst/>
            </a:prstGeom>
            <a:effectLst>
              <a:reflection blurRad="6350" endPos="14000" dir="5400000" sy="-100000" algn="bl" rotWithShape="0"/>
            </a:effectLst>
          </p:spPr>
        </p:pic>
        <p:pic>
          <p:nvPicPr>
            <p:cNvPr id="43"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7242" y="1156745"/>
              <a:ext cx="3375558" cy="2250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5" name="组合 44"/>
          <p:cNvGrpSpPr/>
          <p:nvPr/>
        </p:nvGrpSpPr>
        <p:grpSpPr>
          <a:xfrm>
            <a:off x="6349596" y="1978784"/>
            <a:ext cx="734055" cy="734055"/>
            <a:chOff x="4499992" y="267494"/>
            <a:chExt cx="599448" cy="599448"/>
          </a:xfrm>
        </p:grpSpPr>
        <p:grpSp>
          <p:nvGrpSpPr>
            <p:cNvPr id="46" name="组合 45"/>
            <p:cNvGrpSpPr/>
            <p:nvPr/>
          </p:nvGrpSpPr>
          <p:grpSpPr>
            <a:xfrm>
              <a:off x="4499992" y="267494"/>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sp>
            <p:nvSpPr>
              <p:cNvPr id="49" name="椭圆 48"/>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grpSp>
        <p:sp>
          <p:nvSpPr>
            <p:cNvPr id="4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grpSp>
        <p:nvGrpSpPr>
          <p:cNvPr id="50" name="组合 49"/>
          <p:cNvGrpSpPr/>
          <p:nvPr/>
        </p:nvGrpSpPr>
        <p:grpSpPr>
          <a:xfrm>
            <a:off x="6368491" y="3271718"/>
            <a:ext cx="734055" cy="734055"/>
            <a:chOff x="5418452" y="307702"/>
            <a:chExt cx="599448" cy="599448"/>
          </a:xfrm>
        </p:grpSpPr>
        <p:grpSp>
          <p:nvGrpSpPr>
            <p:cNvPr id="51" name="组合 50"/>
            <p:cNvGrpSpPr/>
            <p:nvPr/>
          </p:nvGrpSpPr>
          <p:grpSpPr>
            <a:xfrm>
              <a:off x="5418452" y="307702"/>
              <a:ext cx="599448" cy="599448"/>
              <a:chOff x="4131160" y="713581"/>
              <a:chExt cx="881684" cy="881684"/>
            </a:xfrm>
          </p:grpSpPr>
          <p:sp>
            <p:nvSpPr>
              <p:cNvPr id="53" name="椭圆 5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sp>
            <p:nvSpPr>
              <p:cNvPr id="54" name="椭圆 53"/>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grpSp>
        <p:sp>
          <p:nvSpPr>
            <p:cNvPr id="5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grpSp>
        <p:nvGrpSpPr>
          <p:cNvPr id="55" name="组合 54"/>
          <p:cNvGrpSpPr/>
          <p:nvPr/>
        </p:nvGrpSpPr>
        <p:grpSpPr>
          <a:xfrm>
            <a:off x="6390233" y="4542379"/>
            <a:ext cx="734055" cy="734055"/>
            <a:chOff x="6516216" y="334289"/>
            <a:chExt cx="599448" cy="599448"/>
          </a:xfrm>
        </p:grpSpPr>
        <p:grpSp>
          <p:nvGrpSpPr>
            <p:cNvPr id="56" name="组合 55"/>
            <p:cNvGrpSpPr/>
            <p:nvPr/>
          </p:nvGrpSpPr>
          <p:grpSpPr>
            <a:xfrm>
              <a:off x="6516216" y="334289"/>
              <a:ext cx="599448" cy="599448"/>
              <a:chOff x="4131160" y="713581"/>
              <a:chExt cx="881684" cy="881684"/>
            </a:xfrm>
          </p:grpSpPr>
          <p:sp>
            <p:nvSpPr>
              <p:cNvPr id="58" name="椭圆 5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sp>
            <p:nvSpPr>
              <p:cNvPr id="59" name="椭圆 58"/>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cs typeface="+mn-ea"/>
                  <a:sym typeface="+mn-lt"/>
                </a:endParaRPr>
              </a:p>
            </p:txBody>
          </p:sp>
        </p:grpSp>
        <p:sp>
          <p:nvSpPr>
            <p:cNvPr id="5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cs typeface="+mn-ea"/>
                <a:sym typeface="+mn-lt"/>
              </a:endParaRPr>
            </a:p>
          </p:txBody>
        </p:sp>
      </p:grpSp>
      <p:sp>
        <p:nvSpPr>
          <p:cNvPr id="60" name="TextBox 2"/>
          <p:cNvSpPr txBox="1"/>
          <p:nvPr/>
        </p:nvSpPr>
        <p:spPr>
          <a:xfrm>
            <a:off x="7235313" y="1969040"/>
            <a:ext cx="3404016" cy="369332"/>
          </a:xfrm>
          <a:prstGeom prst="rect">
            <a:avLst/>
          </a:prstGeom>
          <a:noFill/>
        </p:spPr>
        <p:txBody>
          <a:bodyPr wrap="square" rtlCol="0">
            <a:spAutoFit/>
          </a:bodyPr>
          <a:lstStyle/>
          <a:p>
            <a:pPr>
              <a:spcBef>
                <a:spcPts val="1000"/>
              </a:spcBef>
            </a:pPr>
            <a:r>
              <a:rPr lang="zh-CN" altLang="en-US" b="1" dirty="0" smtClean="0">
                <a:solidFill>
                  <a:srgbClr val="3F3F3F"/>
                </a:solidFill>
                <a:latin typeface="微软雅黑" panose="020B0503020204020204" pitchFamily="34" charset="-122"/>
                <a:ea typeface="微软雅黑" panose="020B0503020204020204" pitchFamily="34" charset="-122"/>
                <a:cs typeface="+mn-ea"/>
                <a:sym typeface="+mn-lt"/>
              </a:rPr>
              <a:t>项目一</a:t>
            </a:r>
            <a:endParaRPr lang="zh-CN" altLang="en-US"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61" name="TextBox 2"/>
          <p:cNvSpPr txBox="1"/>
          <p:nvPr/>
        </p:nvSpPr>
        <p:spPr>
          <a:xfrm>
            <a:off x="7235313" y="3686676"/>
            <a:ext cx="3404016" cy="461665"/>
          </a:xfrm>
          <a:prstGeom prst="rect">
            <a:avLst/>
          </a:prstGeom>
          <a:noFill/>
        </p:spPr>
        <p:txBody>
          <a:bodyPr wrap="square" rtlCol="0">
            <a:spAutoFit/>
          </a:bodyPr>
          <a:lstStyle/>
          <a:p>
            <a:pPr>
              <a:spcBef>
                <a:spcPts val="1000"/>
              </a:spcBef>
            </a:pPr>
            <a:r>
              <a:rPr lang="zh-CN" altLang="en-US" sz="1200" dirty="0" smtClean="0">
                <a:solidFill>
                  <a:srgbClr val="3F3F3F"/>
                </a:solidFill>
                <a:latin typeface="微软雅黑" panose="020B0503020204020204" pitchFamily="34" charset="-122"/>
                <a:ea typeface="微软雅黑" panose="020B0503020204020204" pitchFamily="34" charset="-122"/>
                <a:cs typeface="+mn-ea"/>
                <a:sym typeface="+mn-lt"/>
              </a:rPr>
              <a:t>此处</a:t>
            </a:r>
            <a:r>
              <a:rPr lang="zh-CN" altLang="en-US" sz="1200" dirty="0">
                <a:solidFill>
                  <a:srgbClr val="3F3F3F"/>
                </a:solidFill>
                <a:latin typeface="微软雅黑" panose="020B0503020204020204" pitchFamily="34" charset="-122"/>
                <a:ea typeface="微软雅黑" panose="020B0503020204020204" pitchFamily="34" charset="-122"/>
                <a:cs typeface="+mn-ea"/>
                <a:sym typeface="+mn-lt"/>
              </a:rPr>
              <a:t>添加详细文本描述，建议与标题相关并符合整体语言风格，语言描述尽量简洁生动。</a:t>
            </a:r>
          </a:p>
        </p:txBody>
      </p:sp>
      <p:sp>
        <p:nvSpPr>
          <p:cNvPr id="62" name="TextBox 2"/>
          <p:cNvSpPr txBox="1"/>
          <p:nvPr/>
        </p:nvSpPr>
        <p:spPr>
          <a:xfrm>
            <a:off x="7235313" y="3316702"/>
            <a:ext cx="3404016" cy="369332"/>
          </a:xfrm>
          <a:prstGeom prst="rect">
            <a:avLst/>
          </a:prstGeom>
          <a:noFill/>
        </p:spPr>
        <p:txBody>
          <a:bodyPr wrap="square" rtlCol="0">
            <a:spAutoFit/>
          </a:bodyPr>
          <a:lstStyle/>
          <a:p>
            <a:pPr>
              <a:spcBef>
                <a:spcPts val="1000"/>
              </a:spcBef>
            </a:pPr>
            <a:r>
              <a:rPr lang="zh-CN" altLang="en-US" b="1" dirty="0" smtClean="0">
                <a:solidFill>
                  <a:srgbClr val="3F3F3F"/>
                </a:solidFill>
                <a:latin typeface="微软雅黑" panose="020B0503020204020204" pitchFamily="34" charset="-122"/>
                <a:ea typeface="微软雅黑" panose="020B0503020204020204" pitchFamily="34" charset="-122"/>
                <a:cs typeface="+mn-ea"/>
                <a:sym typeface="+mn-lt"/>
              </a:rPr>
              <a:t>项目二</a:t>
            </a:r>
            <a:endParaRPr lang="zh-CN" altLang="en-US"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63" name="TextBox 2"/>
          <p:cNvSpPr txBox="1"/>
          <p:nvPr/>
        </p:nvSpPr>
        <p:spPr>
          <a:xfrm>
            <a:off x="7235313" y="4985750"/>
            <a:ext cx="3404016" cy="461665"/>
          </a:xfrm>
          <a:prstGeom prst="rect">
            <a:avLst/>
          </a:prstGeom>
          <a:noFill/>
        </p:spPr>
        <p:txBody>
          <a:bodyPr wrap="square" rtlCol="0">
            <a:spAutoFit/>
          </a:bodyPr>
          <a:lstStyle/>
          <a:p>
            <a:pPr>
              <a:spcBef>
                <a:spcPts val="1000"/>
              </a:spcBef>
            </a:pPr>
            <a:r>
              <a:rPr lang="zh-CN" altLang="en-US" sz="1200" dirty="0" smtClean="0">
                <a:solidFill>
                  <a:srgbClr val="3F3F3F"/>
                </a:solidFill>
                <a:latin typeface="微软雅黑" panose="020B0503020204020204" pitchFamily="34" charset="-122"/>
                <a:ea typeface="微软雅黑" panose="020B0503020204020204" pitchFamily="34" charset="-122"/>
                <a:cs typeface="+mn-ea"/>
                <a:sym typeface="+mn-lt"/>
              </a:rPr>
              <a:t>此处</a:t>
            </a:r>
            <a:r>
              <a:rPr lang="zh-CN" altLang="en-US" sz="1200" dirty="0">
                <a:solidFill>
                  <a:srgbClr val="3F3F3F"/>
                </a:solidFill>
                <a:latin typeface="微软雅黑" panose="020B0503020204020204" pitchFamily="34" charset="-122"/>
                <a:ea typeface="微软雅黑" panose="020B0503020204020204" pitchFamily="34" charset="-122"/>
                <a:cs typeface="+mn-ea"/>
                <a:sym typeface="+mn-lt"/>
              </a:rPr>
              <a:t>添加详细文本描述，建议与标题相关并符合整体语言风格，语言描述尽量简洁生动。</a:t>
            </a:r>
          </a:p>
        </p:txBody>
      </p:sp>
      <p:sp>
        <p:nvSpPr>
          <p:cNvPr id="64" name="TextBox 2"/>
          <p:cNvSpPr txBox="1"/>
          <p:nvPr/>
        </p:nvSpPr>
        <p:spPr>
          <a:xfrm>
            <a:off x="7235313" y="4615776"/>
            <a:ext cx="3404016" cy="369332"/>
          </a:xfrm>
          <a:prstGeom prst="rect">
            <a:avLst/>
          </a:prstGeom>
          <a:noFill/>
        </p:spPr>
        <p:txBody>
          <a:bodyPr wrap="square" rtlCol="0">
            <a:spAutoFit/>
          </a:bodyPr>
          <a:lstStyle/>
          <a:p>
            <a:pPr>
              <a:spcBef>
                <a:spcPts val="1000"/>
              </a:spcBef>
            </a:pPr>
            <a:r>
              <a:rPr lang="zh-CN" altLang="en-US" b="1" dirty="0" smtClean="0">
                <a:solidFill>
                  <a:srgbClr val="3F3F3F"/>
                </a:solidFill>
                <a:latin typeface="微软雅黑" panose="020B0503020204020204" pitchFamily="34" charset="-122"/>
                <a:ea typeface="微软雅黑" panose="020B0503020204020204" pitchFamily="34" charset="-122"/>
                <a:cs typeface="+mn-ea"/>
                <a:sym typeface="+mn-lt"/>
              </a:rPr>
              <a:t>项目三</a:t>
            </a:r>
            <a:endParaRPr lang="zh-CN" altLang="en-US" b="1" dirty="0">
              <a:solidFill>
                <a:srgbClr val="3F3F3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516431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42"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2240"/>
                            </p:stCondLst>
                            <p:childTnLst>
                              <p:par>
                                <p:cTn id="27" presetID="2" presetClass="entr" presetSubtype="2" decel="10000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1+#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2740"/>
                            </p:stCondLst>
                            <p:childTnLst>
                              <p:par>
                                <p:cTn id="32" presetID="22" presetClass="entr" presetSubtype="8"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left)">
                                      <p:cBhvr>
                                        <p:cTn id="34" dur="500"/>
                                        <p:tgtEl>
                                          <p:spTgt spid="60"/>
                                        </p:tgtEl>
                                      </p:cBhvr>
                                    </p:animEffect>
                                  </p:childTnLst>
                                </p:cTn>
                              </p:par>
                            </p:childTnLst>
                          </p:cTn>
                        </p:par>
                        <p:par>
                          <p:cTn id="35" fill="hold">
                            <p:stCondLst>
                              <p:cond delay="324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3740"/>
                            </p:stCondLst>
                            <p:childTnLst>
                              <p:par>
                                <p:cTn id="40" presetID="10" presetClass="entr" presetSubtype="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2" presetClass="entr" presetSubtype="2" decel="100000" fill="hold"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childTnLst>
                          </p:cTn>
                        </p:par>
                        <p:par>
                          <p:cTn id="47" fill="hold">
                            <p:stCondLst>
                              <p:cond delay="4240"/>
                            </p:stCondLst>
                            <p:childTnLst>
                              <p:par>
                                <p:cTn id="48" presetID="2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wipe(left)">
                                      <p:cBhvr>
                                        <p:cTn id="50" dur="500"/>
                                        <p:tgtEl>
                                          <p:spTgt spid="62"/>
                                        </p:tgtEl>
                                      </p:cBhvr>
                                    </p:animEffect>
                                  </p:childTnLst>
                                </p:cTn>
                              </p:par>
                            </p:childTnLst>
                          </p:cTn>
                        </p:par>
                        <p:par>
                          <p:cTn id="51" fill="hold">
                            <p:stCondLst>
                              <p:cond delay="4740"/>
                            </p:stCondLst>
                            <p:childTnLst>
                              <p:par>
                                <p:cTn id="52" presetID="22" presetClass="entr" presetSubtype="8"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wipe(left)">
                                      <p:cBhvr>
                                        <p:cTn id="54" dur="500"/>
                                        <p:tgtEl>
                                          <p:spTgt spid="61"/>
                                        </p:tgtEl>
                                      </p:cBhvr>
                                    </p:animEffect>
                                  </p:childTnLst>
                                </p:cTn>
                              </p:par>
                            </p:childTnLst>
                          </p:cTn>
                        </p:par>
                        <p:par>
                          <p:cTn id="55" fill="hold">
                            <p:stCondLst>
                              <p:cond delay="5240"/>
                            </p:stCondLst>
                            <p:childTnLst>
                              <p:par>
                                <p:cTn id="56" presetID="10" presetClass="entr" presetSubtype="0"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2" presetClass="entr" presetSubtype="2" decel="100000"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additive="base">
                                        <p:cTn id="61" dur="500" fill="hold"/>
                                        <p:tgtEl>
                                          <p:spTgt spid="55"/>
                                        </p:tgtEl>
                                        <p:attrNameLst>
                                          <p:attrName>ppt_x</p:attrName>
                                        </p:attrNameLst>
                                      </p:cBhvr>
                                      <p:tavLst>
                                        <p:tav tm="0">
                                          <p:val>
                                            <p:strVal val="1+#ppt_w/2"/>
                                          </p:val>
                                        </p:tav>
                                        <p:tav tm="100000">
                                          <p:val>
                                            <p:strVal val="#ppt_x"/>
                                          </p:val>
                                        </p:tav>
                                      </p:tavLst>
                                    </p:anim>
                                    <p:anim calcmode="lin" valueType="num">
                                      <p:cBhvr additive="base">
                                        <p:cTn id="62" dur="500" fill="hold"/>
                                        <p:tgtEl>
                                          <p:spTgt spid="55"/>
                                        </p:tgtEl>
                                        <p:attrNameLst>
                                          <p:attrName>ppt_y</p:attrName>
                                        </p:attrNameLst>
                                      </p:cBhvr>
                                      <p:tavLst>
                                        <p:tav tm="0">
                                          <p:val>
                                            <p:strVal val="#ppt_y"/>
                                          </p:val>
                                        </p:tav>
                                        <p:tav tm="100000">
                                          <p:val>
                                            <p:strVal val="#ppt_y"/>
                                          </p:val>
                                        </p:tav>
                                      </p:tavLst>
                                    </p:anim>
                                  </p:childTnLst>
                                </p:cTn>
                              </p:par>
                            </p:childTnLst>
                          </p:cTn>
                        </p:par>
                        <p:par>
                          <p:cTn id="63" fill="hold">
                            <p:stCondLst>
                              <p:cond delay="5740"/>
                            </p:stCondLst>
                            <p:childTnLst>
                              <p:par>
                                <p:cTn id="64" presetID="22" presetClass="entr" presetSubtype="8" fill="hold" grpId="0" nodeType="after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wipe(left)">
                                      <p:cBhvr>
                                        <p:cTn id="66" dur="500"/>
                                        <p:tgtEl>
                                          <p:spTgt spid="64"/>
                                        </p:tgtEl>
                                      </p:cBhvr>
                                    </p:animEffect>
                                  </p:childTnLst>
                                </p:cTn>
                              </p:par>
                            </p:childTnLst>
                          </p:cTn>
                        </p:par>
                        <p:par>
                          <p:cTn id="67" fill="hold">
                            <p:stCondLst>
                              <p:cond delay="6240"/>
                            </p:stCondLst>
                            <p:childTnLst>
                              <p:par>
                                <p:cTn id="68" presetID="22" presetClass="entr" presetSubtype="8"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wipe(left)">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8" grpId="0"/>
      <p:bldP spid="60" grpId="0"/>
      <p:bldP spid="61" grpId="0"/>
      <p:bldP spid="62" grpId="0"/>
      <p:bldP spid="63"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完成项目之一</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733" r="733"/>
          <a:stretch/>
        </p:blipFill>
        <p:spPr>
          <a:xfrm>
            <a:off x="5116925"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5533" r="5533"/>
          <a:stretch/>
        </p:blipFill>
        <p:spPr>
          <a:xfrm>
            <a:off x="5116925"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0764" t="350" r="302" b="-350"/>
          <a:stretch/>
        </p:blipFill>
        <p:spPr>
          <a:xfrm>
            <a:off x="8220864"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l="1067" r="1067"/>
          <a:stretch/>
        </p:blipFill>
        <p:spPr>
          <a:xfrm>
            <a:off x="8220864"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6"/>
          <p:cNvSpPr>
            <a:spLocks/>
          </p:cNvSpPr>
          <p:nvPr/>
        </p:nvSpPr>
        <p:spPr bwMode="auto">
          <a:xfrm>
            <a:off x="957866" y="1412776"/>
            <a:ext cx="4120812" cy="1609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r>
              <a:rPr lang="zh-CN" altLang="en-US" sz="3200" dirty="0">
                <a:solidFill>
                  <a:schemeClr val="tx2"/>
                </a:solidFill>
                <a:latin typeface="微软雅黑" panose="020B0503020204020204" pitchFamily="34" charset="-122"/>
                <a:ea typeface="微软雅黑" panose="020B0503020204020204" pitchFamily="34" charset="-122"/>
                <a:sym typeface="Lato Hairline" pitchFamily="34" charset="0"/>
              </a:rPr>
              <a:t>第一个</a:t>
            </a:r>
            <a:r>
              <a:rPr lang="zh-CN" altLang="en-US" sz="3200" dirty="0" smtClean="0">
                <a:solidFill>
                  <a:schemeClr val="tx2"/>
                </a:solidFill>
                <a:latin typeface="微软雅黑" panose="020B0503020204020204" pitchFamily="34" charset="-122"/>
                <a:ea typeface="微软雅黑" panose="020B0503020204020204" pitchFamily="34" charset="-122"/>
                <a:sym typeface="Lato Hairline" pitchFamily="34" charset="0"/>
              </a:rPr>
              <a:t>利润</a:t>
            </a:r>
            <a:endParaRPr lang="en-US" altLang="zh-CN" sz="3200" dirty="0" smtClean="0">
              <a:solidFill>
                <a:schemeClr val="tx2"/>
              </a:solidFill>
              <a:latin typeface="微软雅黑" panose="020B0503020204020204" pitchFamily="34" charset="-122"/>
              <a:ea typeface="微软雅黑" panose="020B0503020204020204" pitchFamily="34" charset="-122"/>
              <a:sym typeface="Lato Hairline" pitchFamily="34" charset="0"/>
            </a:endParaRPr>
          </a:p>
          <a:p>
            <a:r>
              <a:rPr lang="zh-CN" altLang="en-US" sz="3200" b="1" dirty="0" smtClean="0">
                <a:latin typeface="微软雅黑" panose="020B0503020204020204" pitchFamily="34" charset="-122"/>
                <a:ea typeface="微软雅黑" panose="020B0503020204020204" pitchFamily="34" charset="-122"/>
                <a:sym typeface="Lato Hairline" pitchFamily="34" charset="0"/>
              </a:rPr>
              <a:t>过百万的综合项目</a:t>
            </a:r>
            <a:endParaRPr lang="zh-CN" altLang="en-US" sz="3200" b="1" dirty="0">
              <a:latin typeface="微软雅黑" panose="020B0503020204020204" pitchFamily="34" charset="-122"/>
              <a:ea typeface="微软雅黑" panose="020B0503020204020204" pitchFamily="34" charset="-122"/>
              <a:sym typeface="Lato Hairline" pitchFamily="34" charset="0"/>
            </a:endParaRPr>
          </a:p>
        </p:txBody>
      </p:sp>
      <p:sp>
        <p:nvSpPr>
          <p:cNvPr id="13" name="Rectangle 12"/>
          <p:cNvSpPr/>
          <p:nvPr/>
        </p:nvSpPr>
        <p:spPr>
          <a:xfrm>
            <a:off x="1024377" y="2973804"/>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
        <p:nvSpPr>
          <p:cNvPr id="14" name="TextBox 42"/>
          <p:cNvSpPr txBox="1"/>
          <p:nvPr/>
        </p:nvSpPr>
        <p:spPr>
          <a:xfrm>
            <a:off x="893005" y="3208623"/>
            <a:ext cx="3705927" cy="1300332"/>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5" name="TextBox 43"/>
          <p:cNvSpPr txBox="1"/>
          <p:nvPr/>
        </p:nvSpPr>
        <p:spPr>
          <a:xfrm>
            <a:off x="893005" y="4650081"/>
            <a:ext cx="3705927" cy="907917"/>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6" name="Rectangle 12"/>
          <p:cNvSpPr/>
          <p:nvPr/>
        </p:nvSpPr>
        <p:spPr>
          <a:xfrm>
            <a:off x="1024377" y="5706442"/>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8902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22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27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32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par>
                                <p:cTn id="46" presetID="53" presetClass="entr" presetSubtype="16"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50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par>
                                <p:cTn id="56" presetID="53" presetClass="entr" presetSubtype="16" fill="hold" nodeType="withEffect">
                                  <p:stCondLst>
                                    <p:cond delay="75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p:bldP spid="13" grpId="0" animBg="1"/>
      <p:bldP spid="14" grpId="0"/>
      <p:bldP spid="15" grpId="0"/>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矩形 4"/>
          <p:cNvSpPr/>
          <p:nvPr/>
        </p:nvSpPr>
        <p:spPr bwMode="auto">
          <a:xfrm rot="20489966">
            <a:off x="1092957" y="1705619"/>
            <a:ext cx="2304256" cy="2784309"/>
          </a:xfrm>
          <a:prstGeom prst="rect">
            <a:avLst/>
          </a:prstGeom>
          <a:blipFill dpi="0" rotWithShape="1">
            <a:blip r:embed="rId3"/>
            <a:srcRect/>
            <a:stretch>
              <a:fillRect l="-40579" r="-40579"/>
            </a:stretch>
          </a:blipFill>
          <a:ln w="25400">
            <a:solidFill>
              <a:srgbClr val="FFFFFF"/>
            </a:solidFill>
          </a:ln>
          <a:effectLst>
            <a:outerShdw blurRad="50800" sx="103000" sy="103000" algn="ctr" rotWithShape="0">
              <a:prstClr val="black">
                <a:alpha val="15000"/>
              </a:prstClr>
            </a:outerShdw>
          </a:effectLst>
        </p:spPr>
        <p:txBody>
          <a:bodyPr rtlCol="0" anchor="ctr"/>
          <a:lstStyle/>
          <a:p>
            <a:pPr algn="ctr" eaLnBrk="1" hangingPunct="1"/>
            <a:endParaRPr lang="zh-CN" altLang="en-US">
              <a:solidFill>
                <a:srgbClr val="FFFFFF"/>
              </a:solidFill>
            </a:endParaRPr>
          </a:p>
        </p:txBody>
      </p:sp>
      <p:sp>
        <p:nvSpPr>
          <p:cNvPr id="6" name="矩形 5"/>
          <p:cNvSpPr/>
          <p:nvPr/>
        </p:nvSpPr>
        <p:spPr bwMode="auto">
          <a:xfrm rot="20663561">
            <a:off x="6843475" y="2064455"/>
            <a:ext cx="2304256" cy="2784309"/>
          </a:xfrm>
          <a:prstGeom prst="rect">
            <a:avLst/>
          </a:prstGeom>
          <a:blipFill dpi="0" rotWithShape="1">
            <a:blip r:embed="rId4"/>
            <a:srcRect/>
            <a:stretch>
              <a:fillRect l="-3838" t="-266" r="-77866" b="266"/>
            </a:stretch>
          </a:blipFill>
          <a:ln w="25400">
            <a:solidFill>
              <a:srgbClr val="FFFFFF"/>
            </a:solidFill>
          </a:ln>
          <a:effectLst>
            <a:outerShdw blurRad="50800" sx="103000" sy="103000" algn="ctr" rotWithShape="0">
              <a:prstClr val="black">
                <a:alpha val="15000"/>
              </a:prstClr>
            </a:outerShdw>
          </a:effectLst>
        </p:spPr>
        <p:txBody>
          <a:bodyPr rtlCol="0" anchor="ctr"/>
          <a:lstStyle/>
          <a:p>
            <a:pPr algn="ctr" eaLnBrk="1" hangingPunct="1">
              <a:spcBef>
                <a:spcPct val="0"/>
              </a:spcBef>
              <a:buFontTx/>
              <a:buNone/>
            </a:pPr>
            <a:endParaRPr lang="zh-CN" altLang="en-US">
              <a:solidFill>
                <a:srgbClr val="FFFFFF"/>
              </a:solidFill>
            </a:endParaRPr>
          </a:p>
        </p:txBody>
      </p:sp>
      <p:sp>
        <p:nvSpPr>
          <p:cNvPr id="7" name="矩形 6"/>
          <p:cNvSpPr/>
          <p:nvPr/>
        </p:nvSpPr>
        <p:spPr bwMode="auto">
          <a:xfrm rot="492657">
            <a:off x="8915505" y="1884311"/>
            <a:ext cx="2304256" cy="2784309"/>
          </a:xfrm>
          <a:prstGeom prst="rect">
            <a:avLst/>
          </a:prstGeom>
          <a:blipFill dpi="0" rotWithShape="1">
            <a:blip r:embed="rId5"/>
            <a:srcRect/>
            <a:stretch>
              <a:fillRect l="-46761" r="-46761"/>
            </a:stretch>
          </a:blipFill>
          <a:ln w="25400">
            <a:solidFill>
              <a:srgbClr val="FFFFFF"/>
            </a:solidFill>
          </a:ln>
          <a:effectLst>
            <a:outerShdw blurRad="50800" sx="103000" sy="103000" algn="ctr" rotWithShape="0">
              <a:prstClr val="black">
                <a:alpha val="15000"/>
              </a:prstClr>
            </a:outerShdw>
          </a:effectLst>
        </p:spPr>
        <p:txBody>
          <a:bodyPr rtlCol="0" anchor="ctr"/>
          <a:lstStyle/>
          <a:p>
            <a:pPr algn="ctr" eaLnBrk="1" hangingPunct="1">
              <a:spcBef>
                <a:spcPct val="0"/>
              </a:spcBef>
              <a:buFontTx/>
              <a:buNone/>
            </a:pPr>
            <a:endParaRPr lang="zh-CN" altLang="en-US">
              <a:solidFill>
                <a:srgbClr val="FFFFFF"/>
              </a:solidFill>
            </a:endParaRPr>
          </a:p>
        </p:txBody>
      </p:sp>
      <p:sp>
        <p:nvSpPr>
          <p:cNvPr id="11" name="矩形 10"/>
          <p:cNvSpPr/>
          <p:nvPr/>
        </p:nvSpPr>
        <p:spPr bwMode="auto">
          <a:xfrm rot="1036824">
            <a:off x="3080931" y="1884311"/>
            <a:ext cx="2304256" cy="2784309"/>
          </a:xfrm>
          <a:prstGeom prst="rect">
            <a:avLst/>
          </a:prstGeom>
          <a:blipFill dpi="0" rotWithShape="1">
            <a:blip r:embed="rId6"/>
            <a:srcRect/>
            <a:stretch>
              <a:fillRect l="-23260" t="-2492" r="-2028" b="-1196"/>
            </a:stretch>
          </a:blipFill>
          <a:ln w="25400">
            <a:solidFill>
              <a:srgbClr val="FFFFFF"/>
            </a:solidFill>
          </a:ln>
          <a:effectLst>
            <a:outerShdw blurRad="50800" sx="103000" sy="103000" algn="ctr" rotWithShape="0">
              <a:prstClr val="black">
                <a:alpha val="15000"/>
              </a:prstClr>
            </a:outerShdw>
          </a:effectLst>
        </p:spPr>
        <p:txBody>
          <a:bodyPr rtlCol="0" anchor="ctr"/>
          <a:lstStyle/>
          <a:p>
            <a:pPr algn="ctr" eaLnBrk="1" hangingPunct="1">
              <a:spcBef>
                <a:spcPct val="0"/>
              </a:spcBef>
              <a:buFontTx/>
              <a:buNone/>
            </a:pPr>
            <a:endParaRPr lang="zh-CN" altLang="en-US">
              <a:solidFill>
                <a:srgbClr val="FFFFFF"/>
              </a:solidFill>
            </a:endParaRPr>
          </a:p>
        </p:txBody>
      </p:sp>
      <p:sp>
        <p:nvSpPr>
          <p:cNvPr id="12" name="矩形 11"/>
          <p:cNvSpPr/>
          <p:nvPr/>
        </p:nvSpPr>
        <p:spPr bwMode="auto">
          <a:xfrm rot="21164024">
            <a:off x="5064745" y="1551862"/>
            <a:ext cx="2388713" cy="2784309"/>
          </a:xfrm>
          <a:prstGeom prst="rect">
            <a:avLst/>
          </a:prstGeom>
          <a:blipFill dpi="0" rotWithShape="1">
            <a:blip r:embed="rId7"/>
            <a:srcRect/>
            <a:stretch>
              <a:fillRect l="-8280" r="-8280"/>
            </a:stretch>
          </a:blipFill>
          <a:ln w="25400">
            <a:solidFill>
              <a:srgbClr val="FFFFFF"/>
            </a:solidFill>
          </a:ln>
          <a:effectLst>
            <a:outerShdw blurRad="50800" sx="103000" sy="103000" algn="ctr" rotWithShape="0">
              <a:prstClr val="black">
                <a:alpha val="15000"/>
              </a:prstClr>
            </a:outerShdw>
          </a:effectLst>
        </p:spPr>
        <p:txBody>
          <a:bodyPr rtlCol="0" anchor="ctr"/>
          <a:lstStyle/>
          <a:p>
            <a:pPr algn="ctr" eaLnBrk="1" hangingPunct="1">
              <a:spcBef>
                <a:spcPct val="0"/>
              </a:spcBef>
              <a:buFontTx/>
              <a:buNone/>
            </a:pPr>
            <a:endParaRPr lang="zh-CN" altLang="en-US">
              <a:solidFill>
                <a:srgbClr val="FFFFFF"/>
              </a:solidFill>
            </a:endParaRPr>
          </a:p>
        </p:txBody>
      </p:sp>
      <p:grpSp>
        <p:nvGrpSpPr>
          <p:cNvPr id="13" name="组合 12"/>
          <p:cNvGrpSpPr/>
          <p:nvPr/>
        </p:nvGrpSpPr>
        <p:grpSpPr>
          <a:xfrm>
            <a:off x="1308105" y="4291294"/>
            <a:ext cx="4129087" cy="1666525"/>
            <a:chOff x="1308105" y="4547730"/>
            <a:chExt cx="4129087" cy="1666525"/>
          </a:xfrm>
        </p:grpSpPr>
        <p:grpSp>
          <p:nvGrpSpPr>
            <p:cNvPr id="14" name="组合 13"/>
            <p:cNvGrpSpPr/>
            <p:nvPr/>
          </p:nvGrpSpPr>
          <p:grpSpPr>
            <a:xfrm>
              <a:off x="1308105" y="4547730"/>
              <a:ext cx="4129087" cy="687387"/>
              <a:chOff x="1426142" y="2033841"/>
              <a:chExt cx="4129087" cy="687387"/>
            </a:xfrm>
          </p:grpSpPr>
          <p:sp>
            <p:nvSpPr>
              <p:cNvPr id="16" name="Freeform 779"/>
              <p:cNvSpPr>
                <a:spLocks/>
              </p:cNvSpPr>
              <p:nvPr/>
            </p:nvSpPr>
            <p:spPr bwMode="auto">
              <a:xfrm>
                <a:off x="1426142" y="2033841"/>
                <a:ext cx="4129087" cy="687387"/>
              </a:xfrm>
              <a:custGeom>
                <a:avLst/>
                <a:gdLst>
                  <a:gd name="T0" fmla="*/ 2736 w 2736"/>
                  <a:gd name="T1" fmla="*/ 404 h 456"/>
                  <a:gd name="T2" fmla="*/ 2684 w 2736"/>
                  <a:gd name="T3" fmla="*/ 456 h 456"/>
                  <a:gd name="T4" fmla="*/ 52 w 2736"/>
                  <a:gd name="T5" fmla="*/ 456 h 456"/>
                  <a:gd name="T6" fmla="*/ 0 w 2736"/>
                  <a:gd name="T7" fmla="*/ 404 h 456"/>
                  <a:gd name="T8" fmla="*/ 0 w 2736"/>
                  <a:gd name="T9" fmla="*/ 52 h 456"/>
                  <a:gd name="T10" fmla="*/ 52 w 2736"/>
                  <a:gd name="T11" fmla="*/ 0 h 456"/>
                  <a:gd name="T12" fmla="*/ 2684 w 2736"/>
                  <a:gd name="T13" fmla="*/ 0 h 456"/>
                  <a:gd name="T14" fmla="*/ 2736 w 2736"/>
                  <a:gd name="T15" fmla="*/ 52 h 456"/>
                  <a:gd name="T16" fmla="*/ 2736 w 2736"/>
                  <a:gd name="T17" fmla="*/ 404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6" h="456">
                    <a:moveTo>
                      <a:pt x="2736" y="404"/>
                    </a:moveTo>
                    <a:cubicBezTo>
                      <a:pt x="2736" y="433"/>
                      <a:pt x="2713" y="456"/>
                      <a:pt x="2684" y="456"/>
                    </a:cubicBezTo>
                    <a:cubicBezTo>
                      <a:pt x="52" y="456"/>
                      <a:pt x="52" y="456"/>
                      <a:pt x="52" y="456"/>
                    </a:cubicBezTo>
                    <a:cubicBezTo>
                      <a:pt x="23" y="456"/>
                      <a:pt x="0" y="433"/>
                      <a:pt x="0" y="404"/>
                    </a:cubicBezTo>
                    <a:cubicBezTo>
                      <a:pt x="0" y="52"/>
                      <a:pt x="0" y="52"/>
                      <a:pt x="0" y="52"/>
                    </a:cubicBezTo>
                    <a:cubicBezTo>
                      <a:pt x="0" y="23"/>
                      <a:pt x="23" y="0"/>
                      <a:pt x="52" y="0"/>
                    </a:cubicBezTo>
                    <a:cubicBezTo>
                      <a:pt x="2684" y="0"/>
                      <a:pt x="2684" y="0"/>
                      <a:pt x="2684" y="0"/>
                    </a:cubicBezTo>
                    <a:cubicBezTo>
                      <a:pt x="2713" y="0"/>
                      <a:pt x="2736" y="23"/>
                      <a:pt x="2736" y="52"/>
                    </a:cubicBezTo>
                    <a:cubicBezTo>
                      <a:pt x="2736" y="404"/>
                      <a:pt x="2736" y="404"/>
                      <a:pt x="2736" y="404"/>
                    </a:cubicBezTo>
                  </a:path>
                </a:pathLst>
              </a:custGeom>
              <a:solidFill>
                <a:schemeClr val="bg1">
                  <a:lumMod val="95000"/>
                </a:schemeClr>
              </a:solidFill>
              <a:ln>
                <a:noFill/>
              </a:ln>
              <a:effectLst>
                <a:outerShdw blurRad="63500" sx="102000" sy="102000" algn="ctr"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任意多边形 23"/>
              <p:cNvSpPr>
                <a:spLocks/>
              </p:cNvSpPr>
              <p:nvPr/>
            </p:nvSpPr>
            <p:spPr bwMode="auto">
              <a:xfrm>
                <a:off x="1519803" y="2141790"/>
                <a:ext cx="3932238" cy="495300"/>
              </a:xfrm>
              <a:custGeom>
                <a:avLst/>
                <a:gdLst>
                  <a:gd name="T0" fmla="*/ 854480 w 3932277"/>
                  <a:gd name="T1" fmla="*/ 0 h 495300"/>
                  <a:gd name="T2" fmla="*/ 3865683 w 3932277"/>
                  <a:gd name="T3" fmla="*/ 0 h 495300"/>
                  <a:gd name="T4" fmla="*/ 3932277 w 3932277"/>
                  <a:gd name="T5" fmla="*/ 60403 h 495300"/>
                  <a:gd name="T6" fmla="*/ 3932277 w 3932277"/>
                  <a:gd name="T7" fmla="*/ 434898 h 495300"/>
                  <a:gd name="T8" fmla="*/ 3865683 w 3932277"/>
                  <a:gd name="T9" fmla="*/ 495300 h 495300"/>
                  <a:gd name="T10" fmla="*/ 854480 w 3932277"/>
                  <a:gd name="T11" fmla="*/ 495300 h 495300"/>
                  <a:gd name="T12" fmla="*/ 787886 w 3932277"/>
                  <a:gd name="T13" fmla="*/ 434898 h 495300"/>
                  <a:gd name="T14" fmla="*/ 787886 w 3932277"/>
                  <a:gd name="T15" fmla="*/ 398462 h 495300"/>
                  <a:gd name="T16" fmla="*/ 478476 w 3932277"/>
                  <a:gd name="T17" fmla="*/ 398462 h 495300"/>
                  <a:gd name="T18" fmla="*/ 60325 w 3932277"/>
                  <a:gd name="T19" fmla="*/ 398462 h 495300"/>
                  <a:gd name="T20" fmla="*/ 0 w 3932277"/>
                  <a:gd name="T21" fmla="*/ 338202 h 495300"/>
                  <a:gd name="T22" fmla="*/ 0 w 3932277"/>
                  <a:gd name="T23" fmla="*/ 163447 h 495300"/>
                  <a:gd name="T24" fmla="*/ 60325 w 3932277"/>
                  <a:gd name="T25" fmla="*/ 103187 h 495300"/>
                  <a:gd name="T26" fmla="*/ 594767 w 3932277"/>
                  <a:gd name="T27" fmla="*/ 103187 h 495300"/>
                  <a:gd name="T28" fmla="*/ 787886 w 3932277"/>
                  <a:gd name="T29" fmla="*/ 103187 h 495300"/>
                  <a:gd name="T30" fmla="*/ 787886 w 3932277"/>
                  <a:gd name="T31" fmla="*/ 80151 h 495300"/>
                  <a:gd name="T32" fmla="*/ 787886 w 3932277"/>
                  <a:gd name="T33" fmla="*/ 60403 h 495300"/>
                  <a:gd name="T34" fmla="*/ 854480 w 3932277"/>
                  <a:gd name="T35" fmla="*/ 0 h 4953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32277"/>
                  <a:gd name="T55" fmla="*/ 0 h 495300"/>
                  <a:gd name="T56" fmla="*/ 3932277 w 3932277"/>
                  <a:gd name="T57" fmla="*/ 495300 h 4953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32277" h="495300">
                    <a:moveTo>
                      <a:pt x="854480" y="0"/>
                    </a:moveTo>
                    <a:cubicBezTo>
                      <a:pt x="3865683" y="0"/>
                      <a:pt x="3865683" y="0"/>
                      <a:pt x="3865683" y="0"/>
                    </a:cubicBezTo>
                    <a:cubicBezTo>
                      <a:pt x="3903323" y="0"/>
                      <a:pt x="3932277" y="27181"/>
                      <a:pt x="3932277" y="60403"/>
                    </a:cubicBezTo>
                    <a:lnTo>
                      <a:pt x="3932277" y="434898"/>
                    </a:lnTo>
                    <a:cubicBezTo>
                      <a:pt x="3932277" y="468119"/>
                      <a:pt x="3903323" y="495300"/>
                      <a:pt x="3865683" y="495300"/>
                    </a:cubicBezTo>
                    <a:cubicBezTo>
                      <a:pt x="854480" y="495300"/>
                      <a:pt x="854480" y="495300"/>
                      <a:pt x="854480" y="495300"/>
                    </a:cubicBezTo>
                    <a:cubicBezTo>
                      <a:pt x="816840" y="495300"/>
                      <a:pt x="787886" y="468119"/>
                      <a:pt x="787886" y="434898"/>
                    </a:cubicBezTo>
                    <a:lnTo>
                      <a:pt x="787886" y="398462"/>
                    </a:lnTo>
                    <a:lnTo>
                      <a:pt x="478476" y="398462"/>
                    </a:lnTo>
                    <a:cubicBezTo>
                      <a:pt x="357237" y="398462"/>
                      <a:pt x="218678" y="398462"/>
                      <a:pt x="60325" y="398462"/>
                    </a:cubicBezTo>
                    <a:cubicBezTo>
                      <a:pt x="27146" y="398462"/>
                      <a:pt x="0" y="371345"/>
                      <a:pt x="0" y="338202"/>
                    </a:cubicBezTo>
                    <a:cubicBezTo>
                      <a:pt x="0" y="338202"/>
                      <a:pt x="0" y="338202"/>
                      <a:pt x="0" y="163447"/>
                    </a:cubicBezTo>
                    <a:cubicBezTo>
                      <a:pt x="0" y="130304"/>
                      <a:pt x="27146" y="103187"/>
                      <a:pt x="60325" y="103187"/>
                    </a:cubicBezTo>
                    <a:cubicBezTo>
                      <a:pt x="60325" y="103187"/>
                      <a:pt x="60325" y="103187"/>
                      <a:pt x="594767" y="103187"/>
                    </a:cubicBezTo>
                    <a:lnTo>
                      <a:pt x="787886" y="103187"/>
                    </a:lnTo>
                    <a:lnTo>
                      <a:pt x="787886" y="80151"/>
                    </a:lnTo>
                    <a:cubicBezTo>
                      <a:pt x="787886" y="60403"/>
                      <a:pt x="787886" y="60403"/>
                      <a:pt x="787886" y="60403"/>
                    </a:cubicBezTo>
                    <a:cubicBezTo>
                      <a:pt x="787886" y="27181"/>
                      <a:pt x="816840" y="0"/>
                      <a:pt x="854480" y="0"/>
                    </a:cubicBezTo>
                    <a:close/>
                  </a:path>
                </a:pathLst>
              </a:custGeom>
              <a:solidFill>
                <a:schemeClr val="tx2"/>
              </a:solidFill>
              <a:ln>
                <a:noFill/>
              </a:ln>
            </p:spPr>
            <p:txBody>
              <a:bodyPr lIns="90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smtClean="0">
                    <a:solidFill>
                      <a:srgbClr val="FFFFFF"/>
                    </a:solidFill>
                    <a:latin typeface="微软雅黑" panose="020B0503020204020204" pitchFamily="34" charset="-122"/>
                    <a:ea typeface="微软雅黑" panose="020B0503020204020204" pitchFamily="34" charset="-122"/>
                  </a:rPr>
                  <a:t>此处输入项目名称</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8" name="Rectangle 784"/>
              <p:cNvSpPr>
                <a:spLocks noChangeArrowheads="1"/>
              </p:cNvSpPr>
              <p:nvPr/>
            </p:nvSpPr>
            <p:spPr bwMode="auto">
              <a:xfrm>
                <a:off x="1703953" y="2141790"/>
                <a:ext cx="419100" cy="495300"/>
              </a:xfrm>
              <a:prstGeom prst="rect">
                <a:avLst/>
              </a:prstGeom>
              <a:solidFill>
                <a:srgbClr val="FFFFFF"/>
              </a:solidFill>
              <a:ln>
                <a:noFill/>
              </a:ln>
              <a:effectLst>
                <a:outerShdw blurRad="63500" sx="102000" sy="102000" algn="ctr" rotWithShape="0">
                  <a:prstClr val="black">
                    <a:alpha val="20000"/>
                  </a:prstClr>
                </a:outerShdw>
              </a:effectLst>
            </p:spPr>
            <p:txBody>
              <a:bodyPr lIns="0" tIns="0" rIns="0" bIns="0" anchor="ctr"/>
              <a:lstStyle/>
              <a:p>
                <a:pPr algn="ctr">
                  <a:defRPr/>
                </a:pPr>
                <a:r>
                  <a:rPr lang="en-US" altLang="zh-CN" sz="2800" dirty="0" smtClean="0">
                    <a:solidFill>
                      <a:schemeClr val="tx2"/>
                    </a:solidFill>
                    <a:latin typeface="微软雅黑" panose="020B0503020204020204" pitchFamily="34" charset="-122"/>
                    <a:ea typeface="微软雅黑" panose="020B0503020204020204" pitchFamily="34" charset="-122"/>
                  </a:rPr>
                  <a:t>01</a:t>
                </a:r>
                <a:endParaRPr lang="zh-CN" altLang="en-US" sz="2800" dirty="0">
                  <a:solidFill>
                    <a:schemeClr val="tx2"/>
                  </a:solidFill>
                  <a:latin typeface="微软雅黑" panose="020B0503020204020204" pitchFamily="34" charset="-122"/>
                  <a:ea typeface="微软雅黑" panose="020B0503020204020204" pitchFamily="34" charset="-122"/>
                </a:endParaRPr>
              </a:p>
            </p:txBody>
          </p:sp>
          <p:sp>
            <p:nvSpPr>
              <p:cNvPr id="19" name="矩形 18"/>
              <p:cNvSpPr/>
              <p:nvPr/>
            </p:nvSpPr>
            <p:spPr>
              <a:xfrm>
                <a:off x="1621404" y="2071941"/>
                <a:ext cx="582613" cy="793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矩形 19"/>
              <p:cNvSpPr/>
              <p:nvPr/>
            </p:nvSpPr>
            <p:spPr>
              <a:xfrm>
                <a:off x="1621404" y="2611691"/>
                <a:ext cx="582613" cy="793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5" name="矩形 14"/>
            <p:cNvSpPr/>
            <p:nvPr/>
          </p:nvSpPr>
          <p:spPr>
            <a:xfrm>
              <a:off x="1336416" y="5257070"/>
              <a:ext cx="4100775" cy="957185"/>
            </a:xfrm>
            <a:prstGeom prst="rect">
              <a:avLst/>
            </a:prstGeom>
          </p:spPr>
          <p:txBody>
            <a:bodyPr wrap="square" anchor="ctr">
              <a:spAutoFit/>
            </a:bodyPr>
            <a:lstStyle/>
            <a:p>
              <a:pPr algn="ct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100</a:t>
              </a: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21" name="组合 20"/>
          <p:cNvGrpSpPr/>
          <p:nvPr/>
        </p:nvGrpSpPr>
        <p:grpSpPr>
          <a:xfrm>
            <a:off x="6754808" y="4291294"/>
            <a:ext cx="4129087" cy="1666525"/>
            <a:chOff x="6754808" y="4547730"/>
            <a:chExt cx="4129087" cy="1666525"/>
          </a:xfrm>
        </p:grpSpPr>
        <p:grpSp>
          <p:nvGrpSpPr>
            <p:cNvPr id="22" name="组合 21"/>
            <p:cNvGrpSpPr/>
            <p:nvPr/>
          </p:nvGrpSpPr>
          <p:grpSpPr>
            <a:xfrm>
              <a:off x="6754808" y="4547730"/>
              <a:ext cx="4129087" cy="687387"/>
              <a:chOff x="1426142" y="2033841"/>
              <a:chExt cx="4129087" cy="687387"/>
            </a:xfrm>
          </p:grpSpPr>
          <p:sp>
            <p:nvSpPr>
              <p:cNvPr id="24" name="Freeform 779"/>
              <p:cNvSpPr>
                <a:spLocks/>
              </p:cNvSpPr>
              <p:nvPr/>
            </p:nvSpPr>
            <p:spPr bwMode="auto">
              <a:xfrm>
                <a:off x="1426142" y="2033841"/>
                <a:ext cx="4129087" cy="687387"/>
              </a:xfrm>
              <a:custGeom>
                <a:avLst/>
                <a:gdLst>
                  <a:gd name="T0" fmla="*/ 2736 w 2736"/>
                  <a:gd name="T1" fmla="*/ 404 h 456"/>
                  <a:gd name="T2" fmla="*/ 2684 w 2736"/>
                  <a:gd name="T3" fmla="*/ 456 h 456"/>
                  <a:gd name="T4" fmla="*/ 52 w 2736"/>
                  <a:gd name="T5" fmla="*/ 456 h 456"/>
                  <a:gd name="T6" fmla="*/ 0 w 2736"/>
                  <a:gd name="T7" fmla="*/ 404 h 456"/>
                  <a:gd name="T8" fmla="*/ 0 w 2736"/>
                  <a:gd name="T9" fmla="*/ 52 h 456"/>
                  <a:gd name="T10" fmla="*/ 52 w 2736"/>
                  <a:gd name="T11" fmla="*/ 0 h 456"/>
                  <a:gd name="T12" fmla="*/ 2684 w 2736"/>
                  <a:gd name="T13" fmla="*/ 0 h 456"/>
                  <a:gd name="T14" fmla="*/ 2736 w 2736"/>
                  <a:gd name="T15" fmla="*/ 52 h 456"/>
                  <a:gd name="T16" fmla="*/ 2736 w 2736"/>
                  <a:gd name="T17" fmla="*/ 404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6" h="456">
                    <a:moveTo>
                      <a:pt x="2736" y="404"/>
                    </a:moveTo>
                    <a:cubicBezTo>
                      <a:pt x="2736" y="433"/>
                      <a:pt x="2713" y="456"/>
                      <a:pt x="2684" y="456"/>
                    </a:cubicBezTo>
                    <a:cubicBezTo>
                      <a:pt x="52" y="456"/>
                      <a:pt x="52" y="456"/>
                      <a:pt x="52" y="456"/>
                    </a:cubicBezTo>
                    <a:cubicBezTo>
                      <a:pt x="23" y="456"/>
                      <a:pt x="0" y="433"/>
                      <a:pt x="0" y="404"/>
                    </a:cubicBezTo>
                    <a:cubicBezTo>
                      <a:pt x="0" y="52"/>
                      <a:pt x="0" y="52"/>
                      <a:pt x="0" y="52"/>
                    </a:cubicBezTo>
                    <a:cubicBezTo>
                      <a:pt x="0" y="23"/>
                      <a:pt x="23" y="0"/>
                      <a:pt x="52" y="0"/>
                    </a:cubicBezTo>
                    <a:cubicBezTo>
                      <a:pt x="2684" y="0"/>
                      <a:pt x="2684" y="0"/>
                      <a:pt x="2684" y="0"/>
                    </a:cubicBezTo>
                    <a:cubicBezTo>
                      <a:pt x="2713" y="0"/>
                      <a:pt x="2736" y="23"/>
                      <a:pt x="2736" y="52"/>
                    </a:cubicBezTo>
                    <a:cubicBezTo>
                      <a:pt x="2736" y="404"/>
                      <a:pt x="2736" y="404"/>
                      <a:pt x="2736" y="404"/>
                    </a:cubicBezTo>
                  </a:path>
                </a:pathLst>
              </a:custGeom>
              <a:solidFill>
                <a:schemeClr val="bg1">
                  <a:lumMod val="95000"/>
                </a:schemeClr>
              </a:solidFill>
              <a:ln>
                <a:noFill/>
              </a:ln>
              <a:effectLst>
                <a:outerShdw blurRad="63500" sx="102000" sy="102000" algn="ctr"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任意多边形 23"/>
              <p:cNvSpPr>
                <a:spLocks/>
              </p:cNvSpPr>
              <p:nvPr/>
            </p:nvSpPr>
            <p:spPr bwMode="auto">
              <a:xfrm>
                <a:off x="1519803" y="2141790"/>
                <a:ext cx="3932238" cy="495300"/>
              </a:xfrm>
              <a:custGeom>
                <a:avLst/>
                <a:gdLst>
                  <a:gd name="T0" fmla="*/ 854480 w 3932277"/>
                  <a:gd name="T1" fmla="*/ 0 h 495300"/>
                  <a:gd name="T2" fmla="*/ 3865683 w 3932277"/>
                  <a:gd name="T3" fmla="*/ 0 h 495300"/>
                  <a:gd name="T4" fmla="*/ 3932277 w 3932277"/>
                  <a:gd name="T5" fmla="*/ 60403 h 495300"/>
                  <a:gd name="T6" fmla="*/ 3932277 w 3932277"/>
                  <a:gd name="T7" fmla="*/ 434898 h 495300"/>
                  <a:gd name="T8" fmla="*/ 3865683 w 3932277"/>
                  <a:gd name="T9" fmla="*/ 495300 h 495300"/>
                  <a:gd name="T10" fmla="*/ 854480 w 3932277"/>
                  <a:gd name="T11" fmla="*/ 495300 h 495300"/>
                  <a:gd name="T12" fmla="*/ 787886 w 3932277"/>
                  <a:gd name="T13" fmla="*/ 434898 h 495300"/>
                  <a:gd name="T14" fmla="*/ 787886 w 3932277"/>
                  <a:gd name="T15" fmla="*/ 398462 h 495300"/>
                  <a:gd name="T16" fmla="*/ 478476 w 3932277"/>
                  <a:gd name="T17" fmla="*/ 398462 h 495300"/>
                  <a:gd name="T18" fmla="*/ 60325 w 3932277"/>
                  <a:gd name="T19" fmla="*/ 398462 h 495300"/>
                  <a:gd name="T20" fmla="*/ 0 w 3932277"/>
                  <a:gd name="T21" fmla="*/ 338202 h 495300"/>
                  <a:gd name="T22" fmla="*/ 0 w 3932277"/>
                  <a:gd name="T23" fmla="*/ 163447 h 495300"/>
                  <a:gd name="T24" fmla="*/ 60325 w 3932277"/>
                  <a:gd name="T25" fmla="*/ 103187 h 495300"/>
                  <a:gd name="T26" fmla="*/ 594767 w 3932277"/>
                  <a:gd name="T27" fmla="*/ 103187 h 495300"/>
                  <a:gd name="T28" fmla="*/ 787886 w 3932277"/>
                  <a:gd name="T29" fmla="*/ 103187 h 495300"/>
                  <a:gd name="T30" fmla="*/ 787886 w 3932277"/>
                  <a:gd name="T31" fmla="*/ 80151 h 495300"/>
                  <a:gd name="T32" fmla="*/ 787886 w 3932277"/>
                  <a:gd name="T33" fmla="*/ 60403 h 495300"/>
                  <a:gd name="T34" fmla="*/ 854480 w 3932277"/>
                  <a:gd name="T35" fmla="*/ 0 h 4953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32277"/>
                  <a:gd name="T55" fmla="*/ 0 h 495300"/>
                  <a:gd name="T56" fmla="*/ 3932277 w 3932277"/>
                  <a:gd name="T57" fmla="*/ 495300 h 4953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32277" h="495300">
                    <a:moveTo>
                      <a:pt x="854480" y="0"/>
                    </a:moveTo>
                    <a:cubicBezTo>
                      <a:pt x="3865683" y="0"/>
                      <a:pt x="3865683" y="0"/>
                      <a:pt x="3865683" y="0"/>
                    </a:cubicBezTo>
                    <a:cubicBezTo>
                      <a:pt x="3903323" y="0"/>
                      <a:pt x="3932277" y="27181"/>
                      <a:pt x="3932277" y="60403"/>
                    </a:cubicBezTo>
                    <a:lnTo>
                      <a:pt x="3932277" y="434898"/>
                    </a:lnTo>
                    <a:cubicBezTo>
                      <a:pt x="3932277" y="468119"/>
                      <a:pt x="3903323" y="495300"/>
                      <a:pt x="3865683" y="495300"/>
                    </a:cubicBezTo>
                    <a:cubicBezTo>
                      <a:pt x="854480" y="495300"/>
                      <a:pt x="854480" y="495300"/>
                      <a:pt x="854480" y="495300"/>
                    </a:cubicBezTo>
                    <a:cubicBezTo>
                      <a:pt x="816840" y="495300"/>
                      <a:pt x="787886" y="468119"/>
                      <a:pt x="787886" y="434898"/>
                    </a:cubicBezTo>
                    <a:lnTo>
                      <a:pt x="787886" y="398462"/>
                    </a:lnTo>
                    <a:lnTo>
                      <a:pt x="478476" y="398462"/>
                    </a:lnTo>
                    <a:cubicBezTo>
                      <a:pt x="357237" y="398462"/>
                      <a:pt x="218678" y="398462"/>
                      <a:pt x="60325" y="398462"/>
                    </a:cubicBezTo>
                    <a:cubicBezTo>
                      <a:pt x="27146" y="398462"/>
                      <a:pt x="0" y="371345"/>
                      <a:pt x="0" y="338202"/>
                    </a:cubicBezTo>
                    <a:cubicBezTo>
                      <a:pt x="0" y="338202"/>
                      <a:pt x="0" y="338202"/>
                      <a:pt x="0" y="163447"/>
                    </a:cubicBezTo>
                    <a:cubicBezTo>
                      <a:pt x="0" y="130304"/>
                      <a:pt x="27146" y="103187"/>
                      <a:pt x="60325" y="103187"/>
                    </a:cubicBezTo>
                    <a:cubicBezTo>
                      <a:pt x="60325" y="103187"/>
                      <a:pt x="60325" y="103187"/>
                      <a:pt x="594767" y="103187"/>
                    </a:cubicBezTo>
                    <a:lnTo>
                      <a:pt x="787886" y="103187"/>
                    </a:lnTo>
                    <a:lnTo>
                      <a:pt x="787886" y="80151"/>
                    </a:lnTo>
                    <a:cubicBezTo>
                      <a:pt x="787886" y="60403"/>
                      <a:pt x="787886" y="60403"/>
                      <a:pt x="787886" y="60403"/>
                    </a:cubicBezTo>
                    <a:cubicBezTo>
                      <a:pt x="787886" y="27181"/>
                      <a:pt x="816840" y="0"/>
                      <a:pt x="854480" y="0"/>
                    </a:cubicBezTo>
                    <a:close/>
                  </a:path>
                </a:pathLst>
              </a:custGeom>
              <a:solidFill>
                <a:schemeClr val="tx1"/>
              </a:solidFill>
              <a:ln>
                <a:noFill/>
              </a:ln>
            </p:spPr>
            <p:txBody>
              <a:bodyPr lIns="90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rgbClr val="FFFFFF"/>
                    </a:solidFill>
                    <a:latin typeface="微软雅黑" panose="020B0503020204020204" pitchFamily="34" charset="-122"/>
                    <a:ea typeface="微软雅黑" panose="020B0503020204020204" pitchFamily="34" charset="-122"/>
                  </a:rPr>
                  <a:t>此处输入</a:t>
                </a:r>
                <a:r>
                  <a:rPr lang="zh-CN" altLang="en-US" sz="2000" dirty="0" smtClean="0">
                    <a:solidFill>
                      <a:srgbClr val="FFFFFF"/>
                    </a:solidFill>
                    <a:latin typeface="微软雅黑" panose="020B0503020204020204" pitchFamily="34" charset="-122"/>
                    <a:ea typeface="微软雅黑" panose="020B0503020204020204" pitchFamily="34" charset="-122"/>
                  </a:rPr>
                  <a:t>项目名称</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26" name="Rectangle 784"/>
              <p:cNvSpPr>
                <a:spLocks noChangeArrowheads="1"/>
              </p:cNvSpPr>
              <p:nvPr/>
            </p:nvSpPr>
            <p:spPr bwMode="auto">
              <a:xfrm>
                <a:off x="1703953" y="2141790"/>
                <a:ext cx="419100" cy="495300"/>
              </a:xfrm>
              <a:prstGeom prst="rect">
                <a:avLst/>
              </a:prstGeom>
              <a:solidFill>
                <a:srgbClr val="FFFFFF"/>
              </a:solidFill>
              <a:ln>
                <a:noFill/>
              </a:ln>
              <a:effectLst>
                <a:outerShdw blurRad="63500" sx="102000" sy="102000" algn="ctr" rotWithShape="0">
                  <a:prstClr val="black">
                    <a:alpha val="20000"/>
                  </a:prstClr>
                </a:outerShdw>
              </a:effectLst>
            </p:spPr>
            <p:txBody>
              <a:bodyPr lIns="0" tIns="0" rIns="0" bIns="0" anchor="ctr"/>
              <a:lstStyle/>
              <a:p>
                <a:pPr algn="ctr">
                  <a:defRPr/>
                </a:pPr>
                <a:r>
                  <a:rPr lang="en-US" altLang="zh-CN" sz="2800" dirty="0" smtClean="0">
                    <a:latin typeface="微软雅黑" panose="020B0503020204020204" pitchFamily="34" charset="-122"/>
                    <a:ea typeface="微软雅黑" panose="020B0503020204020204" pitchFamily="34" charset="-122"/>
                  </a:rPr>
                  <a:t>02</a:t>
                </a:r>
                <a:endParaRPr lang="zh-CN" altLang="en-US" sz="2800" dirty="0">
                  <a:latin typeface="微软雅黑" panose="020B0503020204020204" pitchFamily="34" charset="-122"/>
                  <a:ea typeface="微软雅黑" panose="020B0503020204020204" pitchFamily="34" charset="-122"/>
                </a:endParaRPr>
              </a:p>
            </p:txBody>
          </p:sp>
          <p:sp>
            <p:nvSpPr>
              <p:cNvPr id="27" name="矩形 26"/>
              <p:cNvSpPr/>
              <p:nvPr/>
            </p:nvSpPr>
            <p:spPr>
              <a:xfrm>
                <a:off x="1621404" y="2071941"/>
                <a:ext cx="582613" cy="793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矩形 27"/>
              <p:cNvSpPr/>
              <p:nvPr/>
            </p:nvSpPr>
            <p:spPr>
              <a:xfrm>
                <a:off x="1621404" y="2611691"/>
                <a:ext cx="582613" cy="793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3" name="矩形 22"/>
            <p:cNvSpPr/>
            <p:nvPr/>
          </p:nvSpPr>
          <p:spPr>
            <a:xfrm>
              <a:off x="6764208" y="5257070"/>
              <a:ext cx="4100775" cy="957185"/>
            </a:xfrm>
            <a:prstGeom prst="rect">
              <a:avLst/>
            </a:prstGeom>
          </p:spPr>
          <p:txBody>
            <a:bodyPr wrap="square" anchor="ctr">
              <a:spAutoFit/>
            </a:bodyPr>
            <a:lstStyle/>
            <a:p>
              <a:pPr algn="ctr">
                <a:lnSpc>
                  <a:spcPct val="15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此处添加详细文本描述，建议与标题相关并符合整体语言风格，语言描述尽量简洁生动。尽量将每页幻灯片的字数控制在 </a:t>
              </a:r>
              <a:r>
                <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100</a:t>
              </a: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字以内。</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80286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25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par>
                          <p:cTn id="27" fill="hold">
                            <p:stCondLst>
                              <p:cond delay="1950"/>
                            </p:stCondLst>
                            <p:childTnLst>
                              <p:par>
                                <p:cTn id="28" presetID="1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12" presetClass="entr" presetSubtype="4" fill="hold" grpId="0" nodeType="withEffect">
                                  <p:stCondLst>
                                    <p:cond delay="10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ppt_y</p:attrName>
                                        </p:attrNameLst>
                                      </p:cBhvr>
                                      <p:tavLst>
                                        <p:tav tm="0">
                                          <p:val>
                                            <p:strVal val="#ppt_y+#ppt_h*1.125000"/>
                                          </p:val>
                                        </p:tav>
                                        <p:tav tm="100000">
                                          <p:val>
                                            <p:strVal val="#ppt_y"/>
                                          </p:val>
                                        </p:tav>
                                      </p:tavLst>
                                    </p:anim>
                                    <p:animEffect transition="in" filter="wipe(up)">
                                      <p:cBhvr>
                                        <p:cTn id="35" dur="500"/>
                                        <p:tgtEl>
                                          <p:spTgt spid="11"/>
                                        </p:tgtEl>
                                      </p:cBhvr>
                                    </p:animEffect>
                                  </p:childTnLst>
                                </p:cTn>
                              </p:par>
                              <p:par>
                                <p:cTn id="36" presetID="12" presetClass="entr" presetSubtype="4" fill="hold" grpId="0" nodeType="withEffect">
                                  <p:stCondLst>
                                    <p:cond delay="20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ppt_y</p:attrName>
                                        </p:attrNameLst>
                                      </p:cBhvr>
                                      <p:tavLst>
                                        <p:tav tm="0">
                                          <p:val>
                                            <p:strVal val="#ppt_y+#ppt_h*1.125000"/>
                                          </p:val>
                                        </p:tav>
                                        <p:tav tm="100000">
                                          <p:val>
                                            <p:strVal val="#ppt_y"/>
                                          </p:val>
                                        </p:tav>
                                      </p:tavLst>
                                    </p:anim>
                                    <p:animEffect transition="in" filter="wipe(up)">
                                      <p:cBhvr>
                                        <p:cTn id="39" dur="500"/>
                                        <p:tgtEl>
                                          <p:spTgt spid="12"/>
                                        </p:tgtEl>
                                      </p:cBhvr>
                                    </p:animEffect>
                                  </p:childTnLst>
                                </p:cTn>
                              </p:par>
                              <p:par>
                                <p:cTn id="40" presetID="12" presetClass="entr" presetSubtype="4" fill="hold" grpId="0" nodeType="withEffect">
                                  <p:stCondLst>
                                    <p:cond delay="30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p:tgtEl>
                                          <p:spTgt spid="6"/>
                                        </p:tgtEl>
                                        <p:attrNameLst>
                                          <p:attrName>ppt_y</p:attrName>
                                        </p:attrNameLst>
                                      </p:cBhvr>
                                      <p:tavLst>
                                        <p:tav tm="0">
                                          <p:val>
                                            <p:strVal val="#ppt_y+#ppt_h*1.125000"/>
                                          </p:val>
                                        </p:tav>
                                        <p:tav tm="100000">
                                          <p:val>
                                            <p:strVal val="#ppt_y"/>
                                          </p:val>
                                        </p:tav>
                                      </p:tavLst>
                                    </p:anim>
                                    <p:animEffect transition="in" filter="wipe(up)">
                                      <p:cBhvr>
                                        <p:cTn id="43" dur="500"/>
                                        <p:tgtEl>
                                          <p:spTgt spid="6"/>
                                        </p:tgtEl>
                                      </p:cBhvr>
                                    </p:animEffect>
                                  </p:childTnLst>
                                </p:cTn>
                              </p:par>
                              <p:par>
                                <p:cTn id="44" presetID="12" presetClass="entr" presetSubtype="4" fill="hold" grpId="0" nodeType="withEffect">
                                  <p:stCondLst>
                                    <p:cond delay="40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p:tgtEl>
                                          <p:spTgt spid="7"/>
                                        </p:tgtEl>
                                        <p:attrNameLst>
                                          <p:attrName>ppt_y</p:attrName>
                                        </p:attrNameLst>
                                      </p:cBhvr>
                                      <p:tavLst>
                                        <p:tav tm="0">
                                          <p:val>
                                            <p:strVal val="#ppt_y+#ppt_h*1.125000"/>
                                          </p:val>
                                        </p:tav>
                                        <p:tav tm="100000">
                                          <p:val>
                                            <p:strVal val="#ppt_y"/>
                                          </p:val>
                                        </p:tav>
                                      </p:tavLst>
                                    </p:anim>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 grpId="0" animBg="1"/>
      <p:bldP spid="6" grpId="0" animBg="1"/>
      <p:bldP spid="7"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完成项目之三</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矩形 3"/>
          <p:cNvSpPr>
            <a:spLocks noChangeArrowheads="1"/>
          </p:cNvSpPr>
          <p:nvPr/>
        </p:nvSpPr>
        <p:spPr bwMode="auto">
          <a:xfrm>
            <a:off x="909836" y="1196752"/>
            <a:ext cx="10394547" cy="2865564"/>
          </a:xfrm>
          <a:prstGeom prst="rect">
            <a:avLst/>
          </a:prstGeom>
          <a:blipFill dpi="0" rotWithShape="1">
            <a:blip r:embed="rId3"/>
            <a:srcRect/>
            <a:stretch>
              <a:fillRect/>
            </a:stretch>
          </a:blipFill>
          <a:ln w="9525">
            <a:noFill/>
            <a:bevel/>
            <a:headEnd/>
            <a:tailEnd/>
          </a:ln>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solidFill>
              <a:latin typeface="+mn-lt"/>
              <a:ea typeface="+mn-ea"/>
              <a:cs typeface="+mn-ea"/>
              <a:sym typeface="+mn-lt"/>
            </a:endParaRPr>
          </a:p>
        </p:txBody>
      </p:sp>
      <p:sp>
        <p:nvSpPr>
          <p:cNvPr id="24" name="单圆角矩形 4"/>
          <p:cNvSpPr>
            <a:spLocks/>
          </p:cNvSpPr>
          <p:nvPr/>
        </p:nvSpPr>
        <p:spPr bwMode="auto">
          <a:xfrm>
            <a:off x="909836" y="4175073"/>
            <a:ext cx="3390733" cy="2061073"/>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a:cs typeface="+mn-ea"/>
              <a:sym typeface="+mn-lt"/>
            </a:endParaRPr>
          </a:p>
        </p:txBody>
      </p:sp>
      <p:sp>
        <p:nvSpPr>
          <p:cNvPr id="25" name="单圆角矩形 5"/>
          <p:cNvSpPr>
            <a:spLocks/>
          </p:cNvSpPr>
          <p:nvPr/>
        </p:nvSpPr>
        <p:spPr bwMode="auto">
          <a:xfrm>
            <a:off x="4405565" y="4175073"/>
            <a:ext cx="3390733" cy="2061073"/>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a:cs typeface="+mn-ea"/>
              <a:sym typeface="+mn-lt"/>
            </a:endParaRPr>
          </a:p>
        </p:txBody>
      </p:sp>
      <p:sp>
        <p:nvSpPr>
          <p:cNvPr id="26" name="单圆角矩形 6"/>
          <p:cNvSpPr>
            <a:spLocks/>
          </p:cNvSpPr>
          <p:nvPr/>
        </p:nvSpPr>
        <p:spPr bwMode="auto">
          <a:xfrm>
            <a:off x="7901296" y="4175073"/>
            <a:ext cx="3392279" cy="2061073"/>
          </a:xfrm>
          <a:custGeom>
            <a:avLst/>
            <a:gdLst>
              <a:gd name="T0" fmla="*/ 0 w 3486972"/>
              <a:gd name="T1" fmla="*/ 0 h 2329590"/>
              <a:gd name="T2" fmla="*/ 3247481 w 3486972"/>
              <a:gd name="T3" fmla="*/ 0 h 2329590"/>
              <a:gd name="T4" fmla="*/ 3487738 w 3486972"/>
              <a:gd name="T5" fmla="*/ 240293 h 2329590"/>
              <a:gd name="T6" fmla="*/ 3487738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a:cs typeface="+mn-ea"/>
              <a:sym typeface="+mn-lt"/>
            </a:endParaRPr>
          </a:p>
        </p:txBody>
      </p:sp>
      <p:sp>
        <p:nvSpPr>
          <p:cNvPr id="27" name="TextBox 42"/>
          <p:cNvSpPr txBox="1">
            <a:spLocks noChangeArrowheads="1"/>
          </p:cNvSpPr>
          <p:nvPr/>
        </p:nvSpPr>
        <p:spPr bwMode="auto">
          <a:xfrm>
            <a:off x="1105932" y="4644008"/>
            <a:ext cx="3054131" cy="132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0" dirty="0">
                <a:solidFill>
                  <a:srgbClr val="3F3F3F"/>
                </a:solidFill>
                <a:latin typeface="微软雅黑" panose="020B0503020204020204" pitchFamily="34" charset="-122"/>
                <a:cs typeface="+mn-ea"/>
                <a:sym typeface="+mn-lt"/>
              </a:rPr>
              <a:t>上面的图片可自行更换，动画效果不变，方法是对图片点右键</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设置对象格式</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填充效果</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图片，选择事先准备好的图片即可。</a:t>
            </a:r>
          </a:p>
        </p:txBody>
      </p:sp>
      <p:sp>
        <p:nvSpPr>
          <p:cNvPr id="28" name="TextBox 43"/>
          <p:cNvSpPr txBox="1">
            <a:spLocks noChangeArrowheads="1"/>
          </p:cNvSpPr>
          <p:nvPr/>
        </p:nvSpPr>
        <p:spPr bwMode="auto">
          <a:xfrm>
            <a:off x="4570780" y="4644008"/>
            <a:ext cx="3055675" cy="132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0" dirty="0">
                <a:solidFill>
                  <a:srgbClr val="3F3F3F"/>
                </a:solidFill>
                <a:latin typeface="微软雅黑" panose="020B0503020204020204" pitchFamily="34" charset="-122"/>
                <a:cs typeface="+mn-ea"/>
                <a:sym typeface="+mn-lt"/>
              </a:rPr>
              <a:t>上面的图片可自行更换，动画效果不变，方法是对图片点右键</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设置对象格式</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填充效果</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图片，选择事先准备好的图片即可。</a:t>
            </a:r>
          </a:p>
        </p:txBody>
      </p:sp>
      <p:sp>
        <p:nvSpPr>
          <p:cNvPr id="29" name="TextBox 44"/>
          <p:cNvSpPr txBox="1">
            <a:spLocks noChangeArrowheads="1"/>
          </p:cNvSpPr>
          <p:nvPr/>
        </p:nvSpPr>
        <p:spPr bwMode="auto">
          <a:xfrm>
            <a:off x="8081949" y="4644008"/>
            <a:ext cx="3055675" cy="132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0" dirty="0">
                <a:solidFill>
                  <a:srgbClr val="3F3F3F"/>
                </a:solidFill>
                <a:latin typeface="微软雅黑" panose="020B0503020204020204" pitchFamily="34" charset="-122"/>
                <a:cs typeface="+mn-ea"/>
                <a:sym typeface="+mn-lt"/>
              </a:rPr>
              <a:t>上面的图片可自行更换，动画效果不变，方法是对图片点右键</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设置对象格式</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填充效果</a:t>
            </a:r>
            <a:r>
              <a:rPr lang="en-US" altLang="zh-CN" sz="1600" b="0" dirty="0">
                <a:solidFill>
                  <a:srgbClr val="3F3F3F"/>
                </a:solidFill>
                <a:latin typeface="微软雅黑" panose="020B0503020204020204" pitchFamily="34" charset="-122"/>
                <a:cs typeface="+mn-ea"/>
                <a:sym typeface="+mn-lt"/>
              </a:rPr>
              <a:t>-&gt;</a:t>
            </a:r>
            <a:r>
              <a:rPr lang="zh-CN" altLang="en-US" sz="1600" b="0" dirty="0">
                <a:solidFill>
                  <a:srgbClr val="3F3F3F"/>
                </a:solidFill>
                <a:latin typeface="微软雅黑" panose="020B0503020204020204" pitchFamily="34" charset="-122"/>
                <a:cs typeface="+mn-ea"/>
                <a:sym typeface="+mn-lt"/>
              </a:rPr>
              <a:t>图片，选择事先准备好的图片即可。</a:t>
            </a:r>
          </a:p>
        </p:txBody>
      </p:sp>
      <p:grpSp>
        <p:nvGrpSpPr>
          <p:cNvPr id="30" name="组合 48"/>
          <p:cNvGrpSpPr>
            <a:grpSpLocks/>
          </p:cNvGrpSpPr>
          <p:nvPr/>
        </p:nvGrpSpPr>
        <p:grpSpPr bwMode="auto">
          <a:xfrm>
            <a:off x="2227411" y="3820595"/>
            <a:ext cx="755591" cy="755475"/>
            <a:chOff x="6378550" y="995815"/>
            <a:chExt cx="755970" cy="755970"/>
          </a:xfrm>
        </p:grpSpPr>
        <p:grpSp>
          <p:nvGrpSpPr>
            <p:cNvPr id="31" name="组合 49"/>
            <p:cNvGrpSpPr>
              <a:grpSpLocks/>
            </p:cNvGrpSpPr>
            <p:nvPr/>
          </p:nvGrpSpPr>
          <p:grpSpPr bwMode="auto">
            <a:xfrm>
              <a:off x="6378550" y="995815"/>
              <a:ext cx="755970" cy="755970"/>
              <a:chOff x="4921135" y="2265218"/>
              <a:chExt cx="2360814" cy="2360814"/>
            </a:xfrm>
          </p:grpSpPr>
          <p:sp>
            <p:nvSpPr>
              <p:cNvPr id="33" name="椭圆 32"/>
              <p:cNvSpPr/>
              <p:nvPr/>
            </p:nvSpPr>
            <p:spPr>
              <a:xfrm>
                <a:off x="4921135" y="2265218"/>
                <a:ext cx="2359771" cy="23608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34" name="椭圆 33"/>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35" name="椭圆 34"/>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grpSp>
        <p:sp>
          <p:nvSpPr>
            <p:cNvPr id="32" name="文本框 50"/>
            <p:cNvSpPr txBox="1"/>
            <p:nvPr/>
          </p:nvSpPr>
          <p:spPr>
            <a:xfrm>
              <a:off x="6486939" y="1143680"/>
              <a:ext cx="515143" cy="431169"/>
            </a:xfrm>
            <a:prstGeom prst="rect">
              <a:avLst/>
            </a:prstGeom>
            <a:noFill/>
            <a:ln>
              <a:noFill/>
            </a:ln>
          </p:spPr>
          <p:txBody>
            <a:bodyPr wrap="none">
              <a:spAutoFit/>
            </a:bodyPr>
            <a:lstStyle/>
            <a:p>
              <a:pPr>
                <a:defRPr/>
              </a:pPr>
              <a:r>
                <a:rPr lang="en-US" altLang="zh-CN" sz="2200" dirty="0" smtClean="0">
                  <a:latin typeface="微软雅黑" panose="020B0503020204020204" pitchFamily="34" charset="-122"/>
                  <a:ea typeface="微软雅黑" panose="020B0503020204020204" pitchFamily="34" charset="-122"/>
                  <a:cs typeface="+mn-ea"/>
                  <a:sym typeface="+mn-lt"/>
                </a:rPr>
                <a:t>01</a:t>
              </a:r>
              <a:endParaRPr lang="zh-CN" altLang="en-US" sz="2200" dirty="0">
                <a:latin typeface="微软雅黑" panose="020B0503020204020204" pitchFamily="34" charset="-122"/>
                <a:ea typeface="微软雅黑" panose="020B0503020204020204" pitchFamily="34" charset="-122"/>
                <a:cs typeface="+mn-ea"/>
                <a:sym typeface="+mn-lt"/>
              </a:endParaRPr>
            </a:p>
          </p:txBody>
        </p:sp>
      </p:grpSp>
      <p:grpSp>
        <p:nvGrpSpPr>
          <p:cNvPr id="36" name="组合 54"/>
          <p:cNvGrpSpPr>
            <a:grpSpLocks/>
          </p:cNvGrpSpPr>
          <p:nvPr/>
        </p:nvGrpSpPr>
        <p:grpSpPr bwMode="auto">
          <a:xfrm>
            <a:off x="5720816" y="3806070"/>
            <a:ext cx="755590" cy="755475"/>
            <a:chOff x="6378550" y="995815"/>
            <a:chExt cx="755970" cy="755970"/>
          </a:xfrm>
        </p:grpSpPr>
        <p:grpSp>
          <p:nvGrpSpPr>
            <p:cNvPr id="37" name="组合 55"/>
            <p:cNvGrpSpPr>
              <a:grpSpLocks/>
            </p:cNvGrpSpPr>
            <p:nvPr/>
          </p:nvGrpSpPr>
          <p:grpSpPr bwMode="auto">
            <a:xfrm>
              <a:off x="6378550" y="995815"/>
              <a:ext cx="755970" cy="755970"/>
              <a:chOff x="4921135" y="2265218"/>
              <a:chExt cx="2360814" cy="2360814"/>
            </a:xfrm>
          </p:grpSpPr>
          <p:sp>
            <p:nvSpPr>
              <p:cNvPr id="39" name="椭圆 38"/>
              <p:cNvSpPr/>
              <p:nvPr/>
            </p:nvSpPr>
            <p:spPr>
              <a:xfrm>
                <a:off x="4921135" y="2265218"/>
                <a:ext cx="2359771" cy="23608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40" name="椭圆 39"/>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41" name="椭圆 40"/>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grpSp>
        <p:sp>
          <p:nvSpPr>
            <p:cNvPr id="38" name="文本框 56"/>
            <p:cNvSpPr txBox="1"/>
            <p:nvPr/>
          </p:nvSpPr>
          <p:spPr>
            <a:xfrm>
              <a:off x="6495610" y="1158214"/>
              <a:ext cx="515144" cy="431169"/>
            </a:xfrm>
            <a:prstGeom prst="rect">
              <a:avLst/>
            </a:prstGeom>
            <a:noFill/>
            <a:ln>
              <a:noFill/>
            </a:ln>
          </p:spPr>
          <p:txBody>
            <a:bodyPr wrap="none">
              <a:spAutoFit/>
            </a:bodyPr>
            <a:lstStyle/>
            <a:p>
              <a:pPr>
                <a:defRPr/>
              </a:pPr>
              <a:r>
                <a:rPr lang="en-US" altLang="zh-CN" sz="2200" dirty="0">
                  <a:latin typeface="微软雅黑" panose="020B0503020204020204" pitchFamily="34" charset="-122"/>
                  <a:ea typeface="微软雅黑" panose="020B0503020204020204" pitchFamily="34" charset="-122"/>
                  <a:cs typeface="+mn-ea"/>
                  <a:sym typeface="+mn-lt"/>
                </a:rPr>
                <a:t>02</a:t>
              </a:r>
              <a:endParaRPr lang="zh-CN" altLang="en-US" sz="2200" dirty="0">
                <a:latin typeface="微软雅黑" panose="020B0503020204020204" pitchFamily="34" charset="-122"/>
                <a:ea typeface="微软雅黑" panose="020B0503020204020204" pitchFamily="34" charset="-122"/>
                <a:cs typeface="+mn-ea"/>
                <a:sym typeface="+mn-lt"/>
              </a:endParaRPr>
            </a:p>
          </p:txBody>
        </p:sp>
      </p:grpSp>
      <p:grpSp>
        <p:nvGrpSpPr>
          <p:cNvPr id="42" name="组合 60"/>
          <p:cNvGrpSpPr>
            <a:grpSpLocks/>
          </p:cNvGrpSpPr>
          <p:nvPr/>
        </p:nvGrpSpPr>
        <p:grpSpPr bwMode="auto">
          <a:xfrm>
            <a:off x="9231998" y="3808274"/>
            <a:ext cx="755591" cy="755475"/>
            <a:chOff x="6378550" y="995815"/>
            <a:chExt cx="755970" cy="755970"/>
          </a:xfrm>
        </p:grpSpPr>
        <p:grpSp>
          <p:nvGrpSpPr>
            <p:cNvPr id="43" name="组合 61"/>
            <p:cNvGrpSpPr>
              <a:grpSpLocks/>
            </p:cNvGrpSpPr>
            <p:nvPr/>
          </p:nvGrpSpPr>
          <p:grpSpPr bwMode="auto">
            <a:xfrm>
              <a:off x="6378550" y="995815"/>
              <a:ext cx="755970" cy="755970"/>
              <a:chOff x="4921135" y="2265218"/>
              <a:chExt cx="2360814" cy="2360814"/>
            </a:xfrm>
          </p:grpSpPr>
          <p:sp>
            <p:nvSpPr>
              <p:cNvPr id="45" name="椭圆 44"/>
              <p:cNvSpPr/>
              <p:nvPr/>
            </p:nvSpPr>
            <p:spPr>
              <a:xfrm>
                <a:off x="4921135" y="2265218"/>
                <a:ext cx="2359771" cy="23608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46" name="椭圆 45"/>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sp>
            <p:nvSpPr>
              <p:cNvPr id="47" name="椭圆 46"/>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199FD5"/>
                  </a:solidFill>
                  <a:latin typeface="微软雅黑" panose="020B0503020204020204" pitchFamily="34" charset="-122"/>
                  <a:ea typeface="微软雅黑" panose="020B0503020204020204" pitchFamily="34" charset="-122"/>
                  <a:cs typeface="+mn-ea"/>
                  <a:sym typeface="+mn-lt"/>
                </a:endParaRPr>
              </a:p>
            </p:txBody>
          </p:sp>
        </p:grpSp>
        <p:sp>
          <p:nvSpPr>
            <p:cNvPr id="44" name="文本框 62"/>
            <p:cNvSpPr txBox="1"/>
            <p:nvPr/>
          </p:nvSpPr>
          <p:spPr>
            <a:xfrm>
              <a:off x="6496023" y="1156008"/>
              <a:ext cx="515143" cy="431169"/>
            </a:xfrm>
            <a:prstGeom prst="rect">
              <a:avLst/>
            </a:prstGeom>
            <a:noFill/>
            <a:ln>
              <a:noFill/>
            </a:ln>
          </p:spPr>
          <p:txBody>
            <a:bodyPr wrap="none">
              <a:spAutoFit/>
            </a:bodyPr>
            <a:lstStyle/>
            <a:p>
              <a:pPr>
                <a:defRPr/>
              </a:pPr>
              <a:r>
                <a:rPr lang="en-US" altLang="zh-CN" sz="2200" dirty="0">
                  <a:latin typeface="微软雅黑" panose="020B0503020204020204" pitchFamily="34" charset="-122"/>
                  <a:ea typeface="微软雅黑" panose="020B0503020204020204" pitchFamily="34" charset="-122"/>
                  <a:cs typeface="+mn-ea"/>
                  <a:sym typeface="+mn-lt"/>
                </a:rPr>
                <a:t>03</a:t>
              </a:r>
              <a:endParaRPr lang="zh-CN" altLang="en-US" sz="2200"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806468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4" presetClass="entr" presetSubtype="1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randombar(horizontal)">
                                      <p:cBhvr>
                                        <p:cTn id="23" dur="750"/>
                                        <p:tgtEl>
                                          <p:spTgt spid="23"/>
                                        </p:tgtEl>
                                      </p:cBhvr>
                                    </p:animEffect>
                                  </p:childTnLst>
                                </p:cTn>
                              </p:par>
                            </p:childTnLst>
                          </p:cTn>
                        </p:par>
                        <p:par>
                          <p:cTn id="24" fill="hold">
                            <p:stCondLst>
                              <p:cond delay="1950"/>
                            </p:stCondLst>
                            <p:childTnLst>
                              <p:par>
                                <p:cTn id="25" presetID="2" presetClass="entr" presetSubtype="4" fill="hold" grpId="0" nodeType="after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50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ppt_x"/>
                                          </p:val>
                                        </p:tav>
                                        <p:tav tm="100000">
                                          <p:val>
                                            <p:strVal val="#ppt_x"/>
                                          </p:val>
                                        </p:tav>
                                      </p:tavLst>
                                    </p:anim>
                                    <p:anim calcmode="lin" valueType="num">
                                      <p:cBhvr additive="base">
                                        <p:cTn id="40" dur="500" fill="hold"/>
                                        <p:tgtEl>
                                          <p:spTgt spid="3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ppt_x"/>
                                          </p:val>
                                        </p:tav>
                                        <p:tav tm="100000">
                                          <p:val>
                                            <p:strVal val="#ppt_x"/>
                                          </p:val>
                                        </p:tav>
                                      </p:tavLst>
                                    </p:anim>
                                    <p:anim calcmode="lin" valueType="num">
                                      <p:cBhvr additive="base">
                                        <p:cTn id="48" dur="500" fill="hold"/>
                                        <p:tgtEl>
                                          <p:spTgt spid="42"/>
                                        </p:tgtEl>
                                        <p:attrNameLst>
                                          <p:attrName>ppt_y</p:attrName>
                                        </p:attrNameLst>
                                      </p:cBhvr>
                                      <p:tavLst>
                                        <p:tav tm="0">
                                          <p:val>
                                            <p:strVal val="1+#ppt_h/2"/>
                                          </p:val>
                                        </p:tav>
                                        <p:tav tm="100000">
                                          <p:val>
                                            <p:strVal val="#ppt_y"/>
                                          </p:val>
                                        </p:tav>
                                      </p:tavLst>
                                    </p:anim>
                                  </p:childTnLst>
                                </p:cTn>
                              </p:par>
                              <p:par>
                                <p:cTn id="49" presetID="41" presetClass="entr" presetSubtype="0" fill="hold" grpId="0" nodeType="withEffect">
                                  <p:stCondLst>
                                    <p:cond delay="1000"/>
                                  </p:stCondLst>
                                  <p:iterate type="lt">
                                    <p:tmPct val="10000"/>
                                  </p:iterate>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7"/>
                                        </p:tgtEl>
                                        <p:attrNameLst>
                                          <p:attrName>ppt_y</p:attrName>
                                        </p:attrNameLst>
                                      </p:cBhvr>
                                      <p:tavLst>
                                        <p:tav tm="0">
                                          <p:val>
                                            <p:strVal val="#ppt_y"/>
                                          </p:val>
                                        </p:tav>
                                        <p:tav tm="100000">
                                          <p:val>
                                            <p:strVal val="#ppt_y"/>
                                          </p:val>
                                        </p:tav>
                                      </p:tavLst>
                                    </p:anim>
                                    <p:anim calcmode="lin" valueType="num">
                                      <p:cBhvr>
                                        <p:cTn id="5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7"/>
                                        </p:tgtEl>
                                      </p:cBhvr>
                                    </p:animEffect>
                                  </p:childTnLst>
                                </p:cTn>
                              </p:par>
                              <p:par>
                                <p:cTn id="56" presetID="41" presetClass="entr" presetSubtype="0" fill="hold" grpId="0" nodeType="withEffect">
                                  <p:stCondLst>
                                    <p:cond delay="1000"/>
                                  </p:stCondLst>
                                  <p:iterate type="lt">
                                    <p:tmPct val="10000"/>
                                  </p:iterate>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8"/>
                                        </p:tgtEl>
                                        <p:attrNameLst>
                                          <p:attrName>ppt_y</p:attrName>
                                        </p:attrNameLst>
                                      </p:cBhvr>
                                      <p:tavLst>
                                        <p:tav tm="0">
                                          <p:val>
                                            <p:strVal val="#ppt_y"/>
                                          </p:val>
                                        </p:tav>
                                        <p:tav tm="100000">
                                          <p:val>
                                            <p:strVal val="#ppt_y"/>
                                          </p:val>
                                        </p:tav>
                                      </p:tavLst>
                                    </p:anim>
                                    <p:anim calcmode="lin" valueType="num">
                                      <p:cBhvr>
                                        <p:cTn id="6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8"/>
                                        </p:tgtEl>
                                      </p:cBhvr>
                                    </p:animEffect>
                                  </p:childTnLst>
                                </p:cTn>
                              </p:par>
                              <p:par>
                                <p:cTn id="63" presetID="41" presetClass="entr" presetSubtype="0" fill="hold" grpId="0" nodeType="withEffect">
                                  <p:stCondLst>
                                    <p:cond delay="1000"/>
                                  </p:stCondLst>
                                  <p:iterate type="lt">
                                    <p:tmPct val="10000"/>
                                  </p:iterate>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9"/>
                                        </p:tgtEl>
                                        <p:attrNameLst>
                                          <p:attrName>ppt_y</p:attrName>
                                        </p:attrNameLst>
                                      </p:cBhvr>
                                      <p:tavLst>
                                        <p:tav tm="0">
                                          <p:val>
                                            <p:strVal val="#ppt_y"/>
                                          </p:val>
                                        </p:tav>
                                        <p:tav tm="100000">
                                          <p:val>
                                            <p:strVal val="#ppt_y"/>
                                          </p:val>
                                        </p:tav>
                                      </p:tavLst>
                                    </p:anim>
                                    <p:anim calcmode="lin" valueType="num">
                                      <p:cBhvr>
                                        <p:cTn id="6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3" grpId="0" animBg="1"/>
      <p:bldP spid="24" grpId="0" animBg="1"/>
      <p:bldP spid="25" grpId="0" animBg="1"/>
      <p:bldP spid="26" grpId="0" animBg="1"/>
      <p:bldP spid="27"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重点项目展望</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617360" y="1238562"/>
            <a:ext cx="7410450" cy="5022639"/>
            <a:chOff x="617360" y="1433755"/>
            <a:chExt cx="7410450" cy="5022639"/>
          </a:xfrm>
        </p:grpSpPr>
        <p:grpSp>
          <p:nvGrpSpPr>
            <p:cNvPr id="6" name="组合 5"/>
            <p:cNvGrpSpPr/>
            <p:nvPr/>
          </p:nvGrpSpPr>
          <p:grpSpPr>
            <a:xfrm>
              <a:off x="617360" y="1433755"/>
              <a:ext cx="7410450" cy="5022639"/>
              <a:chOff x="617360" y="1433755"/>
              <a:chExt cx="7410450" cy="5022639"/>
            </a:xfrm>
          </p:grpSpPr>
          <p:pic>
            <p:nvPicPr>
              <p:cNvPr id="13"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7075" b="15147"/>
              <a:stretch/>
            </p:blipFill>
            <p:spPr>
              <a:xfrm>
                <a:off x="617360" y="1433755"/>
                <a:ext cx="7410450" cy="5022639"/>
              </a:xfrm>
              <a:prstGeom prst="rect">
                <a:avLst/>
              </a:prstGeom>
            </p:spPr>
          </p:pic>
          <p:sp>
            <p:nvSpPr>
              <p:cNvPr id="14" name="Rectangle 20"/>
              <p:cNvSpPr/>
              <p:nvPr/>
            </p:nvSpPr>
            <p:spPr bwMode="auto">
              <a:xfrm>
                <a:off x="1122186" y="2011743"/>
                <a:ext cx="1933575" cy="3807619"/>
              </a:xfrm>
              <a:custGeom>
                <a:avLst/>
                <a:gdLst>
                  <a:gd name="connsiteX0" fmla="*/ 0 w 3886200"/>
                  <a:gd name="connsiteY0" fmla="*/ 0 h 6491288"/>
                  <a:gd name="connsiteX1" fmla="*/ 3886200 w 3886200"/>
                  <a:gd name="connsiteY1" fmla="*/ 0 h 6491288"/>
                  <a:gd name="connsiteX2" fmla="*/ 3886200 w 3886200"/>
                  <a:gd name="connsiteY2" fmla="*/ 6491288 h 6491288"/>
                  <a:gd name="connsiteX3" fmla="*/ 0 w 3886200"/>
                  <a:gd name="connsiteY3" fmla="*/ 6491288 h 6491288"/>
                  <a:gd name="connsiteX4" fmla="*/ 0 w 3886200"/>
                  <a:gd name="connsiteY4" fmla="*/ 0 h 6491288"/>
                  <a:gd name="connsiteX0" fmla="*/ 0 w 3886200"/>
                  <a:gd name="connsiteY0" fmla="*/ 876300 h 7367588"/>
                  <a:gd name="connsiteX1" fmla="*/ 3886200 w 3886200"/>
                  <a:gd name="connsiteY1" fmla="*/ 0 h 7367588"/>
                  <a:gd name="connsiteX2" fmla="*/ 3886200 w 3886200"/>
                  <a:gd name="connsiteY2" fmla="*/ 7367588 h 7367588"/>
                  <a:gd name="connsiteX3" fmla="*/ 0 w 3886200"/>
                  <a:gd name="connsiteY3" fmla="*/ 7367588 h 7367588"/>
                  <a:gd name="connsiteX4" fmla="*/ 0 w 3886200"/>
                  <a:gd name="connsiteY4" fmla="*/ 876300 h 7367588"/>
                  <a:gd name="connsiteX0" fmla="*/ 133350 w 3886200"/>
                  <a:gd name="connsiteY0" fmla="*/ 1504950 h 7367588"/>
                  <a:gd name="connsiteX1" fmla="*/ 3886200 w 3886200"/>
                  <a:gd name="connsiteY1" fmla="*/ 0 h 7367588"/>
                  <a:gd name="connsiteX2" fmla="*/ 3886200 w 3886200"/>
                  <a:gd name="connsiteY2" fmla="*/ 7367588 h 7367588"/>
                  <a:gd name="connsiteX3" fmla="*/ 0 w 3886200"/>
                  <a:gd name="connsiteY3" fmla="*/ 7367588 h 7367588"/>
                  <a:gd name="connsiteX4" fmla="*/ 133350 w 3886200"/>
                  <a:gd name="connsiteY4" fmla="*/ 1504950 h 7367588"/>
                  <a:gd name="connsiteX0" fmla="*/ 38100 w 3886200"/>
                  <a:gd name="connsiteY0" fmla="*/ 1181100 h 7367588"/>
                  <a:gd name="connsiteX1" fmla="*/ 3886200 w 3886200"/>
                  <a:gd name="connsiteY1" fmla="*/ 0 h 7367588"/>
                  <a:gd name="connsiteX2" fmla="*/ 3886200 w 3886200"/>
                  <a:gd name="connsiteY2" fmla="*/ 7367588 h 7367588"/>
                  <a:gd name="connsiteX3" fmla="*/ 0 w 3886200"/>
                  <a:gd name="connsiteY3" fmla="*/ 7367588 h 7367588"/>
                  <a:gd name="connsiteX4" fmla="*/ 38100 w 3886200"/>
                  <a:gd name="connsiteY4" fmla="*/ 1181100 h 7367588"/>
                  <a:gd name="connsiteX0" fmla="*/ 19050 w 3867150"/>
                  <a:gd name="connsiteY0" fmla="*/ 1181100 h 7615238"/>
                  <a:gd name="connsiteX1" fmla="*/ 3867150 w 3867150"/>
                  <a:gd name="connsiteY1" fmla="*/ 0 h 7615238"/>
                  <a:gd name="connsiteX2" fmla="*/ 3867150 w 3867150"/>
                  <a:gd name="connsiteY2" fmla="*/ 7367588 h 7615238"/>
                  <a:gd name="connsiteX3" fmla="*/ 0 w 3867150"/>
                  <a:gd name="connsiteY3" fmla="*/ 7615238 h 7615238"/>
                  <a:gd name="connsiteX4" fmla="*/ 19050 w 3867150"/>
                  <a:gd name="connsiteY4" fmla="*/ 1181100 h 7615238"/>
                  <a:gd name="connsiteX0" fmla="*/ 19050 w 3867150"/>
                  <a:gd name="connsiteY0" fmla="*/ 1181100 h 7615238"/>
                  <a:gd name="connsiteX1" fmla="*/ 3867150 w 3867150"/>
                  <a:gd name="connsiteY1" fmla="*/ 0 h 7615238"/>
                  <a:gd name="connsiteX2" fmla="*/ 3867150 w 3867150"/>
                  <a:gd name="connsiteY2" fmla="*/ 7462838 h 7615238"/>
                  <a:gd name="connsiteX3" fmla="*/ 0 w 3867150"/>
                  <a:gd name="connsiteY3" fmla="*/ 7615238 h 7615238"/>
                  <a:gd name="connsiteX4" fmla="*/ 19050 w 3867150"/>
                  <a:gd name="connsiteY4" fmla="*/ 1181100 h 7615238"/>
                  <a:gd name="connsiteX0" fmla="*/ 19050 w 3867150"/>
                  <a:gd name="connsiteY0" fmla="*/ 1181100 h 7615238"/>
                  <a:gd name="connsiteX1" fmla="*/ 3867150 w 3867150"/>
                  <a:gd name="connsiteY1" fmla="*/ 0 h 7615238"/>
                  <a:gd name="connsiteX2" fmla="*/ 3867150 w 3867150"/>
                  <a:gd name="connsiteY2" fmla="*/ 7462838 h 7615238"/>
                  <a:gd name="connsiteX3" fmla="*/ 0 w 3867150"/>
                  <a:gd name="connsiteY3" fmla="*/ 7615238 h 7615238"/>
                  <a:gd name="connsiteX4" fmla="*/ 19050 w 3867150"/>
                  <a:gd name="connsiteY4" fmla="*/ 1181100 h 7615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150" h="7615238">
                    <a:moveTo>
                      <a:pt x="19050" y="1181100"/>
                    </a:moveTo>
                    <a:lnTo>
                      <a:pt x="3867150" y="0"/>
                    </a:lnTo>
                    <a:lnTo>
                      <a:pt x="3867150" y="7462838"/>
                    </a:lnTo>
                    <a:lnTo>
                      <a:pt x="0" y="7615238"/>
                    </a:lnTo>
                    <a:lnTo>
                      <a:pt x="19050" y="1181100"/>
                    </a:lnTo>
                    <a:close/>
                  </a:path>
                </a:pathLst>
              </a:custGeom>
              <a:blipFill>
                <a:blip r:embed="rId4"/>
                <a:stretch>
                  <a:fillRect/>
                </a:stretch>
              </a:blipFill>
              <a:ln w="25400" cap="flat" cmpd="sng" algn="ctr">
                <a:no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45720" tIns="22860" rIns="45720" bIns="22860" numCol="1" rtlCol="0" anchor="t" anchorCtr="0" compatLnSpc="1">
                <a:prstTxWarp prst="textNoShape">
                  <a:avLst/>
                </a:prstTxWarp>
              </a:bodyPr>
              <a:lstStyle/>
              <a:p>
                <a:pPr defTabSz="457200"/>
                <a:endParaRPr lang="id-ID"/>
              </a:p>
            </p:txBody>
          </p:sp>
          <p:sp>
            <p:nvSpPr>
              <p:cNvPr id="15" name="Rectangle 20"/>
              <p:cNvSpPr/>
              <p:nvPr/>
            </p:nvSpPr>
            <p:spPr bwMode="auto">
              <a:xfrm flipH="1">
                <a:off x="5531631" y="2020156"/>
                <a:ext cx="1933575" cy="3807619"/>
              </a:xfrm>
              <a:custGeom>
                <a:avLst/>
                <a:gdLst>
                  <a:gd name="connsiteX0" fmla="*/ 0 w 3886200"/>
                  <a:gd name="connsiteY0" fmla="*/ 0 h 6491288"/>
                  <a:gd name="connsiteX1" fmla="*/ 3886200 w 3886200"/>
                  <a:gd name="connsiteY1" fmla="*/ 0 h 6491288"/>
                  <a:gd name="connsiteX2" fmla="*/ 3886200 w 3886200"/>
                  <a:gd name="connsiteY2" fmla="*/ 6491288 h 6491288"/>
                  <a:gd name="connsiteX3" fmla="*/ 0 w 3886200"/>
                  <a:gd name="connsiteY3" fmla="*/ 6491288 h 6491288"/>
                  <a:gd name="connsiteX4" fmla="*/ 0 w 3886200"/>
                  <a:gd name="connsiteY4" fmla="*/ 0 h 6491288"/>
                  <a:gd name="connsiteX0" fmla="*/ 0 w 3886200"/>
                  <a:gd name="connsiteY0" fmla="*/ 876300 h 7367588"/>
                  <a:gd name="connsiteX1" fmla="*/ 3886200 w 3886200"/>
                  <a:gd name="connsiteY1" fmla="*/ 0 h 7367588"/>
                  <a:gd name="connsiteX2" fmla="*/ 3886200 w 3886200"/>
                  <a:gd name="connsiteY2" fmla="*/ 7367588 h 7367588"/>
                  <a:gd name="connsiteX3" fmla="*/ 0 w 3886200"/>
                  <a:gd name="connsiteY3" fmla="*/ 7367588 h 7367588"/>
                  <a:gd name="connsiteX4" fmla="*/ 0 w 3886200"/>
                  <a:gd name="connsiteY4" fmla="*/ 876300 h 7367588"/>
                  <a:gd name="connsiteX0" fmla="*/ 133350 w 3886200"/>
                  <a:gd name="connsiteY0" fmla="*/ 1504950 h 7367588"/>
                  <a:gd name="connsiteX1" fmla="*/ 3886200 w 3886200"/>
                  <a:gd name="connsiteY1" fmla="*/ 0 h 7367588"/>
                  <a:gd name="connsiteX2" fmla="*/ 3886200 w 3886200"/>
                  <a:gd name="connsiteY2" fmla="*/ 7367588 h 7367588"/>
                  <a:gd name="connsiteX3" fmla="*/ 0 w 3886200"/>
                  <a:gd name="connsiteY3" fmla="*/ 7367588 h 7367588"/>
                  <a:gd name="connsiteX4" fmla="*/ 133350 w 3886200"/>
                  <a:gd name="connsiteY4" fmla="*/ 1504950 h 7367588"/>
                  <a:gd name="connsiteX0" fmla="*/ 38100 w 3886200"/>
                  <a:gd name="connsiteY0" fmla="*/ 1181100 h 7367588"/>
                  <a:gd name="connsiteX1" fmla="*/ 3886200 w 3886200"/>
                  <a:gd name="connsiteY1" fmla="*/ 0 h 7367588"/>
                  <a:gd name="connsiteX2" fmla="*/ 3886200 w 3886200"/>
                  <a:gd name="connsiteY2" fmla="*/ 7367588 h 7367588"/>
                  <a:gd name="connsiteX3" fmla="*/ 0 w 3886200"/>
                  <a:gd name="connsiteY3" fmla="*/ 7367588 h 7367588"/>
                  <a:gd name="connsiteX4" fmla="*/ 38100 w 3886200"/>
                  <a:gd name="connsiteY4" fmla="*/ 1181100 h 7367588"/>
                  <a:gd name="connsiteX0" fmla="*/ 19050 w 3867150"/>
                  <a:gd name="connsiteY0" fmla="*/ 1181100 h 7615238"/>
                  <a:gd name="connsiteX1" fmla="*/ 3867150 w 3867150"/>
                  <a:gd name="connsiteY1" fmla="*/ 0 h 7615238"/>
                  <a:gd name="connsiteX2" fmla="*/ 3867150 w 3867150"/>
                  <a:gd name="connsiteY2" fmla="*/ 7367588 h 7615238"/>
                  <a:gd name="connsiteX3" fmla="*/ 0 w 3867150"/>
                  <a:gd name="connsiteY3" fmla="*/ 7615238 h 7615238"/>
                  <a:gd name="connsiteX4" fmla="*/ 19050 w 3867150"/>
                  <a:gd name="connsiteY4" fmla="*/ 1181100 h 7615238"/>
                  <a:gd name="connsiteX0" fmla="*/ 19050 w 3867150"/>
                  <a:gd name="connsiteY0" fmla="*/ 1181100 h 7615238"/>
                  <a:gd name="connsiteX1" fmla="*/ 3867150 w 3867150"/>
                  <a:gd name="connsiteY1" fmla="*/ 0 h 7615238"/>
                  <a:gd name="connsiteX2" fmla="*/ 3867150 w 3867150"/>
                  <a:gd name="connsiteY2" fmla="*/ 7462838 h 7615238"/>
                  <a:gd name="connsiteX3" fmla="*/ 0 w 3867150"/>
                  <a:gd name="connsiteY3" fmla="*/ 7615238 h 7615238"/>
                  <a:gd name="connsiteX4" fmla="*/ 19050 w 3867150"/>
                  <a:gd name="connsiteY4" fmla="*/ 1181100 h 7615238"/>
                  <a:gd name="connsiteX0" fmla="*/ 19050 w 3867150"/>
                  <a:gd name="connsiteY0" fmla="*/ 1181100 h 7615238"/>
                  <a:gd name="connsiteX1" fmla="*/ 3867150 w 3867150"/>
                  <a:gd name="connsiteY1" fmla="*/ 0 h 7615238"/>
                  <a:gd name="connsiteX2" fmla="*/ 3867150 w 3867150"/>
                  <a:gd name="connsiteY2" fmla="*/ 7462838 h 7615238"/>
                  <a:gd name="connsiteX3" fmla="*/ 0 w 3867150"/>
                  <a:gd name="connsiteY3" fmla="*/ 7615238 h 7615238"/>
                  <a:gd name="connsiteX4" fmla="*/ 19050 w 3867150"/>
                  <a:gd name="connsiteY4" fmla="*/ 1181100 h 7615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150" h="7615238">
                    <a:moveTo>
                      <a:pt x="19050" y="1181100"/>
                    </a:moveTo>
                    <a:lnTo>
                      <a:pt x="3867150" y="0"/>
                    </a:lnTo>
                    <a:lnTo>
                      <a:pt x="3867150" y="7462838"/>
                    </a:lnTo>
                    <a:lnTo>
                      <a:pt x="0" y="7615238"/>
                    </a:lnTo>
                    <a:lnTo>
                      <a:pt x="19050" y="1181100"/>
                    </a:lnTo>
                    <a:close/>
                  </a:path>
                </a:pathLst>
              </a:custGeom>
              <a:blipFill>
                <a:blip r:embed="rId5"/>
                <a:stretch>
                  <a:fillRect/>
                </a:stretch>
              </a:blipFill>
              <a:ln w="25400" cap="flat" cmpd="sng" algn="ctr">
                <a:no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45720" tIns="22860" rIns="45720" bIns="22860" numCol="1" rtlCol="0" anchor="t" anchorCtr="0" compatLnSpc="1">
                <a:prstTxWarp prst="textNoShape">
                  <a:avLst/>
                </a:prstTxWarp>
              </a:bodyPr>
              <a:lstStyle/>
              <a:p>
                <a:pPr defTabSz="457200"/>
                <a:endParaRPr lang="id-ID"/>
              </a:p>
            </p:txBody>
          </p:sp>
        </p:grpSp>
        <p:grpSp>
          <p:nvGrpSpPr>
            <p:cNvPr id="7" name="Group 19"/>
            <p:cNvGrpSpPr/>
            <p:nvPr/>
          </p:nvGrpSpPr>
          <p:grpSpPr>
            <a:xfrm>
              <a:off x="2563847" y="1436507"/>
              <a:ext cx="3787564" cy="4857962"/>
              <a:chOff x="13189373" y="2428389"/>
              <a:chExt cx="7575127" cy="9715924"/>
            </a:xfrm>
          </p:grpSpPr>
          <p:pic>
            <p:nvPicPr>
              <p:cNvPr id="11" name="Picture 2"/>
              <p:cNvPicPr>
                <a:picLocks noChangeAspect="1"/>
              </p:cNvPicPr>
              <p:nvPr/>
            </p:nvPicPr>
            <p:blipFill rotWithShape="1">
              <a:blip r:embed="rId6" cstate="print">
                <a:extLst>
                  <a:ext uri="{28A0092B-C50C-407E-A947-70E740481C1C}">
                    <a14:useLocalDpi xmlns:a14="http://schemas.microsoft.com/office/drawing/2010/main" val="0"/>
                  </a:ext>
                </a:extLst>
              </a:blip>
              <a:srcRect l="24444" t="17222" r="24445" b="17222"/>
              <a:stretch/>
            </p:blipFill>
            <p:spPr>
              <a:xfrm>
                <a:off x="13189373" y="2428389"/>
                <a:ext cx="7575127" cy="9715924"/>
              </a:xfrm>
              <a:prstGeom prst="rect">
                <a:avLst/>
              </a:prstGeom>
            </p:spPr>
          </p:pic>
          <p:sp>
            <p:nvSpPr>
              <p:cNvPr id="12" name="Rectangle 18"/>
              <p:cNvSpPr/>
              <p:nvPr/>
            </p:nvSpPr>
            <p:spPr bwMode="auto">
              <a:xfrm>
                <a:off x="14020801" y="3371851"/>
                <a:ext cx="5867399" cy="7791450"/>
              </a:xfrm>
              <a:prstGeom prst="rect">
                <a:avLst/>
              </a:prstGeom>
              <a:blipFill>
                <a:blip r:embed="rId7"/>
                <a:stretch>
                  <a:fillRect/>
                </a:stretch>
              </a:blipFill>
              <a:ln w="25400" cap="flat" cmpd="sng" algn="ctr">
                <a:no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45720" tIns="22860" rIns="45720" bIns="22860" numCol="1" rtlCol="0" anchor="t" anchorCtr="0" compatLnSpc="1">
                <a:prstTxWarp prst="textNoShape">
                  <a:avLst/>
                </a:prstTxWarp>
              </a:bodyPr>
              <a:lstStyle/>
              <a:p>
                <a:pPr defTabSz="457200"/>
                <a:endParaRPr lang="id-ID"/>
              </a:p>
            </p:txBody>
          </p:sp>
        </p:grpSp>
      </p:grpSp>
      <p:grpSp>
        <p:nvGrpSpPr>
          <p:cNvPr id="16" name="组合 15"/>
          <p:cNvGrpSpPr/>
          <p:nvPr/>
        </p:nvGrpSpPr>
        <p:grpSpPr>
          <a:xfrm>
            <a:off x="8099832" y="1857405"/>
            <a:ext cx="3383140" cy="1062629"/>
            <a:chOff x="8099832" y="2068413"/>
            <a:chExt cx="3383140" cy="1062629"/>
          </a:xfrm>
        </p:grpSpPr>
        <p:sp>
          <p:nvSpPr>
            <p:cNvPr id="17" name="矩形 16"/>
            <p:cNvSpPr/>
            <p:nvPr/>
          </p:nvSpPr>
          <p:spPr>
            <a:xfrm>
              <a:off x="8099832" y="2068413"/>
              <a:ext cx="2159566" cy="430887"/>
            </a:xfrm>
            <a:prstGeom prst="rect">
              <a:avLst/>
            </a:prstGeom>
          </p:spPr>
          <p:txBody>
            <a:bodyPr wrap="none">
              <a:spAutoFit/>
            </a:bodyPr>
            <a:lstStyle/>
            <a:p>
              <a:r>
                <a:rPr lang="zh-CN" altLang="en-US" sz="2200" dirty="0">
                  <a:effectLst>
                    <a:innerShdw blurRad="50800">
                      <a:prstClr val="black"/>
                    </a:innerShdw>
                  </a:effectLst>
                  <a:latin typeface="微软雅黑" panose="020B0503020204020204" pitchFamily="34" charset="-122"/>
                  <a:ea typeface="微软雅黑" panose="020B0503020204020204" pitchFamily="34" charset="-122"/>
                </a:rPr>
                <a:t>重点项目</a:t>
              </a:r>
              <a:r>
                <a:rPr lang="zh-CN" altLang="en-US" sz="2200" dirty="0" smtClean="0">
                  <a:effectLst>
                    <a:innerShdw blurRad="50800">
                      <a:prstClr val="black"/>
                    </a:innerShdw>
                  </a:effectLst>
                  <a:latin typeface="微软雅黑" panose="020B0503020204020204" pitchFamily="34" charset="-122"/>
                  <a:ea typeface="微软雅黑" panose="020B0503020204020204" pitchFamily="34" charset="-122"/>
                </a:rPr>
                <a:t>名称一</a:t>
              </a:r>
              <a:endParaRPr lang="zh-CN" altLang="en-US" sz="2200" dirty="0">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18" name="矩形 17"/>
            <p:cNvSpPr/>
            <p:nvPr/>
          </p:nvSpPr>
          <p:spPr>
            <a:xfrm>
              <a:off x="8099832" y="2517348"/>
              <a:ext cx="3383140" cy="613694"/>
            </a:xfrm>
            <a:prstGeom prst="rect">
              <a:avLst/>
            </a:prstGeom>
          </p:spPr>
          <p:txBody>
            <a:bodyPr wrap="square" anchor="ctr">
              <a:spAutoFit/>
            </a:bodyPr>
            <a:lstStyle/>
            <a:p>
              <a:pPr>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r>
                <a:rPr lang="zh-CN" altLang="en-US" sz="1200" dirty="0" smtClean="0">
                  <a:solidFill>
                    <a:srgbClr val="3F3F3F"/>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19" name="组合 18"/>
          <p:cNvGrpSpPr/>
          <p:nvPr/>
        </p:nvGrpSpPr>
        <p:grpSpPr>
          <a:xfrm>
            <a:off x="8099832" y="3213487"/>
            <a:ext cx="3383140" cy="1054668"/>
            <a:chOff x="8176776" y="3424495"/>
            <a:chExt cx="3383140" cy="1054668"/>
          </a:xfrm>
        </p:grpSpPr>
        <p:sp>
          <p:nvSpPr>
            <p:cNvPr id="20" name="矩形 19"/>
            <p:cNvSpPr/>
            <p:nvPr/>
          </p:nvSpPr>
          <p:spPr>
            <a:xfrm>
              <a:off x="8176776" y="3424495"/>
              <a:ext cx="2159566" cy="430887"/>
            </a:xfrm>
            <a:prstGeom prst="rect">
              <a:avLst/>
            </a:prstGeom>
          </p:spPr>
          <p:txBody>
            <a:bodyPr wrap="none">
              <a:spAutoFit/>
            </a:bodyPr>
            <a:lstStyle/>
            <a:p>
              <a:r>
                <a:rPr lang="zh-CN" altLang="en-US" sz="2200" dirty="0">
                  <a:effectLst>
                    <a:innerShdw blurRad="50800">
                      <a:prstClr val="black"/>
                    </a:innerShdw>
                  </a:effectLst>
                  <a:latin typeface="微软雅黑" panose="020B0503020204020204" pitchFamily="34" charset="-122"/>
                  <a:ea typeface="微软雅黑" panose="020B0503020204020204" pitchFamily="34" charset="-122"/>
                </a:rPr>
                <a:t>重点项目</a:t>
              </a:r>
              <a:r>
                <a:rPr lang="zh-CN" altLang="en-US" sz="2200" dirty="0" smtClean="0">
                  <a:effectLst>
                    <a:innerShdw blurRad="50800">
                      <a:prstClr val="black"/>
                    </a:innerShdw>
                  </a:effectLst>
                  <a:latin typeface="微软雅黑" panose="020B0503020204020204" pitchFamily="34" charset="-122"/>
                  <a:ea typeface="微软雅黑" panose="020B0503020204020204" pitchFamily="34" charset="-122"/>
                </a:rPr>
                <a:t>名称二</a:t>
              </a:r>
              <a:endParaRPr lang="zh-CN" altLang="en-US" sz="2200" dirty="0">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8176776" y="3865469"/>
              <a:ext cx="3383140" cy="613694"/>
            </a:xfrm>
            <a:prstGeom prst="rect">
              <a:avLst/>
            </a:prstGeom>
          </p:spPr>
          <p:txBody>
            <a:bodyPr wrap="square" anchor="ctr">
              <a:spAutoFit/>
            </a:bodyPr>
            <a:lstStyle/>
            <a:p>
              <a:pPr>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22" name="组合 21"/>
          <p:cNvGrpSpPr/>
          <p:nvPr/>
        </p:nvGrpSpPr>
        <p:grpSpPr>
          <a:xfrm>
            <a:off x="8099832" y="4739984"/>
            <a:ext cx="3383140" cy="1062630"/>
            <a:chOff x="8176776" y="4950992"/>
            <a:chExt cx="3383140" cy="1062630"/>
          </a:xfrm>
        </p:grpSpPr>
        <p:sp>
          <p:nvSpPr>
            <p:cNvPr id="23" name="矩形 22"/>
            <p:cNvSpPr/>
            <p:nvPr/>
          </p:nvSpPr>
          <p:spPr>
            <a:xfrm>
              <a:off x="8176776" y="4950992"/>
              <a:ext cx="2159566" cy="430887"/>
            </a:xfrm>
            <a:prstGeom prst="rect">
              <a:avLst/>
            </a:prstGeom>
          </p:spPr>
          <p:txBody>
            <a:bodyPr wrap="none">
              <a:spAutoFit/>
            </a:bodyPr>
            <a:lstStyle/>
            <a:p>
              <a:r>
                <a:rPr lang="zh-CN" altLang="en-US" sz="2200" dirty="0">
                  <a:effectLst>
                    <a:innerShdw blurRad="50800">
                      <a:prstClr val="black"/>
                    </a:innerShdw>
                  </a:effectLst>
                  <a:latin typeface="微软雅黑" panose="020B0503020204020204" pitchFamily="34" charset="-122"/>
                  <a:ea typeface="微软雅黑" panose="020B0503020204020204" pitchFamily="34" charset="-122"/>
                </a:rPr>
                <a:t>重点项目</a:t>
              </a:r>
              <a:r>
                <a:rPr lang="zh-CN" altLang="en-US" sz="2200" dirty="0" smtClean="0">
                  <a:effectLst>
                    <a:innerShdw blurRad="50800">
                      <a:prstClr val="black"/>
                    </a:innerShdw>
                  </a:effectLst>
                  <a:latin typeface="微软雅黑" panose="020B0503020204020204" pitchFamily="34" charset="-122"/>
                  <a:ea typeface="微软雅黑" panose="020B0503020204020204" pitchFamily="34" charset="-122"/>
                </a:rPr>
                <a:t>名称三</a:t>
              </a:r>
              <a:endParaRPr lang="zh-CN" altLang="en-US" sz="2200" dirty="0">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4" name="矩形 23"/>
            <p:cNvSpPr/>
            <p:nvPr/>
          </p:nvSpPr>
          <p:spPr>
            <a:xfrm>
              <a:off x="8176776" y="5399928"/>
              <a:ext cx="3383140" cy="613694"/>
            </a:xfrm>
            <a:prstGeom prst="rect">
              <a:avLst/>
            </a:prstGeom>
          </p:spPr>
          <p:txBody>
            <a:bodyPr wrap="square" anchor="ctr">
              <a:spAutoFit/>
            </a:bodyPr>
            <a:lstStyle/>
            <a:p>
              <a:pPr>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pic>
        <p:nvPicPr>
          <p:cNvPr id="25" name="图片 24" descr="new尘4.png"/>
          <p:cNvPicPr>
            <a:picLocks noChangeAspect="1"/>
          </p:cNvPicPr>
          <p:nvPr/>
        </p:nvPicPr>
        <p:blipFill>
          <a:blip r:embed="rId8"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209657" y="4268600"/>
            <a:ext cx="4495944" cy="250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1970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fill="hold" nodeType="afterEffect" p14:presetBounceEnd="30000">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14:bounceEnd="30000">
                                          <p:cBhvr additive="base">
                                            <p:cTn id="23" dur="750" fill="hold"/>
                                            <p:tgtEl>
                                              <p:spTgt spid="5"/>
                                            </p:tgtEl>
                                            <p:attrNameLst>
                                              <p:attrName>ppt_x</p:attrName>
                                            </p:attrNameLst>
                                          </p:cBhvr>
                                          <p:tavLst>
                                            <p:tav tm="0">
                                              <p:val>
                                                <p:strVal val="#ppt_x"/>
                                              </p:val>
                                            </p:tav>
                                            <p:tav tm="100000">
                                              <p:val>
                                                <p:strVal val="#ppt_x"/>
                                              </p:val>
                                            </p:tav>
                                          </p:tavLst>
                                        </p:anim>
                                        <p:anim calcmode="lin" valueType="num" p14:bounceEnd="30000">
                                          <p:cBhvr additive="base">
                                            <p:cTn id="24" dur="750" fill="hold"/>
                                            <p:tgtEl>
                                              <p:spTgt spid="5"/>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250"/>
                                      </p:stCondLst>
                                      <p:childTnLst>
                                        <p:set>
                                          <p:cBhvr>
                                            <p:cTn id="26" dur="1" fill="hold">
                                              <p:stCondLst>
                                                <p:cond delay="0"/>
                                              </p:stCondLst>
                                            </p:cTn>
                                            <p:tgtEl>
                                              <p:spTgt spid="25"/>
                                            </p:tgtEl>
                                            <p:attrNameLst>
                                              <p:attrName>style.visibility</p:attrName>
                                            </p:attrNameLst>
                                          </p:cBhvr>
                                          <p:to>
                                            <p:strVal val="visible"/>
                                          </p:to>
                                        </p:set>
                                        <p:anim calcmode="lin" valueType="num">
                                          <p:cBhvr>
                                            <p:cTn id="27" dur="250" fill="hold"/>
                                            <p:tgtEl>
                                              <p:spTgt spid="25"/>
                                            </p:tgtEl>
                                            <p:attrNameLst>
                                              <p:attrName>ppt_w</p:attrName>
                                            </p:attrNameLst>
                                          </p:cBhvr>
                                          <p:tavLst>
                                            <p:tav tm="0">
                                              <p:val>
                                                <p:fltVal val="0"/>
                                              </p:val>
                                            </p:tav>
                                            <p:tav tm="100000">
                                              <p:val>
                                                <p:strVal val="#ppt_w"/>
                                              </p:val>
                                            </p:tav>
                                          </p:tavLst>
                                        </p:anim>
                                        <p:anim calcmode="lin" valueType="num">
                                          <p:cBhvr>
                                            <p:cTn id="28" dur="250" fill="hold"/>
                                            <p:tgtEl>
                                              <p:spTgt spid="25"/>
                                            </p:tgtEl>
                                            <p:attrNameLst>
                                              <p:attrName>ppt_h</p:attrName>
                                            </p:attrNameLst>
                                          </p:cBhvr>
                                          <p:tavLst>
                                            <p:tav tm="0">
                                              <p:val>
                                                <p:fltVal val="0"/>
                                              </p:val>
                                            </p:tav>
                                            <p:tav tm="100000">
                                              <p:val>
                                                <p:strVal val="#ppt_h"/>
                                              </p:val>
                                            </p:tav>
                                          </p:tavLst>
                                        </p:anim>
                                        <p:animEffect transition="in" filter="fade">
                                          <p:cBhvr>
                                            <p:cTn id="29" dur="250"/>
                                            <p:tgtEl>
                                              <p:spTgt spid="25"/>
                                            </p:tgtEl>
                                          </p:cBhvr>
                                        </p:animEffect>
                                      </p:childTnLst>
                                    </p:cTn>
                                  </p:par>
                                  <p:par>
                                    <p:cTn id="30" presetID="6" presetClass="emph" presetSubtype="0" fill="hold" nodeType="withEffect">
                                      <p:stCondLst>
                                        <p:cond delay="250"/>
                                      </p:stCondLst>
                                      <p:childTnLst>
                                        <p:animScale>
                                          <p:cBhvr>
                                            <p:cTn id="31" dur="1000" fill="hold"/>
                                            <p:tgtEl>
                                              <p:spTgt spid="25"/>
                                            </p:tgtEl>
                                          </p:cBhvr>
                                          <p:by x="800000" y="800000"/>
                                        </p:animScale>
                                      </p:childTnLst>
                                    </p:cTn>
                                  </p:par>
                                </p:childTnLst>
                              </p:cTn>
                            </p:par>
                            <p:par>
                              <p:cTn id="32" fill="hold">
                                <p:stCondLst>
                                  <p:cond delay="2450"/>
                                </p:stCondLst>
                                <p:childTnLst>
                                  <p:par>
                                    <p:cTn id="33" presetID="10" presetClass="exit" presetSubtype="0" fill="hold" nodeType="afterEffect">
                                      <p:stCondLst>
                                        <p:cond delay="0"/>
                                      </p:stCondLst>
                                      <p:childTnLst>
                                        <p:animEffect transition="out" filter="fade">
                                          <p:cBhvr>
                                            <p:cTn id="34" dur="500"/>
                                            <p:tgtEl>
                                              <p:spTgt spid="25"/>
                                            </p:tgtEl>
                                          </p:cBhvr>
                                        </p:animEffect>
                                        <p:set>
                                          <p:cBhvr>
                                            <p:cTn id="35" dur="1" fill="hold">
                                              <p:stCondLst>
                                                <p:cond delay="499"/>
                                              </p:stCondLst>
                                            </p:cTn>
                                            <p:tgtEl>
                                              <p:spTgt spid="25"/>
                                            </p:tgtEl>
                                            <p:attrNameLst>
                                              <p:attrName>style.visibility</p:attrName>
                                            </p:attrNameLst>
                                          </p:cBhvr>
                                          <p:to>
                                            <p:strVal val="hidden"/>
                                          </p:to>
                                        </p:set>
                                      </p:childTnLst>
                                    </p:cTn>
                                  </p:par>
                                </p:childTnLst>
                              </p:cTn>
                            </p:par>
                            <p:par>
                              <p:cTn id="36" fill="hold">
                                <p:stCondLst>
                                  <p:cond delay="2950"/>
                                </p:stCondLst>
                                <p:childTnLst>
                                  <p:par>
                                    <p:cTn id="37" presetID="2" presetClass="entr" presetSubtype="2" decel="10000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750" fill="hold"/>
                                            <p:tgtEl>
                                              <p:spTgt spid="16"/>
                                            </p:tgtEl>
                                            <p:attrNameLst>
                                              <p:attrName>ppt_x</p:attrName>
                                            </p:attrNameLst>
                                          </p:cBhvr>
                                          <p:tavLst>
                                            <p:tav tm="0">
                                              <p:val>
                                                <p:strVal val="1+#ppt_w/2"/>
                                              </p:val>
                                            </p:tav>
                                            <p:tav tm="100000">
                                              <p:val>
                                                <p:strVal val="#ppt_x"/>
                                              </p:val>
                                            </p:tav>
                                          </p:tavLst>
                                        </p:anim>
                                        <p:anim calcmode="lin" valueType="num">
                                          <p:cBhvr additive="base">
                                            <p:cTn id="40" dur="75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750" fill="hold"/>
                                            <p:tgtEl>
                                              <p:spTgt spid="19"/>
                                            </p:tgtEl>
                                            <p:attrNameLst>
                                              <p:attrName>ppt_x</p:attrName>
                                            </p:attrNameLst>
                                          </p:cBhvr>
                                          <p:tavLst>
                                            <p:tav tm="0">
                                              <p:val>
                                                <p:strVal val="1+#ppt_w/2"/>
                                              </p:val>
                                            </p:tav>
                                            <p:tav tm="100000">
                                              <p:val>
                                                <p:strVal val="#ppt_x"/>
                                              </p:val>
                                            </p:tav>
                                          </p:tavLst>
                                        </p:anim>
                                        <p:anim calcmode="lin" valueType="num">
                                          <p:cBhvr additive="base">
                                            <p:cTn id="44" dur="75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750" fill="hold"/>
                                            <p:tgtEl>
                                              <p:spTgt spid="22"/>
                                            </p:tgtEl>
                                            <p:attrNameLst>
                                              <p:attrName>ppt_x</p:attrName>
                                            </p:attrNameLst>
                                          </p:cBhvr>
                                          <p:tavLst>
                                            <p:tav tm="0">
                                              <p:val>
                                                <p:strVal val="1+#ppt_w/2"/>
                                              </p:val>
                                            </p:tav>
                                            <p:tav tm="100000">
                                              <p:val>
                                                <p:strVal val="#ppt_x"/>
                                              </p:val>
                                            </p:tav>
                                          </p:tavLst>
                                        </p:anim>
                                        <p:anim calcmode="lin" valueType="num">
                                          <p:cBhvr additive="base">
                                            <p:cTn id="48"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750" fill="hold"/>
                                            <p:tgtEl>
                                              <p:spTgt spid="5"/>
                                            </p:tgtEl>
                                            <p:attrNameLst>
                                              <p:attrName>ppt_x</p:attrName>
                                            </p:attrNameLst>
                                          </p:cBhvr>
                                          <p:tavLst>
                                            <p:tav tm="0">
                                              <p:val>
                                                <p:strVal val="#ppt_x"/>
                                              </p:val>
                                            </p:tav>
                                            <p:tav tm="100000">
                                              <p:val>
                                                <p:strVal val="#ppt_x"/>
                                              </p:val>
                                            </p:tav>
                                          </p:tavLst>
                                        </p:anim>
                                        <p:anim calcmode="lin" valueType="num">
                                          <p:cBhvr additive="base">
                                            <p:cTn id="24" dur="750" fill="hold"/>
                                            <p:tgtEl>
                                              <p:spTgt spid="5"/>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250"/>
                                      </p:stCondLst>
                                      <p:childTnLst>
                                        <p:set>
                                          <p:cBhvr>
                                            <p:cTn id="26" dur="1" fill="hold">
                                              <p:stCondLst>
                                                <p:cond delay="0"/>
                                              </p:stCondLst>
                                            </p:cTn>
                                            <p:tgtEl>
                                              <p:spTgt spid="25"/>
                                            </p:tgtEl>
                                            <p:attrNameLst>
                                              <p:attrName>style.visibility</p:attrName>
                                            </p:attrNameLst>
                                          </p:cBhvr>
                                          <p:to>
                                            <p:strVal val="visible"/>
                                          </p:to>
                                        </p:set>
                                        <p:anim calcmode="lin" valueType="num">
                                          <p:cBhvr>
                                            <p:cTn id="27" dur="250" fill="hold"/>
                                            <p:tgtEl>
                                              <p:spTgt spid="25"/>
                                            </p:tgtEl>
                                            <p:attrNameLst>
                                              <p:attrName>ppt_w</p:attrName>
                                            </p:attrNameLst>
                                          </p:cBhvr>
                                          <p:tavLst>
                                            <p:tav tm="0">
                                              <p:val>
                                                <p:fltVal val="0"/>
                                              </p:val>
                                            </p:tav>
                                            <p:tav tm="100000">
                                              <p:val>
                                                <p:strVal val="#ppt_w"/>
                                              </p:val>
                                            </p:tav>
                                          </p:tavLst>
                                        </p:anim>
                                        <p:anim calcmode="lin" valueType="num">
                                          <p:cBhvr>
                                            <p:cTn id="28" dur="250" fill="hold"/>
                                            <p:tgtEl>
                                              <p:spTgt spid="25"/>
                                            </p:tgtEl>
                                            <p:attrNameLst>
                                              <p:attrName>ppt_h</p:attrName>
                                            </p:attrNameLst>
                                          </p:cBhvr>
                                          <p:tavLst>
                                            <p:tav tm="0">
                                              <p:val>
                                                <p:fltVal val="0"/>
                                              </p:val>
                                            </p:tav>
                                            <p:tav tm="100000">
                                              <p:val>
                                                <p:strVal val="#ppt_h"/>
                                              </p:val>
                                            </p:tav>
                                          </p:tavLst>
                                        </p:anim>
                                        <p:animEffect transition="in" filter="fade">
                                          <p:cBhvr>
                                            <p:cTn id="29" dur="250"/>
                                            <p:tgtEl>
                                              <p:spTgt spid="25"/>
                                            </p:tgtEl>
                                          </p:cBhvr>
                                        </p:animEffect>
                                      </p:childTnLst>
                                    </p:cTn>
                                  </p:par>
                                  <p:par>
                                    <p:cTn id="30" presetID="6" presetClass="emph" presetSubtype="0" fill="hold" nodeType="withEffect">
                                      <p:stCondLst>
                                        <p:cond delay="250"/>
                                      </p:stCondLst>
                                      <p:childTnLst>
                                        <p:animScale>
                                          <p:cBhvr>
                                            <p:cTn id="31" dur="1000" fill="hold"/>
                                            <p:tgtEl>
                                              <p:spTgt spid="25"/>
                                            </p:tgtEl>
                                          </p:cBhvr>
                                          <p:by x="800000" y="800000"/>
                                        </p:animScale>
                                      </p:childTnLst>
                                    </p:cTn>
                                  </p:par>
                                </p:childTnLst>
                              </p:cTn>
                            </p:par>
                            <p:par>
                              <p:cTn id="32" fill="hold">
                                <p:stCondLst>
                                  <p:cond delay="2450"/>
                                </p:stCondLst>
                                <p:childTnLst>
                                  <p:par>
                                    <p:cTn id="33" presetID="10" presetClass="exit" presetSubtype="0" fill="hold" nodeType="afterEffect">
                                      <p:stCondLst>
                                        <p:cond delay="0"/>
                                      </p:stCondLst>
                                      <p:childTnLst>
                                        <p:animEffect transition="out" filter="fade">
                                          <p:cBhvr>
                                            <p:cTn id="34" dur="500"/>
                                            <p:tgtEl>
                                              <p:spTgt spid="25"/>
                                            </p:tgtEl>
                                          </p:cBhvr>
                                        </p:animEffect>
                                        <p:set>
                                          <p:cBhvr>
                                            <p:cTn id="35" dur="1" fill="hold">
                                              <p:stCondLst>
                                                <p:cond delay="499"/>
                                              </p:stCondLst>
                                            </p:cTn>
                                            <p:tgtEl>
                                              <p:spTgt spid="25"/>
                                            </p:tgtEl>
                                            <p:attrNameLst>
                                              <p:attrName>style.visibility</p:attrName>
                                            </p:attrNameLst>
                                          </p:cBhvr>
                                          <p:to>
                                            <p:strVal val="hidden"/>
                                          </p:to>
                                        </p:set>
                                      </p:childTnLst>
                                    </p:cTn>
                                  </p:par>
                                </p:childTnLst>
                              </p:cTn>
                            </p:par>
                            <p:par>
                              <p:cTn id="36" fill="hold">
                                <p:stCondLst>
                                  <p:cond delay="2950"/>
                                </p:stCondLst>
                                <p:childTnLst>
                                  <p:par>
                                    <p:cTn id="37" presetID="2" presetClass="entr" presetSubtype="2" decel="10000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750" fill="hold"/>
                                            <p:tgtEl>
                                              <p:spTgt spid="16"/>
                                            </p:tgtEl>
                                            <p:attrNameLst>
                                              <p:attrName>ppt_x</p:attrName>
                                            </p:attrNameLst>
                                          </p:cBhvr>
                                          <p:tavLst>
                                            <p:tav tm="0">
                                              <p:val>
                                                <p:strVal val="1+#ppt_w/2"/>
                                              </p:val>
                                            </p:tav>
                                            <p:tav tm="100000">
                                              <p:val>
                                                <p:strVal val="#ppt_x"/>
                                              </p:val>
                                            </p:tav>
                                          </p:tavLst>
                                        </p:anim>
                                        <p:anim calcmode="lin" valueType="num">
                                          <p:cBhvr additive="base">
                                            <p:cTn id="40" dur="75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750" fill="hold"/>
                                            <p:tgtEl>
                                              <p:spTgt spid="19"/>
                                            </p:tgtEl>
                                            <p:attrNameLst>
                                              <p:attrName>ppt_x</p:attrName>
                                            </p:attrNameLst>
                                          </p:cBhvr>
                                          <p:tavLst>
                                            <p:tav tm="0">
                                              <p:val>
                                                <p:strVal val="1+#ppt_w/2"/>
                                              </p:val>
                                            </p:tav>
                                            <p:tav tm="100000">
                                              <p:val>
                                                <p:strVal val="#ppt_x"/>
                                              </p:val>
                                            </p:tav>
                                          </p:tavLst>
                                        </p:anim>
                                        <p:anim calcmode="lin" valueType="num">
                                          <p:cBhvr additive="base">
                                            <p:cTn id="44" dur="75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750" fill="hold"/>
                                            <p:tgtEl>
                                              <p:spTgt spid="22"/>
                                            </p:tgtEl>
                                            <p:attrNameLst>
                                              <p:attrName>ppt_x</p:attrName>
                                            </p:attrNameLst>
                                          </p:cBhvr>
                                          <p:tavLst>
                                            <p:tav tm="0">
                                              <p:val>
                                                <p:strVal val="1+#ppt_w/2"/>
                                              </p:val>
                                            </p:tav>
                                            <p:tav tm="100000">
                                              <p:val>
                                                <p:strVal val="#ppt_x"/>
                                              </p:val>
                                            </p:tav>
                                          </p:tavLst>
                                        </p:anim>
                                        <p:anim calcmode="lin" valueType="num">
                                          <p:cBhvr additive="base">
                                            <p:cTn id="48" dur="7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12028" y="2363621"/>
            <a:ext cx="1756321" cy="4041282"/>
            <a:chOff x="1224500" y="2361501"/>
            <a:chExt cx="1756778" cy="4042337"/>
          </a:xfrm>
        </p:grpSpPr>
        <p:grpSp>
          <p:nvGrpSpPr>
            <p:cNvPr id="4" name="组合 3"/>
            <p:cNvGrpSpPr/>
            <p:nvPr/>
          </p:nvGrpSpPr>
          <p:grpSpPr>
            <a:xfrm>
              <a:off x="1308516" y="2361501"/>
              <a:ext cx="1621974" cy="1621974"/>
              <a:chOff x="5637510" y="1732260"/>
              <a:chExt cx="1926631" cy="1926631"/>
            </a:xfrm>
          </p:grpSpPr>
          <p:sp>
            <p:nvSpPr>
              <p:cNvPr id="7" name="圆角矩形 6"/>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圆角矩形 7"/>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a:off x="5993901" y="2088651"/>
                <a:ext cx="1213850" cy="1213850"/>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5" name="矩形 4"/>
            <p:cNvSpPr/>
            <p:nvPr/>
          </p:nvSpPr>
          <p:spPr>
            <a:xfrm>
              <a:off x="1257729"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年度工作概述</a:t>
              </a:r>
            </a:p>
          </p:txBody>
        </p:sp>
        <p:sp>
          <p:nvSpPr>
            <p:cNvPr id="6" name="矩形 5"/>
            <p:cNvSpPr/>
            <p:nvPr/>
          </p:nvSpPr>
          <p:spPr>
            <a:xfrm>
              <a:off x="1224500" y="4464340"/>
              <a:ext cx="1723652" cy="1939498"/>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公司简介</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国际市场分布</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国内市场分布</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组织架构</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团队成员介绍</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年度工作概述</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重点工作回顾</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团队建设情况</a:t>
              </a:r>
            </a:p>
          </p:txBody>
        </p:sp>
      </p:grpSp>
      <p:grpSp>
        <p:nvGrpSpPr>
          <p:cNvPr id="11" name="组合 10"/>
          <p:cNvGrpSpPr/>
          <p:nvPr/>
        </p:nvGrpSpPr>
        <p:grpSpPr>
          <a:xfrm>
            <a:off x="2922416" y="2478905"/>
            <a:ext cx="1725371" cy="2878705"/>
            <a:chOff x="3899069" y="2311219"/>
            <a:chExt cx="1725820" cy="2879455"/>
          </a:xfrm>
        </p:grpSpPr>
        <p:grpSp>
          <p:nvGrpSpPr>
            <p:cNvPr id="12" name="组合 11"/>
            <p:cNvGrpSpPr/>
            <p:nvPr/>
          </p:nvGrpSpPr>
          <p:grpSpPr>
            <a:xfrm>
              <a:off x="3948015" y="3568700"/>
              <a:ext cx="1621974" cy="1621974"/>
              <a:chOff x="5637510" y="1732260"/>
              <a:chExt cx="1926631" cy="1926631"/>
            </a:xfrm>
          </p:grpSpPr>
          <p:sp>
            <p:nvSpPr>
              <p:cNvPr id="15" name="圆角矩形 14"/>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5993903" y="2088651"/>
                <a:ext cx="1213851" cy="1213850"/>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3" name="矩形 12"/>
            <p:cNvSpPr/>
            <p:nvPr/>
          </p:nvSpPr>
          <p:spPr>
            <a:xfrm>
              <a:off x="3899069" y="3172487"/>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工作完成情况</a:t>
              </a:r>
            </a:p>
          </p:txBody>
        </p:sp>
        <p:sp>
          <p:nvSpPr>
            <p:cNvPr id="14" name="矩形 13"/>
            <p:cNvSpPr/>
            <p:nvPr/>
          </p:nvSpPr>
          <p:spPr>
            <a:xfrm>
              <a:off x="3901237" y="2311219"/>
              <a:ext cx="1723652" cy="785034"/>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年度计划完成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工作完成情况</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工作达标情况</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19" name="组合 18"/>
          <p:cNvGrpSpPr/>
          <p:nvPr/>
        </p:nvGrpSpPr>
        <p:grpSpPr>
          <a:xfrm>
            <a:off x="5110688" y="2363621"/>
            <a:ext cx="1767371" cy="3609233"/>
            <a:chOff x="6520333" y="2361501"/>
            <a:chExt cx="1767831" cy="3610175"/>
          </a:xfrm>
        </p:grpSpPr>
        <p:grpSp>
          <p:nvGrpSpPr>
            <p:cNvPr id="20" name="组合 19"/>
            <p:cNvGrpSpPr/>
            <p:nvPr/>
          </p:nvGrpSpPr>
          <p:grpSpPr>
            <a:xfrm>
              <a:off x="6622011" y="2361501"/>
              <a:ext cx="1621974" cy="1621974"/>
              <a:chOff x="5637510" y="1732260"/>
              <a:chExt cx="1926631" cy="1926631"/>
            </a:xfrm>
          </p:grpSpPr>
          <p:sp>
            <p:nvSpPr>
              <p:cNvPr id="23" name="圆角矩形 22"/>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圆角矩形 23"/>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椭圆 24"/>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5993901" y="2088651"/>
                <a:ext cx="1213851" cy="1213851"/>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1" name="矩形 20"/>
            <p:cNvSpPr/>
            <p:nvPr/>
          </p:nvSpPr>
          <p:spPr>
            <a:xfrm>
              <a:off x="6564615"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成功项目展示</a:t>
              </a:r>
            </a:p>
          </p:txBody>
        </p:sp>
        <p:sp>
          <p:nvSpPr>
            <p:cNvPr id="22" name="矩形 21"/>
            <p:cNvSpPr/>
            <p:nvPr/>
          </p:nvSpPr>
          <p:spPr>
            <a:xfrm>
              <a:off x="6520333" y="4493963"/>
              <a:ext cx="1723652" cy="1477713"/>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获得成绩与经验</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已完成项目汇总</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完成项目之一</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完成项目之二</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完成项目之三</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重点项目展望</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27" name="组合 26"/>
          <p:cNvGrpSpPr/>
          <p:nvPr/>
        </p:nvGrpSpPr>
        <p:grpSpPr>
          <a:xfrm>
            <a:off x="7334292" y="1903238"/>
            <a:ext cx="1764632" cy="3454368"/>
            <a:chOff x="9197069" y="1735403"/>
            <a:chExt cx="1765092" cy="3455270"/>
          </a:xfrm>
        </p:grpSpPr>
        <p:grpSp>
          <p:nvGrpSpPr>
            <p:cNvPr id="28" name="组合 27"/>
            <p:cNvGrpSpPr/>
            <p:nvPr/>
          </p:nvGrpSpPr>
          <p:grpSpPr>
            <a:xfrm>
              <a:off x="9296008" y="3568699"/>
              <a:ext cx="1621974" cy="1621974"/>
              <a:chOff x="5637510" y="1732260"/>
              <a:chExt cx="1926631" cy="1926631"/>
            </a:xfrm>
          </p:grpSpPr>
          <p:sp>
            <p:nvSpPr>
              <p:cNvPr id="31" name="圆角矩形 30"/>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圆角矩形 31"/>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5993901" y="2088651"/>
                <a:ext cx="1213851" cy="1213851"/>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9" name="矩形 28"/>
            <p:cNvSpPr/>
            <p:nvPr/>
          </p:nvSpPr>
          <p:spPr>
            <a:xfrm>
              <a:off x="9238612" y="3172487"/>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工作存在不足</a:t>
              </a:r>
            </a:p>
          </p:txBody>
        </p:sp>
        <p:sp>
          <p:nvSpPr>
            <p:cNvPr id="30" name="矩形 29"/>
            <p:cNvSpPr/>
            <p:nvPr/>
          </p:nvSpPr>
          <p:spPr>
            <a:xfrm>
              <a:off x="9197069" y="1735403"/>
              <a:ext cx="1723652" cy="1477714"/>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认识上的不足</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管理上的不足</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执行力的问题</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改善不足的对策</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五种改善方法</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四种解决方案</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35" name="直接连接符 34"/>
          <p:cNvCxnSpPr/>
          <p:nvPr/>
        </p:nvCxnSpPr>
        <p:spPr>
          <a:xfrm>
            <a:off x="0" y="1740822"/>
            <a:ext cx="12188825" cy="0"/>
          </a:xfrm>
          <a:prstGeom prst="line">
            <a:avLst/>
          </a:prstGeom>
          <a:ln w="19050">
            <a:solidFill>
              <a:srgbClr val="A6A6A6"/>
            </a:solidFill>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0" y="391143"/>
            <a:ext cx="12188825" cy="0"/>
          </a:xfrm>
          <a:prstGeom prst="line">
            <a:avLst/>
          </a:prstGeom>
          <a:ln w="19050">
            <a:solidFill>
              <a:srgbClr val="A6A6A6"/>
            </a:solidFill>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9555160" y="2363621"/>
            <a:ext cx="1767371" cy="3811663"/>
            <a:chOff x="6520333" y="2361501"/>
            <a:chExt cx="1767831" cy="3812657"/>
          </a:xfrm>
        </p:grpSpPr>
        <p:grpSp>
          <p:nvGrpSpPr>
            <p:cNvPr id="38" name="组合 37"/>
            <p:cNvGrpSpPr/>
            <p:nvPr/>
          </p:nvGrpSpPr>
          <p:grpSpPr>
            <a:xfrm>
              <a:off x="6622011" y="2361501"/>
              <a:ext cx="1621974" cy="1621974"/>
              <a:chOff x="5637510" y="1732260"/>
              <a:chExt cx="1926631" cy="1926631"/>
            </a:xfrm>
          </p:grpSpPr>
          <p:sp>
            <p:nvSpPr>
              <p:cNvPr id="41" name="圆角矩形 40"/>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圆角矩形 41"/>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椭圆 43"/>
              <p:cNvSpPr/>
              <p:nvPr/>
            </p:nvSpPr>
            <p:spPr>
              <a:xfrm>
                <a:off x="5993901" y="2088651"/>
                <a:ext cx="1213851" cy="1213851"/>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39" name="矩形 38"/>
            <p:cNvSpPr/>
            <p:nvPr/>
          </p:nvSpPr>
          <p:spPr>
            <a:xfrm>
              <a:off x="6564615"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明年工作计划</a:t>
              </a:r>
            </a:p>
          </p:txBody>
        </p:sp>
        <p:sp>
          <p:nvSpPr>
            <p:cNvPr id="40" name="矩形 39"/>
            <p:cNvSpPr/>
            <p:nvPr/>
          </p:nvSpPr>
          <p:spPr>
            <a:xfrm>
              <a:off x="6520333" y="4465553"/>
              <a:ext cx="1723652" cy="1708605"/>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总体思路</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具体目标规划</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计划实施阶段</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能力提升计划</a:t>
              </a:r>
            </a:p>
            <a:p>
              <a:pPr marL="171450" indent="-171450" algn="ctr">
                <a:lnSpc>
                  <a:spcPct val="150000"/>
                </a:lnSpc>
                <a:buFont typeface="Wingdings" panose="05000000000000000000" pitchFamily="2" charset="2"/>
                <a:buChar char="Ø"/>
              </a:pPr>
              <a:r>
                <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SWOT</a:t>
              </a: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分析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可行性分析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放宽思路</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2" name="文本框 30"/>
          <p:cNvSpPr txBox="1"/>
          <p:nvPr/>
        </p:nvSpPr>
        <p:spPr>
          <a:xfrm>
            <a:off x="4967956" y="470254"/>
            <a:ext cx="2252914" cy="1169246"/>
          </a:xfrm>
          <a:prstGeom prst="rect">
            <a:avLst/>
          </a:prstGeom>
          <a:noFill/>
          <a:ln>
            <a:noFill/>
          </a:ln>
        </p:spPr>
        <p:txBody>
          <a:bodyPr wrap="none" rtlCol="0">
            <a:spAutoFit/>
          </a:bodyPr>
          <a:lstStyle/>
          <a:p>
            <a:pPr algn="ctr"/>
            <a:r>
              <a:rPr lang="zh-CN" altLang="en-US" sz="3999" b="1" dirty="0">
                <a:effectLst>
                  <a:innerShdw blurRad="50800">
                    <a:prstClr val="black"/>
                  </a:innerShdw>
                </a:effectLst>
                <a:latin typeface="微软雅黑" panose="020B0503020204020204" pitchFamily="34" charset="-122"/>
                <a:ea typeface="微软雅黑" panose="020B0503020204020204" pitchFamily="34" charset="-122"/>
              </a:rPr>
              <a:t>目录</a:t>
            </a:r>
            <a:r>
              <a:rPr lang="zh-CN" altLang="en-US" sz="3999" dirty="0">
                <a:effectLst>
                  <a:innerShdw blurRad="50800">
                    <a:prstClr val="black"/>
                  </a:innerShdw>
                </a:effectLst>
                <a:latin typeface="微软雅黑" panose="020B0503020204020204" pitchFamily="34" charset="-122"/>
                <a:ea typeface="微软雅黑" panose="020B0503020204020204" pitchFamily="34" charset="-122"/>
              </a:rPr>
              <a:t> </a:t>
            </a:r>
            <a:endParaRPr lang="en-US" altLang="zh-CN" sz="3999" dirty="0">
              <a:effectLst>
                <a:innerShdw blurRad="50800">
                  <a:prstClr val="black"/>
                </a:innerShdw>
              </a:effectLst>
              <a:latin typeface="微软雅黑" panose="020B0503020204020204" pitchFamily="34" charset="-122"/>
              <a:ea typeface="微软雅黑" panose="020B0503020204020204" pitchFamily="34" charset="-122"/>
            </a:endParaRPr>
          </a:p>
          <a:p>
            <a:pPr algn="ctr"/>
            <a:r>
              <a:rPr lang="en-US" altLang="zh-CN" sz="2999" dirty="0">
                <a:effectLst>
                  <a:innerShdw blurRad="50800">
                    <a:prstClr val="black"/>
                  </a:innerShdw>
                </a:effectLst>
                <a:latin typeface="微软雅黑" panose="020B0503020204020204" pitchFamily="34" charset="-122"/>
                <a:ea typeface="微软雅黑" panose="020B0503020204020204" pitchFamily="34" charset="-122"/>
              </a:rPr>
              <a:t>CONTENTS</a:t>
            </a:r>
            <a:endParaRPr lang="zh-CN" altLang="en-US" sz="2999" dirty="0">
              <a:effectLst>
                <a:innerShdw blurRad="50800">
                  <a:prstClr val="black"/>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8618593"/>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2"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3" presetClass="entr" presetSubtype="36" decel="100000" fill="hold" nodeType="afterEffect">
                                  <p:stCondLst>
                                    <p:cond delay="0"/>
                                  </p:stCondLst>
                                  <p:iterate type="lt">
                                    <p:tmPct val="20000"/>
                                  </p:iterate>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strVal val="(6*min(max(#ppt_w*#ppt_h,.3),1)-7.4)/-.7*#ppt_w"/>
                                          </p:val>
                                        </p:tav>
                                        <p:tav tm="100000">
                                          <p:val>
                                            <p:strVal val="#ppt_w"/>
                                          </p:val>
                                        </p:tav>
                                      </p:tavLst>
                                    </p:anim>
                                    <p:anim calcmode="lin" valueType="num">
                                      <p:cBhvr>
                                        <p:cTn id="21" dur="1000" fill="hold"/>
                                        <p:tgtEl>
                                          <p:spTgt spid="3"/>
                                        </p:tgtEl>
                                        <p:attrNameLst>
                                          <p:attrName>ppt_h</p:attrName>
                                        </p:attrNameLst>
                                      </p:cBhvr>
                                      <p:tavLst>
                                        <p:tav tm="0">
                                          <p:val>
                                            <p:strVal val="(6*min(max(#ppt_w*#ppt_h,.3),1)-7.4)/-.7*#ppt_h"/>
                                          </p:val>
                                        </p:tav>
                                        <p:tav tm="100000">
                                          <p:val>
                                            <p:strVal val="#ppt_h"/>
                                          </p:val>
                                        </p:tav>
                                      </p:tavLst>
                                    </p:anim>
                                    <p:anim calcmode="lin" valueType="num">
                                      <p:cBhvr>
                                        <p:cTn id="22" dur="1000" fill="hold"/>
                                        <p:tgtEl>
                                          <p:spTgt spid="3"/>
                                        </p:tgtEl>
                                        <p:attrNameLst>
                                          <p:attrName>ppt_x</p:attrName>
                                        </p:attrNameLst>
                                      </p:cBhvr>
                                      <p:tavLst>
                                        <p:tav tm="0">
                                          <p:val>
                                            <p:fltVal val="0.5"/>
                                          </p:val>
                                        </p:tav>
                                        <p:tav tm="100000">
                                          <p:val>
                                            <p:strVal val="#ppt_x"/>
                                          </p:val>
                                        </p:tav>
                                      </p:tavLst>
                                    </p:anim>
                                    <p:anim calcmode="lin" valueType="num">
                                      <p:cBhvr>
                                        <p:cTn id="23" dur="1000" fill="hold"/>
                                        <p:tgtEl>
                                          <p:spTgt spid="3"/>
                                        </p:tgtEl>
                                        <p:attrNameLst>
                                          <p:attrName>ppt_y</p:attrName>
                                        </p:attrNameLst>
                                      </p:cBhvr>
                                      <p:tavLst>
                                        <p:tav tm="0">
                                          <p:val>
                                            <p:strVal val="1+(6*min(max(#ppt_w*#ppt_h,.3),1)-7.4)/-.7*#ppt_h/2"/>
                                          </p:val>
                                        </p:tav>
                                        <p:tav tm="100000">
                                          <p:val>
                                            <p:strVal val="#ppt_y"/>
                                          </p:val>
                                        </p:tav>
                                      </p:tavLst>
                                    </p:anim>
                                  </p:childTnLst>
                                </p:cTn>
                              </p:par>
                              <p:par>
                                <p:cTn id="24" presetID="23" presetClass="entr" presetSubtype="36" decel="100000" fill="hold" nodeType="withEffect">
                                  <p:stCondLst>
                                    <p:cond delay="100"/>
                                  </p:stCondLst>
                                  <p:iterate type="lt">
                                    <p:tmPct val="2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ppt_w</p:attrName>
                                        </p:attrNameLst>
                                      </p:cBhvr>
                                      <p:tavLst>
                                        <p:tav tm="0">
                                          <p:val>
                                            <p:strVal val="(6*min(max(#ppt_w*#ppt_h,.3),1)-7.4)/-.7*#ppt_w"/>
                                          </p:val>
                                        </p:tav>
                                        <p:tav tm="100000">
                                          <p:val>
                                            <p:strVal val="#ppt_w"/>
                                          </p:val>
                                        </p:tav>
                                      </p:tavLst>
                                    </p:anim>
                                    <p:anim calcmode="lin" valueType="num">
                                      <p:cBhvr>
                                        <p:cTn id="27" dur="1000" fill="hold"/>
                                        <p:tgtEl>
                                          <p:spTgt spid="11"/>
                                        </p:tgtEl>
                                        <p:attrNameLst>
                                          <p:attrName>ppt_h</p:attrName>
                                        </p:attrNameLst>
                                      </p:cBhvr>
                                      <p:tavLst>
                                        <p:tav tm="0">
                                          <p:val>
                                            <p:strVal val="(6*min(max(#ppt_w*#ppt_h,.3),1)-7.4)/-.7*#ppt_h"/>
                                          </p:val>
                                        </p:tav>
                                        <p:tav tm="100000">
                                          <p:val>
                                            <p:strVal val="#ppt_h"/>
                                          </p:val>
                                        </p:tav>
                                      </p:tavLst>
                                    </p:anim>
                                    <p:anim calcmode="lin" valueType="num">
                                      <p:cBhvr>
                                        <p:cTn id="28" dur="1000" fill="hold"/>
                                        <p:tgtEl>
                                          <p:spTgt spid="11"/>
                                        </p:tgtEl>
                                        <p:attrNameLst>
                                          <p:attrName>ppt_x</p:attrName>
                                        </p:attrNameLst>
                                      </p:cBhvr>
                                      <p:tavLst>
                                        <p:tav tm="0">
                                          <p:val>
                                            <p:fltVal val="0.5"/>
                                          </p:val>
                                        </p:tav>
                                        <p:tav tm="100000">
                                          <p:val>
                                            <p:strVal val="#ppt_x"/>
                                          </p:val>
                                        </p:tav>
                                      </p:tavLst>
                                    </p:anim>
                                    <p:anim calcmode="lin" valueType="num">
                                      <p:cBhvr>
                                        <p:cTn id="29" dur="1000" fill="hold"/>
                                        <p:tgtEl>
                                          <p:spTgt spid="11"/>
                                        </p:tgtEl>
                                        <p:attrNameLst>
                                          <p:attrName>ppt_y</p:attrName>
                                        </p:attrNameLst>
                                      </p:cBhvr>
                                      <p:tavLst>
                                        <p:tav tm="0">
                                          <p:val>
                                            <p:strVal val="1+(6*min(max(#ppt_w*#ppt_h,.3),1)-7.4)/-.7*#ppt_h/2"/>
                                          </p:val>
                                        </p:tav>
                                        <p:tav tm="100000">
                                          <p:val>
                                            <p:strVal val="#ppt_y"/>
                                          </p:val>
                                        </p:tav>
                                      </p:tavLst>
                                    </p:anim>
                                  </p:childTnLst>
                                </p:cTn>
                              </p:par>
                              <p:par>
                                <p:cTn id="30" presetID="23" presetClass="entr" presetSubtype="36" decel="100000" fill="hold" nodeType="withEffect">
                                  <p:stCondLst>
                                    <p:cond delay="200"/>
                                  </p:stCondLst>
                                  <p:iterate type="lt">
                                    <p:tmPct val="20000"/>
                                  </p:iterate>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strVal val="(6*min(max(#ppt_w*#ppt_h,.3),1)-7.4)/-.7*#ppt_w"/>
                                          </p:val>
                                        </p:tav>
                                        <p:tav tm="100000">
                                          <p:val>
                                            <p:strVal val="#ppt_w"/>
                                          </p:val>
                                        </p:tav>
                                      </p:tavLst>
                                    </p:anim>
                                    <p:anim calcmode="lin" valueType="num">
                                      <p:cBhvr>
                                        <p:cTn id="33" dur="1000" fill="hold"/>
                                        <p:tgtEl>
                                          <p:spTgt spid="19"/>
                                        </p:tgtEl>
                                        <p:attrNameLst>
                                          <p:attrName>ppt_h</p:attrName>
                                        </p:attrNameLst>
                                      </p:cBhvr>
                                      <p:tavLst>
                                        <p:tav tm="0">
                                          <p:val>
                                            <p:strVal val="(6*min(max(#ppt_w*#ppt_h,.3),1)-7.4)/-.7*#ppt_h"/>
                                          </p:val>
                                        </p:tav>
                                        <p:tav tm="100000">
                                          <p:val>
                                            <p:strVal val="#ppt_h"/>
                                          </p:val>
                                        </p:tav>
                                      </p:tavLst>
                                    </p:anim>
                                    <p:anim calcmode="lin" valueType="num">
                                      <p:cBhvr>
                                        <p:cTn id="34" dur="1000" fill="hold"/>
                                        <p:tgtEl>
                                          <p:spTgt spid="19"/>
                                        </p:tgtEl>
                                        <p:attrNameLst>
                                          <p:attrName>ppt_x</p:attrName>
                                        </p:attrNameLst>
                                      </p:cBhvr>
                                      <p:tavLst>
                                        <p:tav tm="0">
                                          <p:val>
                                            <p:fltVal val="0.5"/>
                                          </p:val>
                                        </p:tav>
                                        <p:tav tm="100000">
                                          <p:val>
                                            <p:strVal val="#ppt_x"/>
                                          </p:val>
                                        </p:tav>
                                      </p:tavLst>
                                    </p:anim>
                                    <p:anim calcmode="lin" valueType="num">
                                      <p:cBhvr>
                                        <p:cTn id="35" dur="1000" fill="hold"/>
                                        <p:tgtEl>
                                          <p:spTgt spid="19"/>
                                        </p:tgtEl>
                                        <p:attrNameLst>
                                          <p:attrName>ppt_y</p:attrName>
                                        </p:attrNameLst>
                                      </p:cBhvr>
                                      <p:tavLst>
                                        <p:tav tm="0">
                                          <p:val>
                                            <p:strVal val="1+(6*min(max(#ppt_w*#ppt_h,.3),1)-7.4)/-.7*#ppt_h/2"/>
                                          </p:val>
                                        </p:tav>
                                        <p:tav tm="100000">
                                          <p:val>
                                            <p:strVal val="#ppt_y"/>
                                          </p:val>
                                        </p:tav>
                                      </p:tavLst>
                                    </p:anim>
                                  </p:childTnLst>
                                </p:cTn>
                              </p:par>
                              <p:par>
                                <p:cTn id="36" presetID="23" presetClass="entr" presetSubtype="36" decel="100000" fill="hold" nodeType="withEffect">
                                  <p:stCondLst>
                                    <p:cond delay="300"/>
                                  </p:stCondLst>
                                  <p:iterate type="lt">
                                    <p:tmPct val="20000"/>
                                  </p:iterate>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strVal val="(6*min(max(#ppt_w*#ppt_h,.3),1)-7.4)/-.7*#ppt_w"/>
                                          </p:val>
                                        </p:tav>
                                        <p:tav tm="100000">
                                          <p:val>
                                            <p:strVal val="#ppt_w"/>
                                          </p:val>
                                        </p:tav>
                                      </p:tavLst>
                                    </p:anim>
                                    <p:anim calcmode="lin" valueType="num">
                                      <p:cBhvr>
                                        <p:cTn id="39" dur="1000" fill="hold"/>
                                        <p:tgtEl>
                                          <p:spTgt spid="27"/>
                                        </p:tgtEl>
                                        <p:attrNameLst>
                                          <p:attrName>ppt_h</p:attrName>
                                        </p:attrNameLst>
                                      </p:cBhvr>
                                      <p:tavLst>
                                        <p:tav tm="0">
                                          <p:val>
                                            <p:strVal val="(6*min(max(#ppt_w*#ppt_h,.3),1)-7.4)/-.7*#ppt_h"/>
                                          </p:val>
                                        </p:tav>
                                        <p:tav tm="100000">
                                          <p:val>
                                            <p:strVal val="#ppt_h"/>
                                          </p:val>
                                        </p:tav>
                                      </p:tavLst>
                                    </p:anim>
                                    <p:anim calcmode="lin" valueType="num">
                                      <p:cBhvr>
                                        <p:cTn id="40" dur="1000" fill="hold"/>
                                        <p:tgtEl>
                                          <p:spTgt spid="27"/>
                                        </p:tgtEl>
                                        <p:attrNameLst>
                                          <p:attrName>ppt_x</p:attrName>
                                        </p:attrNameLst>
                                      </p:cBhvr>
                                      <p:tavLst>
                                        <p:tav tm="0">
                                          <p:val>
                                            <p:fltVal val="0.5"/>
                                          </p:val>
                                        </p:tav>
                                        <p:tav tm="100000">
                                          <p:val>
                                            <p:strVal val="#ppt_x"/>
                                          </p:val>
                                        </p:tav>
                                      </p:tavLst>
                                    </p:anim>
                                    <p:anim calcmode="lin" valueType="num">
                                      <p:cBhvr>
                                        <p:cTn id="41" dur="1000" fill="hold"/>
                                        <p:tgtEl>
                                          <p:spTgt spid="27"/>
                                        </p:tgtEl>
                                        <p:attrNameLst>
                                          <p:attrName>ppt_y</p:attrName>
                                        </p:attrNameLst>
                                      </p:cBhvr>
                                      <p:tavLst>
                                        <p:tav tm="0">
                                          <p:val>
                                            <p:strVal val="1+(6*min(max(#ppt_w*#ppt_h,.3),1)-7.4)/-.7*#ppt_h/2"/>
                                          </p:val>
                                        </p:tav>
                                        <p:tav tm="100000">
                                          <p:val>
                                            <p:strVal val="#ppt_y"/>
                                          </p:val>
                                        </p:tav>
                                      </p:tavLst>
                                    </p:anim>
                                  </p:childTnLst>
                                </p:cTn>
                              </p:par>
                              <p:par>
                                <p:cTn id="42" presetID="23" presetClass="entr" presetSubtype="36" decel="100000" fill="hold" nodeType="withEffect">
                                  <p:stCondLst>
                                    <p:cond delay="400"/>
                                  </p:stCondLst>
                                  <p:iterate type="lt">
                                    <p:tmPct val="20000"/>
                                  </p:iterate>
                                  <p:childTnLst>
                                    <p:set>
                                      <p:cBhvr>
                                        <p:cTn id="43" dur="1" fill="hold">
                                          <p:stCondLst>
                                            <p:cond delay="0"/>
                                          </p:stCondLst>
                                        </p:cTn>
                                        <p:tgtEl>
                                          <p:spTgt spid="37"/>
                                        </p:tgtEl>
                                        <p:attrNameLst>
                                          <p:attrName>style.visibility</p:attrName>
                                        </p:attrNameLst>
                                      </p:cBhvr>
                                      <p:to>
                                        <p:strVal val="visible"/>
                                      </p:to>
                                    </p:set>
                                    <p:anim calcmode="lin" valueType="num">
                                      <p:cBhvr>
                                        <p:cTn id="44" dur="1000" fill="hold"/>
                                        <p:tgtEl>
                                          <p:spTgt spid="37"/>
                                        </p:tgtEl>
                                        <p:attrNameLst>
                                          <p:attrName>ppt_w</p:attrName>
                                        </p:attrNameLst>
                                      </p:cBhvr>
                                      <p:tavLst>
                                        <p:tav tm="0">
                                          <p:val>
                                            <p:strVal val="(6*min(max(#ppt_w*#ppt_h,.3),1)-7.4)/-.7*#ppt_w"/>
                                          </p:val>
                                        </p:tav>
                                        <p:tav tm="100000">
                                          <p:val>
                                            <p:strVal val="#ppt_w"/>
                                          </p:val>
                                        </p:tav>
                                      </p:tavLst>
                                    </p:anim>
                                    <p:anim calcmode="lin" valueType="num">
                                      <p:cBhvr>
                                        <p:cTn id="45" dur="1000" fill="hold"/>
                                        <p:tgtEl>
                                          <p:spTgt spid="37"/>
                                        </p:tgtEl>
                                        <p:attrNameLst>
                                          <p:attrName>ppt_h</p:attrName>
                                        </p:attrNameLst>
                                      </p:cBhvr>
                                      <p:tavLst>
                                        <p:tav tm="0">
                                          <p:val>
                                            <p:strVal val="(6*min(max(#ppt_w*#ppt_h,.3),1)-7.4)/-.7*#ppt_h"/>
                                          </p:val>
                                        </p:tav>
                                        <p:tav tm="100000">
                                          <p:val>
                                            <p:strVal val="#ppt_h"/>
                                          </p:val>
                                        </p:tav>
                                      </p:tavLst>
                                    </p:anim>
                                    <p:anim calcmode="lin" valueType="num">
                                      <p:cBhvr>
                                        <p:cTn id="46" dur="1000" fill="hold"/>
                                        <p:tgtEl>
                                          <p:spTgt spid="37"/>
                                        </p:tgtEl>
                                        <p:attrNameLst>
                                          <p:attrName>ppt_x</p:attrName>
                                        </p:attrNameLst>
                                      </p:cBhvr>
                                      <p:tavLst>
                                        <p:tav tm="0">
                                          <p:val>
                                            <p:fltVal val="0.5"/>
                                          </p:val>
                                        </p:tav>
                                        <p:tav tm="100000">
                                          <p:val>
                                            <p:strVal val="#ppt_x"/>
                                          </p:val>
                                        </p:tav>
                                      </p:tavLst>
                                    </p:anim>
                                    <p:anim calcmode="lin" valueType="num">
                                      <p:cBhvr>
                                        <p:cTn id="47" dur="1000" fill="hold"/>
                                        <p:tgtEl>
                                          <p:spTgt spid="3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p:nvPr/>
        </p:nvSpPr>
        <p:spPr>
          <a:xfrm>
            <a:off x="-1" y="893"/>
            <a:ext cx="12188825" cy="685621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GB">
              <a:latin typeface="+mn-ea"/>
            </a:endParaRPr>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第四部分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a:t>
            </a:r>
            <a:r>
              <a:rPr lang="zh-CN" altLang="en-US" sz="5330" b="1" dirty="0">
                <a:solidFill>
                  <a:prstClr val="white"/>
                </a:solidFill>
                <a:latin typeface="微软雅黑" panose="020B0503020204020204" pitchFamily="34" charset="-122"/>
                <a:ea typeface="微软雅黑" panose="020B0503020204020204" pitchFamily="34" charset="-122"/>
              </a:rPr>
              <a:t>存在不足</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认识上的不足</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执行力的问题</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五种改善方法</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管理上的不足</a:t>
            </a:r>
          </a:p>
        </p:txBody>
      </p:sp>
      <p:sp>
        <p:nvSpPr>
          <p:cNvPr id="72" name="文本框 9"/>
          <p:cNvSpPr txBox="1"/>
          <p:nvPr/>
        </p:nvSpPr>
        <p:spPr>
          <a:xfrm>
            <a:off x="7591170" y="4002710"/>
            <a:ext cx="2103642"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改善不足的对策</a:t>
            </a: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四种解决方案</a:t>
            </a:r>
          </a:p>
        </p:txBody>
      </p:sp>
      <p:grpSp>
        <p:nvGrpSpPr>
          <p:cNvPr id="15" name="组合 14"/>
          <p:cNvGrpSpPr/>
          <p:nvPr/>
        </p:nvGrpSpPr>
        <p:grpSpPr>
          <a:xfrm>
            <a:off x="1575944" y="2565269"/>
            <a:ext cx="1919001" cy="1919000"/>
            <a:chOff x="1181381" y="1923614"/>
            <a:chExt cx="1440001" cy="1440000"/>
          </a:xfrm>
        </p:grpSpPr>
        <p:sp>
          <p:nvSpPr>
            <p:cNvPr id="16" name="椭圆 15"/>
            <p:cNvSpPr/>
            <p:nvPr/>
          </p:nvSpPr>
          <p:spPr bwMode="auto">
            <a:xfrm>
              <a:off x="1181381" y="1923614"/>
              <a:ext cx="1440001"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17" name="KSO_Shape"/>
            <p:cNvSpPr>
              <a:spLocks/>
            </p:cNvSpPr>
            <p:nvPr/>
          </p:nvSpPr>
          <p:spPr bwMode="auto">
            <a:xfrm>
              <a:off x="1582407" y="2214697"/>
              <a:ext cx="719837" cy="775947"/>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chemeClr val="tx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3198"/>
            </a:p>
          </p:txBody>
        </p:sp>
      </p:grpSp>
    </p:spTree>
    <p:extLst>
      <p:ext uri="{BB962C8B-B14F-4D97-AF65-F5344CB8AC3E}">
        <p14:creationId xmlns:p14="http://schemas.microsoft.com/office/powerpoint/2010/main" val="3428316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40000">
                                          <p:cBhvr additive="base">
                                            <p:cTn id="11" dur="75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0-#ppt_w/2"/>
                                              </p:val>
                                            </p:tav>
                                            <p:tav tm="100000">
                                              <p:val>
                                                <p:strVal val="#ppt_x"/>
                                              </p:val>
                                            </p:tav>
                                          </p:tavLst>
                                        </p:anim>
                                        <p:anim calcmode="lin" valueType="num">
                                          <p:cBhvr additive="base">
                                            <p:cTn id="12" dur="7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认识上的不足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16187" y="3950602"/>
            <a:ext cx="3170486" cy="1588776"/>
            <a:chOff x="316187" y="4399752"/>
            <a:chExt cx="3170486" cy="1588776"/>
          </a:xfrm>
        </p:grpSpPr>
        <p:sp>
          <p:nvSpPr>
            <p:cNvPr id="6" name="TextBox 27"/>
            <p:cNvSpPr txBox="1"/>
            <p:nvPr/>
          </p:nvSpPr>
          <p:spPr>
            <a:xfrm>
              <a:off x="975801" y="4399752"/>
              <a:ext cx="1877438" cy="430887"/>
            </a:xfrm>
            <a:prstGeom prst="rect">
              <a:avLst/>
            </a:prstGeom>
            <a:noFill/>
          </p:spPr>
          <p:txBody>
            <a:bodyPr wrap="none" rtlCol="0">
              <a:spAutoFit/>
            </a:bodyPr>
            <a:lstStyle/>
            <a:p>
              <a:pPr algn="ctr"/>
              <a:r>
                <a:rPr lang="zh-CN" altLang="en-US" sz="2200" dirty="0" smtClean="0">
                  <a:solidFill>
                    <a:schemeClr val="tx2"/>
                  </a:solidFill>
                  <a:latin typeface="微软雅黑" panose="020B0503020204020204" pitchFamily="34" charset="-122"/>
                  <a:ea typeface="微软雅黑" panose="020B0503020204020204" pitchFamily="34" charset="-122"/>
                </a:rPr>
                <a:t>市场分析不</a:t>
              </a:r>
              <a:r>
                <a:rPr lang="zh-CN" altLang="en-US" sz="2200" dirty="0">
                  <a:solidFill>
                    <a:schemeClr val="tx2"/>
                  </a:solidFill>
                  <a:latin typeface="微软雅黑" panose="020B0503020204020204" pitchFamily="34" charset="-122"/>
                  <a:ea typeface="微软雅黑" panose="020B0503020204020204" pitchFamily="34" charset="-122"/>
                </a:rPr>
                <a:t>透</a:t>
              </a:r>
              <a:endParaRPr lang="en-US" sz="2200" dirty="0">
                <a:solidFill>
                  <a:schemeClr val="tx2"/>
                </a:solidFill>
                <a:latin typeface="微软雅黑" panose="020B0503020204020204" pitchFamily="34" charset="-122"/>
                <a:ea typeface="微软雅黑" panose="020B0503020204020204" pitchFamily="34" charset="-122"/>
              </a:endParaRPr>
            </a:p>
          </p:txBody>
        </p:sp>
        <p:sp>
          <p:nvSpPr>
            <p:cNvPr id="7" name="Rectangle 28"/>
            <p:cNvSpPr/>
            <p:nvPr/>
          </p:nvSpPr>
          <p:spPr>
            <a:xfrm>
              <a:off x="316187" y="4795509"/>
              <a:ext cx="3170486" cy="1193019"/>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11" name="组合 10"/>
          <p:cNvGrpSpPr/>
          <p:nvPr/>
        </p:nvGrpSpPr>
        <p:grpSpPr>
          <a:xfrm>
            <a:off x="3002941" y="1484784"/>
            <a:ext cx="3170486" cy="1588776"/>
            <a:chOff x="3002941" y="1977894"/>
            <a:chExt cx="3170486" cy="1588776"/>
          </a:xfrm>
        </p:grpSpPr>
        <p:sp>
          <p:nvSpPr>
            <p:cNvPr id="12" name="TextBox 27"/>
            <p:cNvSpPr txBox="1"/>
            <p:nvPr/>
          </p:nvSpPr>
          <p:spPr>
            <a:xfrm>
              <a:off x="3662555" y="1977894"/>
              <a:ext cx="1877438" cy="430887"/>
            </a:xfrm>
            <a:prstGeom prst="rect">
              <a:avLst/>
            </a:prstGeom>
            <a:noFill/>
          </p:spPr>
          <p:txBody>
            <a:bodyPr wrap="none" rtlCol="0">
              <a:spAutoFit/>
            </a:bodyPr>
            <a:lstStyle/>
            <a:p>
              <a:pPr algn="ctr"/>
              <a:r>
                <a:rPr lang="zh-CN" altLang="en-US" sz="2200" dirty="0">
                  <a:latin typeface="微软雅黑" panose="020B0503020204020204" pitchFamily="34" charset="-122"/>
                  <a:ea typeface="微软雅黑" panose="020B0503020204020204" pitchFamily="34" charset="-122"/>
                </a:rPr>
                <a:t>对手认识不够</a:t>
              </a:r>
              <a:endParaRPr lang="en-US" sz="2200" dirty="0">
                <a:latin typeface="微软雅黑" panose="020B0503020204020204" pitchFamily="34" charset="-122"/>
                <a:ea typeface="微软雅黑" panose="020B0503020204020204" pitchFamily="34" charset="-122"/>
              </a:endParaRPr>
            </a:p>
          </p:txBody>
        </p:sp>
        <p:sp>
          <p:nvSpPr>
            <p:cNvPr id="13" name="Rectangle 28"/>
            <p:cNvSpPr/>
            <p:nvPr/>
          </p:nvSpPr>
          <p:spPr>
            <a:xfrm>
              <a:off x="3002941" y="2373651"/>
              <a:ext cx="3170486" cy="1193019"/>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14" name="组合 13"/>
          <p:cNvGrpSpPr/>
          <p:nvPr/>
        </p:nvGrpSpPr>
        <p:grpSpPr>
          <a:xfrm>
            <a:off x="6033699" y="3950602"/>
            <a:ext cx="3170486" cy="1588776"/>
            <a:chOff x="6033699" y="4399752"/>
            <a:chExt cx="3170486" cy="1588776"/>
          </a:xfrm>
        </p:grpSpPr>
        <p:sp>
          <p:nvSpPr>
            <p:cNvPr id="15" name="TextBox 27"/>
            <p:cNvSpPr txBox="1"/>
            <p:nvPr/>
          </p:nvSpPr>
          <p:spPr>
            <a:xfrm>
              <a:off x="6693313" y="4399752"/>
              <a:ext cx="1877438" cy="430887"/>
            </a:xfrm>
            <a:prstGeom prst="rect">
              <a:avLst/>
            </a:prstGeom>
            <a:noFill/>
          </p:spPr>
          <p:txBody>
            <a:bodyPr wrap="none" rtlCol="0">
              <a:spAutoFit/>
            </a:bodyPr>
            <a:lstStyle/>
            <a:p>
              <a:pPr algn="ctr"/>
              <a:r>
                <a:rPr lang="zh-CN" altLang="en-US" sz="2200" dirty="0">
                  <a:solidFill>
                    <a:schemeClr val="tx2"/>
                  </a:solidFill>
                  <a:latin typeface="微软雅黑" panose="020B0503020204020204" pitchFamily="34" charset="-122"/>
                  <a:ea typeface="微软雅黑" panose="020B0503020204020204" pitchFamily="34" charset="-122"/>
                </a:rPr>
                <a:t>行动速度迟缓</a:t>
              </a:r>
              <a:endParaRPr lang="en-US" sz="2200" dirty="0">
                <a:solidFill>
                  <a:schemeClr val="tx2"/>
                </a:solidFill>
                <a:latin typeface="微软雅黑" panose="020B0503020204020204" pitchFamily="34" charset="-122"/>
                <a:ea typeface="微软雅黑" panose="020B0503020204020204" pitchFamily="34" charset="-122"/>
              </a:endParaRPr>
            </a:p>
          </p:txBody>
        </p:sp>
        <p:sp>
          <p:nvSpPr>
            <p:cNvPr id="16" name="Rectangle 28"/>
            <p:cNvSpPr/>
            <p:nvPr/>
          </p:nvSpPr>
          <p:spPr>
            <a:xfrm>
              <a:off x="6033699" y="4795509"/>
              <a:ext cx="3170486" cy="1193019"/>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17" name="组合 16"/>
          <p:cNvGrpSpPr/>
          <p:nvPr/>
        </p:nvGrpSpPr>
        <p:grpSpPr>
          <a:xfrm>
            <a:off x="8608227" y="1484784"/>
            <a:ext cx="3170486" cy="1588776"/>
            <a:chOff x="8608227" y="1977894"/>
            <a:chExt cx="3170486" cy="1588776"/>
          </a:xfrm>
        </p:grpSpPr>
        <p:sp>
          <p:nvSpPr>
            <p:cNvPr id="18" name="TextBox 27"/>
            <p:cNvSpPr txBox="1"/>
            <p:nvPr/>
          </p:nvSpPr>
          <p:spPr>
            <a:xfrm>
              <a:off x="9267841" y="1977894"/>
              <a:ext cx="1877438" cy="430887"/>
            </a:xfrm>
            <a:prstGeom prst="rect">
              <a:avLst/>
            </a:prstGeom>
            <a:noFill/>
          </p:spPr>
          <p:txBody>
            <a:bodyPr wrap="none" rtlCol="0">
              <a:spAutoFit/>
            </a:bodyPr>
            <a:lstStyle/>
            <a:p>
              <a:pPr algn="ctr"/>
              <a:r>
                <a:rPr lang="zh-CN" altLang="en-US" sz="2200" dirty="0">
                  <a:latin typeface="微软雅黑" panose="020B0503020204020204" pitchFamily="34" charset="-122"/>
                  <a:ea typeface="微软雅黑" panose="020B0503020204020204" pitchFamily="34" charset="-122"/>
                </a:rPr>
                <a:t>团队协作不力</a:t>
              </a:r>
            </a:p>
          </p:txBody>
        </p:sp>
        <p:sp>
          <p:nvSpPr>
            <p:cNvPr id="19" name="Rectangle 28"/>
            <p:cNvSpPr/>
            <p:nvPr/>
          </p:nvSpPr>
          <p:spPr>
            <a:xfrm>
              <a:off x="8608227" y="2373651"/>
              <a:ext cx="3170486" cy="1193019"/>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20" name="组合 19"/>
          <p:cNvGrpSpPr/>
          <p:nvPr/>
        </p:nvGrpSpPr>
        <p:grpSpPr>
          <a:xfrm>
            <a:off x="768544" y="1664246"/>
            <a:ext cx="2209225" cy="2114549"/>
            <a:chOff x="768544" y="1805676"/>
            <a:chExt cx="2209225" cy="2114549"/>
          </a:xfrm>
        </p:grpSpPr>
        <p:grpSp>
          <p:nvGrpSpPr>
            <p:cNvPr id="21" name="组合 20"/>
            <p:cNvGrpSpPr/>
            <p:nvPr/>
          </p:nvGrpSpPr>
          <p:grpSpPr>
            <a:xfrm>
              <a:off x="768544" y="1805676"/>
              <a:ext cx="2209225" cy="2114549"/>
              <a:chOff x="768544" y="2113396"/>
              <a:chExt cx="2209225" cy="2114549"/>
            </a:xfrm>
          </p:grpSpPr>
          <p:sp>
            <p:nvSpPr>
              <p:cNvPr id="23" name="Donut 1"/>
              <p:cNvSpPr/>
              <p:nvPr/>
            </p:nvSpPr>
            <p:spPr>
              <a:xfrm>
                <a:off x="768544" y="211339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椭圆 23"/>
              <p:cNvSpPr/>
              <p:nvPr/>
            </p:nvSpPr>
            <p:spPr>
              <a:xfrm>
                <a:off x="1246214" y="2605261"/>
                <a:ext cx="1143596" cy="114437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25" name="Oval 30"/>
              <p:cNvSpPr/>
              <p:nvPr/>
            </p:nvSpPr>
            <p:spPr>
              <a:xfrm>
                <a:off x="2332122" y="3579233"/>
                <a:ext cx="645647" cy="645647"/>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p>
            </p:txBody>
          </p:sp>
        </p:grpSp>
        <p:sp>
          <p:nvSpPr>
            <p:cNvPr id="22" name="MH_Other_12"/>
            <p:cNvSpPr>
              <a:spLocks/>
            </p:cNvSpPr>
            <p:nvPr>
              <p:custDataLst>
                <p:tags r:id="rId2"/>
              </p:custDataLst>
            </p:nvPr>
          </p:nvSpPr>
          <p:spPr bwMode="auto">
            <a:xfrm>
              <a:off x="1508748" y="2553685"/>
              <a:ext cx="618528" cy="61853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ea"/>
              </a:endParaRPr>
            </a:p>
          </p:txBody>
        </p:sp>
      </p:grpSp>
      <p:grpSp>
        <p:nvGrpSpPr>
          <p:cNvPr id="26" name="组合 25"/>
          <p:cNvGrpSpPr/>
          <p:nvPr/>
        </p:nvGrpSpPr>
        <p:grpSpPr>
          <a:xfrm>
            <a:off x="3583773" y="3131096"/>
            <a:ext cx="2209225" cy="2114549"/>
            <a:chOff x="3583773" y="3272526"/>
            <a:chExt cx="2209225" cy="2114549"/>
          </a:xfrm>
        </p:grpSpPr>
        <p:grpSp>
          <p:nvGrpSpPr>
            <p:cNvPr id="27" name="组合 26"/>
            <p:cNvGrpSpPr/>
            <p:nvPr/>
          </p:nvGrpSpPr>
          <p:grpSpPr>
            <a:xfrm>
              <a:off x="3583773" y="3272526"/>
              <a:ext cx="2209225" cy="2114549"/>
              <a:chOff x="3583773" y="3580246"/>
              <a:chExt cx="2209225" cy="2114549"/>
            </a:xfrm>
          </p:grpSpPr>
          <p:sp>
            <p:nvSpPr>
              <p:cNvPr id="29" name="Donut 1"/>
              <p:cNvSpPr/>
              <p:nvPr/>
            </p:nvSpPr>
            <p:spPr>
              <a:xfrm>
                <a:off x="3583773" y="358024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椭圆 29"/>
              <p:cNvSpPr/>
              <p:nvPr/>
            </p:nvSpPr>
            <p:spPr>
              <a:xfrm>
                <a:off x="4061443" y="4072111"/>
                <a:ext cx="1143596" cy="114437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31" name="Oval 30"/>
              <p:cNvSpPr/>
              <p:nvPr/>
            </p:nvSpPr>
            <p:spPr>
              <a:xfrm>
                <a:off x="5147351" y="5046083"/>
                <a:ext cx="645647" cy="645647"/>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p>
            </p:txBody>
          </p:sp>
        </p:grpSp>
        <p:sp>
          <p:nvSpPr>
            <p:cNvPr id="28" name="KSO_Shape"/>
            <p:cNvSpPr>
              <a:spLocks/>
            </p:cNvSpPr>
            <p:nvPr/>
          </p:nvSpPr>
          <p:spPr bwMode="auto">
            <a:xfrm>
              <a:off x="4362492" y="3960596"/>
              <a:ext cx="541498" cy="738407"/>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32" name="组合 31"/>
          <p:cNvGrpSpPr/>
          <p:nvPr/>
        </p:nvGrpSpPr>
        <p:grpSpPr>
          <a:xfrm>
            <a:off x="6399002" y="1664246"/>
            <a:ext cx="2209225" cy="2114549"/>
            <a:chOff x="6399002" y="1805676"/>
            <a:chExt cx="2209225" cy="2114549"/>
          </a:xfrm>
        </p:grpSpPr>
        <p:grpSp>
          <p:nvGrpSpPr>
            <p:cNvPr id="33" name="组合 32"/>
            <p:cNvGrpSpPr/>
            <p:nvPr/>
          </p:nvGrpSpPr>
          <p:grpSpPr>
            <a:xfrm>
              <a:off x="6399002" y="1805676"/>
              <a:ext cx="2209225" cy="2114549"/>
              <a:chOff x="6399002" y="2113396"/>
              <a:chExt cx="2209225" cy="2114549"/>
            </a:xfrm>
          </p:grpSpPr>
          <p:sp>
            <p:nvSpPr>
              <p:cNvPr id="35" name="Donut 1"/>
              <p:cNvSpPr/>
              <p:nvPr/>
            </p:nvSpPr>
            <p:spPr>
              <a:xfrm>
                <a:off x="6399002" y="211339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椭圆 35"/>
              <p:cNvSpPr/>
              <p:nvPr/>
            </p:nvSpPr>
            <p:spPr>
              <a:xfrm>
                <a:off x="6876672" y="2605261"/>
                <a:ext cx="1143596" cy="114437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37" name="Oval 30"/>
              <p:cNvSpPr/>
              <p:nvPr/>
            </p:nvSpPr>
            <p:spPr>
              <a:xfrm>
                <a:off x="7962580" y="3579233"/>
                <a:ext cx="645647" cy="645647"/>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p>
            </p:txBody>
          </p:sp>
        </p:grpSp>
        <p:sp>
          <p:nvSpPr>
            <p:cNvPr id="34" name="MH_Other_6"/>
            <p:cNvSpPr/>
            <p:nvPr>
              <p:custDataLst>
                <p:tags r:id="rId1"/>
              </p:custDataLst>
            </p:nvPr>
          </p:nvSpPr>
          <p:spPr>
            <a:xfrm>
              <a:off x="7115032" y="2641063"/>
              <a:ext cx="668010" cy="457330"/>
            </a:xfrm>
            <a:custGeom>
              <a:avLst/>
              <a:gdLst>
                <a:gd name="connsiteX0" fmla="*/ 1720704 w 1721074"/>
                <a:gd name="connsiteY0" fmla="*/ 0 h 1180530"/>
                <a:gd name="connsiteX1" fmla="*/ 1721074 w 1721074"/>
                <a:gd name="connsiteY1" fmla="*/ 328961 h 1180530"/>
                <a:gd name="connsiteX2" fmla="*/ 1609393 w 1721074"/>
                <a:gd name="connsiteY2" fmla="*/ 253106 h 1180530"/>
                <a:gd name="connsiteX3" fmla="*/ 1153934 w 1721074"/>
                <a:gd name="connsiteY3" fmla="*/ 933995 h 1180530"/>
                <a:gd name="connsiteX4" fmla="*/ 899597 w 1721074"/>
                <a:gd name="connsiteY4" fmla="*/ 519521 h 1180530"/>
                <a:gd name="connsiteX5" fmla="*/ 532223 w 1721074"/>
                <a:gd name="connsiteY5" fmla="*/ 1009354 h 1180530"/>
                <a:gd name="connsiteX6" fmla="*/ 292017 w 1721074"/>
                <a:gd name="connsiteY6" fmla="*/ 792697 h 1180530"/>
                <a:gd name="connsiteX7" fmla="*/ 0 w 1721074"/>
                <a:gd name="connsiteY7" fmla="*/ 1180530 h 1180530"/>
                <a:gd name="connsiteX8" fmla="*/ 0 w 1721074"/>
                <a:gd name="connsiteY8" fmla="*/ 996382 h 1180530"/>
                <a:gd name="connsiteX9" fmla="*/ 277886 w 1721074"/>
                <a:gd name="connsiteY9" fmla="*/ 613720 h 1180530"/>
                <a:gd name="connsiteX10" fmla="*/ 503963 w 1721074"/>
                <a:gd name="connsiteY10" fmla="*/ 839796 h 1180530"/>
                <a:gd name="connsiteX11" fmla="*/ 923147 w 1721074"/>
                <a:gd name="connsiteY11" fmla="*/ 316994 h 1180530"/>
                <a:gd name="connsiteX12" fmla="*/ 1158644 w 1721074"/>
                <a:gd name="connsiteY12" fmla="*/ 731468 h 1180530"/>
                <a:gd name="connsiteX13" fmla="*/ 1529274 w 1721074"/>
                <a:gd name="connsiteY13" fmla="*/ 198688 h 1180530"/>
                <a:gd name="connsiteX14" fmla="*/ 1414772 w 1721074"/>
                <a:gd name="connsiteY14" fmla="*/ 120917 h 118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21074" h="1180530">
                  <a:moveTo>
                    <a:pt x="1720704" y="0"/>
                  </a:moveTo>
                  <a:lnTo>
                    <a:pt x="1721074" y="328961"/>
                  </a:lnTo>
                  <a:lnTo>
                    <a:pt x="1609393" y="253106"/>
                  </a:lnTo>
                  <a:lnTo>
                    <a:pt x="1153934" y="933995"/>
                  </a:lnTo>
                  <a:lnTo>
                    <a:pt x="899597" y="519521"/>
                  </a:lnTo>
                  <a:lnTo>
                    <a:pt x="532223" y="1009354"/>
                  </a:lnTo>
                  <a:lnTo>
                    <a:pt x="292017" y="792697"/>
                  </a:lnTo>
                  <a:lnTo>
                    <a:pt x="0" y="1180530"/>
                  </a:lnTo>
                  <a:lnTo>
                    <a:pt x="0" y="996382"/>
                  </a:lnTo>
                  <a:lnTo>
                    <a:pt x="277886" y="613720"/>
                  </a:lnTo>
                  <a:lnTo>
                    <a:pt x="503963" y="839796"/>
                  </a:lnTo>
                  <a:lnTo>
                    <a:pt x="923147" y="316994"/>
                  </a:lnTo>
                  <a:lnTo>
                    <a:pt x="1158644" y="731468"/>
                  </a:lnTo>
                  <a:lnTo>
                    <a:pt x="1529274" y="198688"/>
                  </a:lnTo>
                  <a:lnTo>
                    <a:pt x="1414772" y="12091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ea"/>
              </a:endParaRPr>
            </a:p>
          </p:txBody>
        </p:sp>
      </p:grpSp>
      <p:grpSp>
        <p:nvGrpSpPr>
          <p:cNvPr id="38" name="组合 37"/>
          <p:cNvGrpSpPr/>
          <p:nvPr/>
        </p:nvGrpSpPr>
        <p:grpSpPr>
          <a:xfrm>
            <a:off x="9214231" y="3131096"/>
            <a:ext cx="2209225" cy="2114549"/>
            <a:chOff x="9214231" y="3272526"/>
            <a:chExt cx="2209225" cy="2114549"/>
          </a:xfrm>
        </p:grpSpPr>
        <p:grpSp>
          <p:nvGrpSpPr>
            <p:cNvPr id="39" name="组合 38"/>
            <p:cNvGrpSpPr/>
            <p:nvPr/>
          </p:nvGrpSpPr>
          <p:grpSpPr>
            <a:xfrm>
              <a:off x="9214231" y="3272526"/>
              <a:ext cx="2209225" cy="2114549"/>
              <a:chOff x="9214231" y="3580246"/>
              <a:chExt cx="2209225" cy="2114549"/>
            </a:xfrm>
          </p:grpSpPr>
          <p:sp>
            <p:nvSpPr>
              <p:cNvPr id="41" name="Donut 1"/>
              <p:cNvSpPr/>
              <p:nvPr/>
            </p:nvSpPr>
            <p:spPr>
              <a:xfrm>
                <a:off x="9214231" y="358024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椭圆 41"/>
              <p:cNvSpPr/>
              <p:nvPr/>
            </p:nvSpPr>
            <p:spPr>
              <a:xfrm>
                <a:off x="9691901" y="4072111"/>
                <a:ext cx="1143596" cy="114437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43" name="Oval 30"/>
              <p:cNvSpPr/>
              <p:nvPr/>
            </p:nvSpPr>
            <p:spPr>
              <a:xfrm>
                <a:off x="10777809" y="5046083"/>
                <a:ext cx="645647" cy="645647"/>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p>
            </p:txBody>
          </p:sp>
        </p:grpSp>
        <p:sp>
          <p:nvSpPr>
            <p:cNvPr id="40" name="KSO_Shape"/>
            <p:cNvSpPr>
              <a:spLocks/>
            </p:cNvSpPr>
            <p:nvPr/>
          </p:nvSpPr>
          <p:spPr bwMode="auto">
            <a:xfrm>
              <a:off x="9925312" y="4092032"/>
              <a:ext cx="675541" cy="487516"/>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7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spTree>
    <p:extLst>
      <p:ext uri="{BB962C8B-B14F-4D97-AF65-F5344CB8AC3E}">
        <p14:creationId xmlns:p14="http://schemas.microsoft.com/office/powerpoint/2010/main" val="5096600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52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10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fltVal val="0.5"/>
                                          </p:val>
                                        </p:tav>
                                        <p:tav tm="100000">
                                          <p:val>
                                            <p:strVal val="#ppt_x"/>
                                          </p:val>
                                        </p:tav>
                                      </p:tavLst>
                                    </p:anim>
                                    <p:anim calcmode="lin" valueType="num">
                                      <p:cBhvr>
                                        <p:cTn id="34" dur="500" fill="hold"/>
                                        <p:tgtEl>
                                          <p:spTgt spid="26"/>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anim calcmode="lin" valueType="num">
                                      <p:cBhvr>
                                        <p:cTn id="40" dur="500" fill="hold"/>
                                        <p:tgtEl>
                                          <p:spTgt spid="32"/>
                                        </p:tgtEl>
                                        <p:attrNameLst>
                                          <p:attrName>ppt_x</p:attrName>
                                        </p:attrNameLst>
                                      </p:cBhvr>
                                      <p:tavLst>
                                        <p:tav tm="0">
                                          <p:val>
                                            <p:fltVal val="0.5"/>
                                          </p:val>
                                        </p:tav>
                                        <p:tav tm="100000">
                                          <p:val>
                                            <p:strVal val="#ppt_x"/>
                                          </p:val>
                                        </p:tav>
                                      </p:tavLst>
                                    </p:anim>
                                    <p:anim calcmode="lin" valueType="num">
                                      <p:cBhvr>
                                        <p:cTn id="41" dur="500" fill="hold"/>
                                        <p:tgtEl>
                                          <p:spTgt spid="32"/>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300"/>
                                  </p:stCondLst>
                                  <p:childTnLst>
                                    <p:set>
                                      <p:cBhvr>
                                        <p:cTn id="43" dur="1" fill="hold">
                                          <p:stCondLst>
                                            <p:cond delay="0"/>
                                          </p:stCondLst>
                                        </p:cTn>
                                        <p:tgtEl>
                                          <p:spTgt spid="38"/>
                                        </p:tgtEl>
                                        <p:attrNameLst>
                                          <p:attrName>style.visibility</p:attrName>
                                        </p:attrNameLst>
                                      </p:cBhvr>
                                      <p:to>
                                        <p:strVal val="visible"/>
                                      </p:to>
                                    </p:set>
                                    <p:anim calcmode="lin" valueType="num">
                                      <p:cBhvr>
                                        <p:cTn id="44" dur="500" fill="hold"/>
                                        <p:tgtEl>
                                          <p:spTgt spid="38"/>
                                        </p:tgtEl>
                                        <p:attrNameLst>
                                          <p:attrName>ppt_w</p:attrName>
                                        </p:attrNameLst>
                                      </p:cBhvr>
                                      <p:tavLst>
                                        <p:tav tm="0">
                                          <p:val>
                                            <p:fltVal val="0"/>
                                          </p:val>
                                        </p:tav>
                                        <p:tav tm="100000">
                                          <p:val>
                                            <p:strVal val="#ppt_w"/>
                                          </p:val>
                                        </p:tav>
                                      </p:tavLst>
                                    </p:anim>
                                    <p:anim calcmode="lin" valueType="num">
                                      <p:cBhvr>
                                        <p:cTn id="45" dur="500" fill="hold"/>
                                        <p:tgtEl>
                                          <p:spTgt spid="38"/>
                                        </p:tgtEl>
                                        <p:attrNameLst>
                                          <p:attrName>ppt_h</p:attrName>
                                        </p:attrNameLst>
                                      </p:cBhvr>
                                      <p:tavLst>
                                        <p:tav tm="0">
                                          <p:val>
                                            <p:fltVal val="0"/>
                                          </p:val>
                                        </p:tav>
                                        <p:tav tm="100000">
                                          <p:val>
                                            <p:strVal val="#ppt_h"/>
                                          </p:val>
                                        </p:tav>
                                      </p:tavLst>
                                    </p:anim>
                                    <p:animEffect transition="in" filter="fade">
                                      <p:cBhvr>
                                        <p:cTn id="46" dur="500"/>
                                        <p:tgtEl>
                                          <p:spTgt spid="38"/>
                                        </p:tgtEl>
                                      </p:cBhvr>
                                    </p:animEffect>
                                    <p:anim calcmode="lin" valueType="num">
                                      <p:cBhvr>
                                        <p:cTn id="47" dur="500" fill="hold"/>
                                        <p:tgtEl>
                                          <p:spTgt spid="38"/>
                                        </p:tgtEl>
                                        <p:attrNameLst>
                                          <p:attrName>ppt_x</p:attrName>
                                        </p:attrNameLst>
                                      </p:cBhvr>
                                      <p:tavLst>
                                        <p:tav tm="0">
                                          <p:val>
                                            <p:fltVal val="0.5"/>
                                          </p:val>
                                        </p:tav>
                                        <p:tav tm="100000">
                                          <p:val>
                                            <p:strVal val="#ppt_x"/>
                                          </p:val>
                                        </p:tav>
                                      </p:tavLst>
                                    </p:anim>
                                    <p:anim calcmode="lin" valueType="num">
                                      <p:cBhvr>
                                        <p:cTn id="48" dur="500" fill="hold"/>
                                        <p:tgtEl>
                                          <p:spTgt spid="38"/>
                                        </p:tgtEl>
                                        <p:attrNameLst>
                                          <p:attrName>ppt_y</p:attrName>
                                        </p:attrNameLst>
                                      </p:cBhvr>
                                      <p:tavLst>
                                        <p:tav tm="0">
                                          <p:val>
                                            <p:fltVal val="0.5"/>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10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par>
                                <p:cTn id="55" presetID="10" presetClass="entr" presetSubtype="0" fill="hold" nodeType="withEffect">
                                  <p:stCondLst>
                                    <p:cond delay="20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10" presetClass="entr" presetSubtype="0" fill="hold" nodeType="withEffect">
                                  <p:stCondLst>
                                    <p:cond delay="30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管理上的不足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075202" y="1242861"/>
            <a:ext cx="8582764" cy="3837616"/>
            <a:chOff x="3397250" y="2521997"/>
            <a:chExt cx="5975350" cy="2671762"/>
          </a:xfrm>
        </p:grpSpPr>
        <p:sp>
          <p:nvSpPr>
            <p:cNvPr id="6" name="任意多边形 5"/>
            <p:cNvSpPr/>
            <p:nvPr/>
          </p:nvSpPr>
          <p:spPr>
            <a:xfrm>
              <a:off x="3735388"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7" name="任意多边形 6"/>
            <p:cNvSpPr/>
            <p:nvPr/>
          </p:nvSpPr>
          <p:spPr>
            <a:xfrm>
              <a:off x="5692775"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11" name="任意多边形 10"/>
            <p:cNvSpPr/>
            <p:nvPr/>
          </p:nvSpPr>
          <p:spPr>
            <a:xfrm>
              <a:off x="7653338"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12" name="任意多边形 11"/>
            <p:cNvSpPr/>
            <p:nvPr/>
          </p:nvSpPr>
          <p:spPr>
            <a:xfrm>
              <a:off x="3632200" y="2825209"/>
              <a:ext cx="1462088"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defRPr/>
              </a:pPr>
              <a:r>
                <a:rPr lang="en-US" altLang="zh-CN" sz="3200" dirty="0" smtClean="0">
                  <a:latin typeface="微软雅黑" panose="020B0503020204020204" pitchFamily="34" charset="-122"/>
                  <a:ea typeface="微软雅黑" panose="020B0503020204020204" pitchFamily="34" charset="-122"/>
                </a:rPr>
                <a:t>01</a:t>
              </a:r>
              <a:endParaRPr lang="zh-CN" altLang="en-US" sz="3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3635376"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4" name="任意多边形 13"/>
            <p:cNvSpPr/>
            <p:nvPr/>
          </p:nvSpPr>
          <p:spPr>
            <a:xfrm flipH="1">
              <a:off x="4995864"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5" name="任意多边形 14"/>
            <p:cNvSpPr/>
            <p:nvPr/>
          </p:nvSpPr>
          <p:spPr>
            <a:xfrm>
              <a:off x="5591176" y="2825208"/>
              <a:ext cx="1463675"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defRPr/>
              </a:pPr>
              <a:r>
                <a:rPr lang="en-US" altLang="zh-CN" sz="3200" dirty="0">
                  <a:latin typeface="微软雅黑" panose="020B0503020204020204" pitchFamily="34" charset="-122"/>
                  <a:ea typeface="微软雅黑" panose="020B0503020204020204" pitchFamily="34" charset="-122"/>
                </a:rPr>
                <a:t>02</a:t>
              </a:r>
              <a:endParaRPr lang="zh-CN" altLang="en-US" sz="3200" dirty="0">
                <a:latin typeface="微软雅黑" panose="020B0503020204020204" pitchFamily="34" charset="-122"/>
                <a:ea typeface="微软雅黑" panose="020B0503020204020204" pitchFamily="34" charset="-122"/>
              </a:endParaRPr>
            </a:p>
          </p:txBody>
        </p:sp>
        <p:sp>
          <p:nvSpPr>
            <p:cNvPr id="16" name="任意多边形 15"/>
            <p:cNvSpPr/>
            <p:nvPr/>
          </p:nvSpPr>
          <p:spPr>
            <a:xfrm>
              <a:off x="5594351"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7" name="任意多边形 16"/>
            <p:cNvSpPr/>
            <p:nvPr/>
          </p:nvSpPr>
          <p:spPr>
            <a:xfrm flipH="1">
              <a:off x="6956426"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sp>
          <p:nvSpPr>
            <p:cNvPr id="18" name="任意多边形 17"/>
            <p:cNvSpPr/>
            <p:nvPr/>
          </p:nvSpPr>
          <p:spPr>
            <a:xfrm>
              <a:off x="7551739" y="2825208"/>
              <a:ext cx="1463675"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r>
                <a:rPr lang="en-US" altLang="zh-CN" sz="3200" dirty="0">
                  <a:latin typeface="微软雅黑" panose="020B0503020204020204" pitchFamily="34" charset="-122"/>
                  <a:ea typeface="微软雅黑" panose="020B0503020204020204" pitchFamily="34" charset="-122"/>
                </a:rPr>
                <a:t>03</a:t>
              </a:r>
              <a:endParaRPr lang="zh-CN" altLang="en-US" sz="3200" dirty="0">
                <a:latin typeface="微软雅黑" panose="020B0503020204020204" pitchFamily="34" charset="-122"/>
                <a:ea typeface="微软雅黑" panose="020B0503020204020204" pitchFamily="34" charset="-122"/>
              </a:endParaRPr>
            </a:p>
          </p:txBody>
        </p:sp>
        <p:sp>
          <p:nvSpPr>
            <p:cNvPr id="19" name="任意多边形 18"/>
            <p:cNvSpPr/>
            <p:nvPr/>
          </p:nvSpPr>
          <p:spPr>
            <a:xfrm>
              <a:off x="7554914"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sp>
          <p:nvSpPr>
            <p:cNvPr id="20" name="任意多边形 19"/>
            <p:cNvSpPr/>
            <p:nvPr/>
          </p:nvSpPr>
          <p:spPr>
            <a:xfrm flipH="1">
              <a:off x="8916989"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pic>
          <p:nvPicPr>
            <p:cNvPr id="21" name="图片 19"/>
            <p:cNvPicPr>
              <a:picLocks noChangeAspect="1"/>
            </p:cNvPicPr>
            <p:nvPr/>
          </p:nvPicPr>
          <p:blipFill>
            <a:blip r:embed="rId3">
              <a:extLst>
                <a:ext uri="{28A0092B-C50C-407E-A947-70E740481C1C}">
                  <a14:useLocalDpi xmlns:a14="http://schemas.microsoft.com/office/drawing/2010/main" val="0"/>
                </a:ext>
              </a:extLst>
            </a:blip>
            <a:srcRect t="50000"/>
            <a:stretch>
              <a:fillRect/>
            </a:stretch>
          </p:blipFill>
          <p:spPr bwMode="auto">
            <a:xfrm>
              <a:off x="3397250" y="2521997"/>
              <a:ext cx="5975350" cy="21113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矩形 21"/>
          <p:cNvSpPr/>
          <p:nvPr/>
        </p:nvSpPr>
        <p:spPr>
          <a:xfrm>
            <a:off x="3554050" y="2898248"/>
            <a:ext cx="1817336" cy="1592744"/>
          </a:xfrm>
          <a:prstGeom prst="rect">
            <a:avLst/>
          </a:prstGeom>
        </p:spPr>
        <p:txBody>
          <a:bodyPr wrap="square" anchor="ctr">
            <a:spAutoFit/>
          </a:bodyPr>
          <a:lstStyle/>
          <a:p>
            <a:pPr algn="ctr">
              <a:lnSpc>
                <a:spcPct val="150000"/>
              </a:lnSpc>
            </a:pPr>
            <a:r>
              <a:rPr lang="zh-CN" altLang="en-US" sz="1500" dirty="0">
                <a:latin typeface="微软雅黑" panose="020B0503020204020204" pitchFamily="34" charset="-122"/>
                <a:ea typeface="微软雅黑" panose="020B0503020204020204" pitchFamily="34" charset="-122"/>
              </a:rPr>
              <a:t>部门管理</a:t>
            </a:r>
            <a:r>
              <a:rPr lang="zh-CN" altLang="en-US" sz="1500" dirty="0" smtClean="0">
                <a:latin typeface="微软雅黑" panose="020B0503020204020204" pitchFamily="34" charset="-122"/>
                <a:ea typeface="微软雅黑" panose="020B0503020204020204" pitchFamily="34" charset="-122"/>
              </a:rPr>
              <a:t>问题</a:t>
            </a:r>
            <a:endParaRPr lang="en-US" altLang="zh-CN" sz="1500" dirty="0" smtClean="0">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sp>
        <p:nvSpPr>
          <p:cNvPr id="23" name="矩形 22"/>
          <p:cNvSpPr/>
          <p:nvPr/>
        </p:nvSpPr>
        <p:spPr>
          <a:xfrm>
            <a:off x="6370128" y="2898248"/>
            <a:ext cx="1817336" cy="1592744"/>
          </a:xfrm>
          <a:prstGeom prst="rect">
            <a:avLst/>
          </a:prstGeom>
        </p:spPr>
        <p:txBody>
          <a:bodyPr wrap="square" anchor="ctr">
            <a:spAutoFit/>
          </a:bodyPr>
          <a:lstStyle/>
          <a:p>
            <a:pPr algn="ctr">
              <a:lnSpc>
                <a:spcPct val="150000"/>
              </a:lnSpc>
            </a:pPr>
            <a:r>
              <a:rPr lang="zh-CN" altLang="en-US" sz="1500" dirty="0">
                <a:solidFill>
                  <a:schemeClr val="tx2"/>
                </a:solidFill>
                <a:latin typeface="微软雅黑" panose="020B0503020204020204" pitchFamily="34" charset="-122"/>
                <a:ea typeface="微软雅黑" panose="020B0503020204020204" pitchFamily="34" charset="-122"/>
              </a:rPr>
              <a:t>团队管理问题</a:t>
            </a: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sp>
        <p:nvSpPr>
          <p:cNvPr id="24" name="矩形 23"/>
          <p:cNvSpPr/>
          <p:nvPr/>
        </p:nvSpPr>
        <p:spPr>
          <a:xfrm>
            <a:off x="9186206" y="2898248"/>
            <a:ext cx="1817336" cy="1592744"/>
          </a:xfrm>
          <a:prstGeom prst="rect">
            <a:avLst/>
          </a:prstGeom>
        </p:spPr>
        <p:txBody>
          <a:bodyPr wrap="square" anchor="ctr">
            <a:spAutoFit/>
          </a:bodyPr>
          <a:lstStyle/>
          <a:p>
            <a:pPr algn="ctr">
              <a:lnSpc>
                <a:spcPct val="150000"/>
              </a:lnSpc>
            </a:pPr>
            <a:r>
              <a:rPr lang="zh-CN" altLang="en-US" sz="1500" dirty="0">
                <a:latin typeface="微软雅黑" panose="020B0503020204020204" pitchFamily="34" charset="-122"/>
                <a:ea typeface="微软雅黑" panose="020B0503020204020204" pitchFamily="34" charset="-122"/>
              </a:rPr>
              <a:t>绩效管理</a:t>
            </a:r>
            <a:r>
              <a:rPr lang="zh-CN" altLang="en-US" sz="1500" dirty="0" smtClean="0">
                <a:latin typeface="微软雅黑" panose="020B0503020204020204" pitchFamily="34" charset="-122"/>
                <a:ea typeface="微软雅黑" panose="020B0503020204020204" pitchFamily="34" charset="-122"/>
              </a:rPr>
              <a:t>问题</a:t>
            </a:r>
            <a:endParaRPr lang="en-US" altLang="zh-CN" sz="1500" dirty="0" smtClean="0">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5" y="3719146"/>
            <a:ext cx="3708864" cy="2737142"/>
          </a:xfrm>
          <a:prstGeom prst="rect">
            <a:avLst/>
          </a:prstGeom>
        </p:spPr>
      </p:pic>
      <p:sp>
        <p:nvSpPr>
          <p:cNvPr id="26" name="KSO_Shape"/>
          <p:cNvSpPr>
            <a:spLocks/>
          </p:cNvSpPr>
          <p:nvPr/>
        </p:nvSpPr>
        <p:spPr bwMode="auto">
          <a:xfrm>
            <a:off x="4273827" y="2467887"/>
            <a:ext cx="389184" cy="374265"/>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27" name="KSO_Shape"/>
          <p:cNvSpPr>
            <a:spLocks/>
          </p:cNvSpPr>
          <p:nvPr/>
        </p:nvSpPr>
        <p:spPr bwMode="auto">
          <a:xfrm>
            <a:off x="7070637" y="2519633"/>
            <a:ext cx="418598" cy="285346"/>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7"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28" name="KSO_Shape"/>
          <p:cNvSpPr>
            <a:spLocks/>
          </p:cNvSpPr>
          <p:nvPr/>
        </p:nvSpPr>
        <p:spPr bwMode="auto">
          <a:xfrm>
            <a:off x="9929195" y="2446303"/>
            <a:ext cx="329076" cy="417432"/>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7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7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7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7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7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7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7"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Tree>
    <p:extLst>
      <p:ext uri="{BB962C8B-B14F-4D97-AF65-F5344CB8AC3E}">
        <p14:creationId xmlns:p14="http://schemas.microsoft.com/office/powerpoint/2010/main" val="2331052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47"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anim calcmode="lin" valueType="num">
                                      <p:cBhvr>
                                        <p:cTn id="29" dur="750" fill="hold"/>
                                        <p:tgtEl>
                                          <p:spTgt spid="5"/>
                                        </p:tgtEl>
                                        <p:attrNameLst>
                                          <p:attrName>ppt_x</p:attrName>
                                        </p:attrNameLst>
                                      </p:cBhvr>
                                      <p:tavLst>
                                        <p:tav tm="0">
                                          <p:val>
                                            <p:strVal val="#ppt_x"/>
                                          </p:val>
                                        </p:tav>
                                        <p:tav tm="100000">
                                          <p:val>
                                            <p:strVal val="#ppt_x"/>
                                          </p:val>
                                        </p:tav>
                                      </p:tavLst>
                                    </p:anim>
                                    <p:anim calcmode="lin" valueType="num">
                                      <p:cBhvr>
                                        <p:cTn id="30" dur="75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2450"/>
                            </p:stCondLst>
                            <p:childTnLst>
                              <p:par>
                                <p:cTn id="32" presetID="1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1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4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2" grpId="0"/>
      <p:bldP spid="23" grpId="0"/>
      <p:bldP spid="24" grpId="0"/>
      <p:bldP spid="26" grpId="0" animBg="1"/>
      <p:bldP spid="27" grpId="0" animBg="1"/>
      <p:bldP spid="2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执行力的问题</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椭圆 4"/>
          <p:cNvSpPr/>
          <p:nvPr/>
        </p:nvSpPr>
        <p:spPr>
          <a:xfrm>
            <a:off x="1104016" y="2542817"/>
            <a:ext cx="1897200" cy="1897200"/>
          </a:xfrm>
          <a:prstGeom prst="ellipse">
            <a:avLst/>
          </a:prstGeom>
          <a:solidFill>
            <a:schemeClr val="tx1"/>
          </a:solidFill>
          <a:ln w="82550">
            <a:gradFill flip="none" rotWithShape="1">
              <a:gsLst>
                <a:gs pos="0">
                  <a:schemeClr val="bg1">
                    <a:lumMod val="78000"/>
                  </a:schemeClr>
                </a:gs>
                <a:gs pos="100000">
                  <a:schemeClr val="bg1">
                    <a:lumMod val="98000"/>
                  </a:schemeClr>
                </a:gs>
              </a:gsLst>
              <a:lin ang="5400000" scaled="1"/>
              <a:tileRect/>
            </a:gradFill>
          </a:ln>
          <a:effectLst>
            <a:outerShdw blurRad="444500" dist="254000" dir="81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DIN-BoldItalic" pitchFamily="50" charset="0"/>
            </a:endParaRPr>
          </a:p>
        </p:txBody>
      </p:sp>
      <p:grpSp>
        <p:nvGrpSpPr>
          <p:cNvPr id="6" name="组合 5"/>
          <p:cNvGrpSpPr/>
          <p:nvPr/>
        </p:nvGrpSpPr>
        <p:grpSpPr>
          <a:xfrm>
            <a:off x="3814603" y="1650462"/>
            <a:ext cx="3794650" cy="379602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383916" y="1689131"/>
            <a:ext cx="831762" cy="832063"/>
            <a:chOff x="304800" y="673100"/>
            <a:chExt cx="4000500" cy="4000500"/>
          </a:xfrm>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00" b="1">
                <a:solidFill>
                  <a:srgbClr val="C00000"/>
                </a:solidFill>
                <a:latin typeface="微软雅黑" pitchFamily="34" charset="-122"/>
                <a:ea typeface="微软雅黑" pitchFamily="34" charset="-122"/>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00" b="1" dirty="0">
                  <a:solidFill>
                    <a:schemeClr val="tx1"/>
                  </a:solidFill>
                  <a:latin typeface="微软雅黑" pitchFamily="34" charset="-122"/>
                  <a:ea typeface="微软雅黑" pitchFamily="34" charset="-122"/>
                </a:rPr>
                <a:t>1</a:t>
              </a:r>
              <a:endParaRPr lang="zh-CN" altLang="en-US" sz="3300" b="1" dirty="0">
                <a:solidFill>
                  <a:schemeClr val="tx1"/>
                </a:solidFill>
                <a:latin typeface="微软雅黑" pitchFamily="34" charset="-122"/>
                <a:ea typeface="微软雅黑" pitchFamily="34" charset="-122"/>
              </a:endParaRPr>
            </a:p>
          </p:txBody>
        </p:sp>
      </p:grpSp>
      <p:grpSp>
        <p:nvGrpSpPr>
          <p:cNvPr id="15" name="组合 14"/>
          <p:cNvGrpSpPr/>
          <p:nvPr/>
        </p:nvGrpSpPr>
        <p:grpSpPr>
          <a:xfrm>
            <a:off x="7110552" y="3075972"/>
            <a:ext cx="831762" cy="832063"/>
            <a:chOff x="304800" y="673100"/>
            <a:chExt cx="4000500" cy="4000500"/>
          </a:xfrm>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00" b="1">
                <a:solidFill>
                  <a:srgbClr val="C00000"/>
                </a:solidFill>
                <a:latin typeface="微软雅黑" pitchFamily="34" charset="-122"/>
                <a:ea typeface="微软雅黑"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00" b="1" dirty="0">
                  <a:solidFill>
                    <a:schemeClr val="tx1"/>
                  </a:solidFill>
                  <a:latin typeface="微软雅黑" pitchFamily="34" charset="-122"/>
                  <a:ea typeface="微软雅黑" pitchFamily="34" charset="-122"/>
                </a:rPr>
                <a:t>2</a:t>
              </a:r>
              <a:endParaRPr lang="zh-CN" altLang="en-US" sz="3300" b="1" dirty="0">
                <a:solidFill>
                  <a:schemeClr val="tx1"/>
                </a:solidFill>
                <a:latin typeface="微软雅黑" pitchFamily="34" charset="-122"/>
                <a:ea typeface="微软雅黑" pitchFamily="34" charset="-122"/>
              </a:endParaRPr>
            </a:p>
          </p:txBody>
        </p:sp>
      </p:grpSp>
      <p:grpSp>
        <p:nvGrpSpPr>
          <p:cNvPr id="18" name="组合 17"/>
          <p:cNvGrpSpPr/>
          <p:nvPr/>
        </p:nvGrpSpPr>
        <p:grpSpPr>
          <a:xfrm>
            <a:off x="6383916" y="4531573"/>
            <a:ext cx="831762" cy="832063"/>
            <a:chOff x="304800" y="673100"/>
            <a:chExt cx="4000500" cy="4000500"/>
          </a:xfrm>
          <a:effectLst>
            <a:outerShdw blurRad="317500" dist="1905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300" b="1">
                <a:solidFill>
                  <a:srgbClr val="C00000"/>
                </a:solidFill>
                <a:latin typeface="微软雅黑" pitchFamily="34" charset="-122"/>
                <a:ea typeface="微软雅黑" pitchFamily="34" charset="-122"/>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00" b="1" dirty="0">
                  <a:solidFill>
                    <a:schemeClr val="tx1"/>
                  </a:solidFill>
                  <a:latin typeface="微软雅黑" pitchFamily="34" charset="-122"/>
                  <a:ea typeface="微软雅黑" pitchFamily="34" charset="-122"/>
                </a:rPr>
                <a:t>3</a:t>
              </a:r>
              <a:endParaRPr lang="zh-CN" altLang="en-US" sz="3300" b="1" dirty="0">
                <a:solidFill>
                  <a:schemeClr val="tx1"/>
                </a:solidFill>
                <a:latin typeface="微软雅黑" pitchFamily="34" charset="-122"/>
                <a:ea typeface="微软雅黑" pitchFamily="34" charset="-122"/>
              </a:endParaRPr>
            </a:p>
          </p:txBody>
        </p:sp>
      </p:grpSp>
      <p:sp>
        <p:nvSpPr>
          <p:cNvPr id="21" name="TextBox 73"/>
          <p:cNvSpPr txBox="1"/>
          <p:nvPr/>
        </p:nvSpPr>
        <p:spPr>
          <a:xfrm>
            <a:off x="1379596" y="3222112"/>
            <a:ext cx="1346523" cy="538609"/>
          </a:xfrm>
          <a:prstGeom prst="rect">
            <a:avLst/>
          </a:prstGeom>
          <a:noFill/>
        </p:spPr>
        <p:txBody>
          <a:bodyPr wrap="none" lIns="0" tIns="0" rIns="0" bIns="0" rtlCol="0">
            <a:spAutoFit/>
          </a:bodyPr>
          <a:lstStyle/>
          <a:p>
            <a:pPr algn="ctr"/>
            <a:r>
              <a:rPr lang="zh-CN" altLang="en-US" sz="3500" b="1" dirty="0" smtClean="0">
                <a:solidFill>
                  <a:schemeClr val="bg1"/>
                </a:solidFill>
                <a:latin typeface="微软雅黑" pitchFamily="34" charset="-122"/>
                <a:ea typeface="微软雅黑" pitchFamily="34" charset="-122"/>
              </a:rPr>
              <a:t>执行力</a:t>
            </a:r>
            <a:endParaRPr lang="zh-CN" altLang="en-US" sz="3500" b="1" dirty="0">
              <a:solidFill>
                <a:schemeClr val="bg1"/>
              </a:solidFill>
              <a:latin typeface="微软雅黑" pitchFamily="34" charset="-122"/>
              <a:ea typeface="微软雅黑" pitchFamily="34" charset="-122"/>
            </a:endParaRPr>
          </a:p>
        </p:txBody>
      </p:sp>
      <p:sp>
        <p:nvSpPr>
          <p:cNvPr id="22" name="TextBox 76"/>
          <p:cNvSpPr txBox="1"/>
          <p:nvPr/>
        </p:nvSpPr>
        <p:spPr>
          <a:xfrm>
            <a:off x="7578101" y="1726802"/>
            <a:ext cx="2933735" cy="956287"/>
          </a:xfrm>
          <a:prstGeom prst="rect">
            <a:avLst/>
          </a:prstGeom>
          <a:noFill/>
        </p:spPr>
        <p:txBody>
          <a:bodyPr wrap="square" lIns="0" tIns="0" rIns="0" bIns="0" rtlCol="0">
            <a:spAutoFit/>
          </a:bodyPr>
          <a:lstStyle/>
          <a:p>
            <a:pPr algn="just">
              <a:lnSpc>
                <a:spcPts val="2000"/>
              </a:lnSpc>
            </a:pPr>
            <a:r>
              <a:rPr lang="zh-CN" altLang="en-US" dirty="0">
                <a:latin typeface="微软雅黑" panose="020B0503020204020204" pitchFamily="34" charset="-122"/>
                <a:ea typeface="微软雅黑" panose="020B0503020204020204" pitchFamily="34" charset="-122"/>
              </a:rPr>
              <a:t>不想做</a:t>
            </a:r>
          </a:p>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TextBox 78"/>
          <p:cNvSpPr txBox="1"/>
          <p:nvPr/>
        </p:nvSpPr>
        <p:spPr>
          <a:xfrm>
            <a:off x="8154090" y="3113880"/>
            <a:ext cx="2933735" cy="956287"/>
          </a:xfrm>
          <a:prstGeom prst="rect">
            <a:avLst/>
          </a:prstGeom>
          <a:noFill/>
        </p:spPr>
        <p:txBody>
          <a:bodyPr wrap="square" lIns="0" tIns="0" rIns="0" bIns="0" rtlCol="0">
            <a:spAutoFit/>
          </a:bodyPr>
          <a:lstStyle/>
          <a:p>
            <a:pPr algn="just">
              <a:lnSpc>
                <a:spcPts val="2000"/>
              </a:lnSpc>
            </a:pPr>
            <a:r>
              <a:rPr lang="zh-CN" altLang="en-US" dirty="0">
                <a:latin typeface="微软雅黑" panose="020B0503020204020204" pitchFamily="34" charset="-122"/>
                <a:ea typeface="微软雅黑" panose="020B0503020204020204" pitchFamily="34" charset="-122"/>
              </a:rPr>
              <a:t>不会做</a:t>
            </a:r>
          </a:p>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4" name="TextBox 81"/>
          <p:cNvSpPr txBox="1"/>
          <p:nvPr/>
        </p:nvSpPr>
        <p:spPr>
          <a:xfrm>
            <a:off x="7506969" y="4599976"/>
            <a:ext cx="2933735" cy="976678"/>
          </a:xfrm>
          <a:prstGeom prst="rect">
            <a:avLst/>
          </a:prstGeom>
          <a:noFill/>
        </p:spPr>
        <p:txBody>
          <a:bodyPr wrap="square" lIns="0" tIns="0" rIns="0" bIns="0" rtlCol="0">
            <a:spAutoFit/>
          </a:bodyPr>
          <a:lstStyle/>
          <a:p>
            <a:pPr algn="just">
              <a:lnSpc>
                <a:spcPts val="2000"/>
              </a:lnSpc>
            </a:pPr>
            <a:r>
              <a:rPr lang="zh-CN" altLang="en-US" dirty="0">
                <a:latin typeface="微软雅黑" panose="020B0503020204020204" pitchFamily="34" charset="-122"/>
                <a:ea typeface="微软雅黑" panose="020B0503020204020204" pitchFamily="34" charset="-122"/>
              </a:rPr>
              <a:t>做不好</a:t>
            </a:r>
          </a:p>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5" name="TextBox 83"/>
          <p:cNvSpPr txBox="1"/>
          <p:nvPr/>
        </p:nvSpPr>
        <p:spPr>
          <a:xfrm>
            <a:off x="4463953" y="2606234"/>
            <a:ext cx="2335844" cy="1784912"/>
          </a:xfrm>
          <a:prstGeom prst="rect">
            <a:avLst/>
          </a:prstGeom>
          <a:noFill/>
        </p:spPr>
        <p:txBody>
          <a:bodyPr wrap="square" lIns="0" tIns="0" rIns="0" bIns="0" rtlCol="0">
            <a:spAutoFit/>
          </a:bodyPr>
          <a:lstStyle/>
          <a:p>
            <a:pPr algn="just">
              <a:lnSpc>
                <a:spcPct val="130000"/>
              </a:lnSpc>
            </a:pPr>
            <a:r>
              <a:rPr lang="zh-CN" altLang="en-US" sz="1820" dirty="0">
                <a:solidFill>
                  <a:srgbClr val="3F3F3F"/>
                </a:solidFill>
                <a:latin typeface="微软雅黑" pitchFamily="34" charset="-122"/>
                <a:ea typeface="微软雅黑" pitchFamily="34" charset="-122"/>
              </a:rPr>
              <a:t>此处添加详细文本描述，建议与标题相关并符合整体语言风格，语言描述尽量简洁生动。</a:t>
            </a:r>
            <a:r>
              <a:rPr lang="zh-CN" altLang="en-US" sz="1820" dirty="0" smtClean="0">
                <a:solidFill>
                  <a:srgbClr val="3F3F3F"/>
                </a:solidFill>
                <a:latin typeface="微软雅黑" pitchFamily="34" charset="-122"/>
                <a:ea typeface="微软雅黑" pitchFamily="34" charset="-122"/>
              </a:rPr>
              <a:t>尽量控制在</a:t>
            </a:r>
            <a:r>
              <a:rPr lang="en-US" altLang="zh-CN" sz="1820" dirty="0" smtClean="0">
                <a:solidFill>
                  <a:srgbClr val="3F3F3F"/>
                </a:solidFill>
                <a:latin typeface="微软雅黑" pitchFamily="34" charset="-122"/>
                <a:ea typeface="微软雅黑" pitchFamily="34" charset="-122"/>
              </a:rPr>
              <a:t>100</a:t>
            </a:r>
            <a:r>
              <a:rPr lang="zh-CN" altLang="en-US" sz="1820" dirty="0">
                <a:solidFill>
                  <a:srgbClr val="3F3F3F"/>
                </a:solidFill>
                <a:latin typeface="微软雅黑" pitchFamily="34" charset="-122"/>
                <a:ea typeface="微软雅黑" pitchFamily="34" charset="-122"/>
              </a:rPr>
              <a:t>字以内。</a:t>
            </a:r>
            <a:endParaRPr lang="en-US" altLang="zh-CN" sz="1820" dirty="0">
              <a:solidFill>
                <a:srgbClr val="3F3F3F"/>
              </a:solidFill>
              <a:latin typeface="微软雅黑" pitchFamily="34" charset="-122"/>
              <a:ea typeface="微软雅黑" pitchFamily="34" charset="-122"/>
            </a:endParaRPr>
          </a:p>
        </p:txBody>
      </p:sp>
      <p:sp>
        <p:nvSpPr>
          <p:cNvPr id="26" name="Half Frame 12"/>
          <p:cNvSpPr/>
          <p:nvPr/>
        </p:nvSpPr>
        <p:spPr>
          <a:xfrm rot="8097294">
            <a:off x="3046488" y="3234859"/>
            <a:ext cx="480335" cy="527662"/>
          </a:xfrm>
          <a:prstGeom prst="halfFrame">
            <a:avLst/>
          </a:prstGeom>
          <a:solidFill>
            <a:srgbClr val="7F7F7F"/>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3738813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4" fill="hold" grpId="0" nodeType="afterEffect" p14:presetBounceEnd="44000">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14:bounceEnd="44000">
                                          <p:cBhvr additive="base">
                                            <p:cTn id="23" dur="5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500"/>
                                            <p:tgtEl>
                                              <p:spTgt spid="26"/>
                                            </p:tgtEl>
                                          </p:cBhvr>
                                        </p:animEffect>
                                      </p:childTnLst>
                                    </p:cTn>
                                  </p:par>
                                </p:childTnLst>
                              </p:cTn>
                            </p:par>
                            <p:par>
                              <p:cTn id="29" fill="hold">
                                <p:stCondLst>
                                  <p:cond delay="2200"/>
                                </p:stCondLst>
                                <p:childTnLst>
                                  <p:par>
                                    <p:cTn id="30" presetID="53" presetClass="entr" presetSubtype="16"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par>
                              <p:cTn id="35" fill="hold">
                                <p:stCondLst>
                                  <p:cond delay="2700"/>
                                </p:stCondLst>
                                <p:childTnLst>
                                  <p:par>
                                    <p:cTn id="36" presetID="2" presetClass="entr" presetSubtype="1" fill="hold" nodeType="afterEffect" p14:presetBounceEnd="44000">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14:bounceEnd="44000">
                                          <p:cBhvr additive="base">
                                            <p:cTn id="38"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39" dur="500" fill="hold"/>
                                            <p:tgtEl>
                                              <p:spTgt spid="6"/>
                                            </p:tgtEl>
                                            <p:attrNameLst>
                                              <p:attrName>ppt_y</p:attrName>
                                            </p:attrNameLst>
                                          </p:cBhvr>
                                          <p:tavLst>
                                            <p:tav tm="0">
                                              <p:val>
                                                <p:strVal val="0-#ppt_h/2"/>
                                              </p:val>
                                            </p:tav>
                                            <p:tav tm="100000">
                                              <p:val>
                                                <p:strVal val="#ppt_y"/>
                                              </p:val>
                                            </p:tav>
                                          </p:tavLst>
                                        </p:anim>
                                      </p:childTnLst>
                                    </p:cTn>
                                  </p:par>
                                </p:childTnLst>
                              </p:cTn>
                            </p:par>
                            <p:par>
                              <p:cTn id="40" fill="hold">
                                <p:stCondLst>
                                  <p:cond delay="32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3700"/>
                                </p:stCondLst>
                                <p:childTnLst>
                                  <p:par>
                                    <p:cTn id="45" presetID="52"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Scale>
                                          <p:cBhvr>
                                            <p:cTn id="47"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12"/>
                                            </p:tgtEl>
                                            <p:attrNameLst>
                                              <p:attrName>ppt_x</p:attrName>
                                              <p:attrName>ppt_y</p:attrName>
                                            </p:attrNameLst>
                                          </p:cBhvr>
                                        </p:animMotion>
                                        <p:animEffect transition="in" filter="fade">
                                          <p:cBhvr>
                                            <p:cTn id="49" dur="500"/>
                                            <p:tgtEl>
                                              <p:spTgt spid="12"/>
                                            </p:tgtEl>
                                          </p:cBhvr>
                                        </p:animEffect>
                                      </p:childTnLst>
                                    </p:cTn>
                                  </p:par>
                                </p:childTnLst>
                              </p:cTn>
                            </p:par>
                            <p:par>
                              <p:cTn id="50" fill="hold">
                                <p:stCondLst>
                                  <p:cond delay="4200"/>
                                </p:stCondLst>
                                <p:childTnLst>
                                  <p:par>
                                    <p:cTn id="51" presetID="52" presetClass="entr" presetSubtype="0"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Scale>
                                          <p:cBhvr>
                                            <p:cTn id="53"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500" decel="50000" fill="hold">
                                              <p:stCondLst>
                                                <p:cond delay="0"/>
                                              </p:stCondLst>
                                            </p:cTn>
                                            <p:tgtEl>
                                              <p:spTgt spid="15"/>
                                            </p:tgtEl>
                                            <p:attrNameLst>
                                              <p:attrName>ppt_x</p:attrName>
                                              <p:attrName>ppt_y</p:attrName>
                                            </p:attrNameLst>
                                          </p:cBhvr>
                                        </p:animMotion>
                                        <p:animEffect transition="in" filter="fade">
                                          <p:cBhvr>
                                            <p:cTn id="55" dur="500"/>
                                            <p:tgtEl>
                                              <p:spTgt spid="15"/>
                                            </p:tgtEl>
                                          </p:cBhvr>
                                        </p:animEffect>
                                      </p:childTnLst>
                                    </p:cTn>
                                  </p:par>
                                </p:childTnLst>
                              </p:cTn>
                            </p:par>
                            <p:par>
                              <p:cTn id="56" fill="hold">
                                <p:stCondLst>
                                  <p:cond delay="4700"/>
                                </p:stCondLst>
                                <p:childTnLst>
                                  <p:par>
                                    <p:cTn id="57" presetID="52"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Scale>
                                          <p:cBhvr>
                                            <p:cTn id="59"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18"/>
                                            </p:tgtEl>
                                            <p:attrNameLst>
                                              <p:attrName>ppt_x</p:attrName>
                                              <p:attrName>ppt_y</p:attrName>
                                            </p:attrNameLst>
                                          </p:cBhvr>
                                        </p:animMotion>
                                        <p:animEffect transition="in" filter="fade">
                                          <p:cBhvr>
                                            <p:cTn id="61" dur="500"/>
                                            <p:tgtEl>
                                              <p:spTgt spid="18"/>
                                            </p:tgtEl>
                                          </p:cBhvr>
                                        </p:animEffect>
                                      </p:childTnLst>
                                    </p:cTn>
                                  </p:par>
                                </p:childTnLst>
                              </p:cTn>
                            </p:par>
                            <p:par>
                              <p:cTn id="62" fill="hold">
                                <p:stCondLst>
                                  <p:cond delay="52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20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500"/>
                                            <p:tgtEl>
                                              <p:spTgt spid="23"/>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 grpId="0" animBg="1"/>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700"/>
                                </p:stCondLst>
                                <p:childTnLst>
                                  <p:par>
                                    <p:cTn id="26" presetID="22" presetClass="entr" presetSubtype="8"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500"/>
                                            <p:tgtEl>
                                              <p:spTgt spid="26"/>
                                            </p:tgtEl>
                                          </p:cBhvr>
                                        </p:animEffect>
                                      </p:childTnLst>
                                    </p:cTn>
                                  </p:par>
                                </p:childTnLst>
                              </p:cTn>
                            </p:par>
                            <p:par>
                              <p:cTn id="29" fill="hold">
                                <p:stCondLst>
                                  <p:cond delay="2200"/>
                                </p:stCondLst>
                                <p:childTnLst>
                                  <p:par>
                                    <p:cTn id="30" presetID="53" presetClass="entr" presetSubtype="16"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par>
                              <p:cTn id="35" fill="hold">
                                <p:stCondLst>
                                  <p:cond delay="2700"/>
                                </p:stCondLst>
                                <p:childTnLst>
                                  <p:par>
                                    <p:cTn id="36" presetID="2" presetClass="entr" presetSubtype="1"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ppt_x"/>
                                              </p:val>
                                            </p:tav>
                                            <p:tav tm="100000">
                                              <p:val>
                                                <p:strVal val="#ppt_x"/>
                                              </p:val>
                                            </p:tav>
                                          </p:tavLst>
                                        </p:anim>
                                        <p:anim calcmode="lin" valueType="num">
                                          <p:cBhvr additive="base">
                                            <p:cTn id="39" dur="500" fill="hold"/>
                                            <p:tgtEl>
                                              <p:spTgt spid="6"/>
                                            </p:tgtEl>
                                            <p:attrNameLst>
                                              <p:attrName>ppt_y</p:attrName>
                                            </p:attrNameLst>
                                          </p:cBhvr>
                                          <p:tavLst>
                                            <p:tav tm="0">
                                              <p:val>
                                                <p:strVal val="0-#ppt_h/2"/>
                                              </p:val>
                                            </p:tav>
                                            <p:tav tm="100000">
                                              <p:val>
                                                <p:strVal val="#ppt_y"/>
                                              </p:val>
                                            </p:tav>
                                          </p:tavLst>
                                        </p:anim>
                                      </p:childTnLst>
                                    </p:cTn>
                                  </p:par>
                                </p:childTnLst>
                              </p:cTn>
                            </p:par>
                            <p:par>
                              <p:cTn id="40" fill="hold">
                                <p:stCondLst>
                                  <p:cond delay="32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3700"/>
                                </p:stCondLst>
                                <p:childTnLst>
                                  <p:par>
                                    <p:cTn id="45" presetID="52"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Scale>
                                          <p:cBhvr>
                                            <p:cTn id="47"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12"/>
                                            </p:tgtEl>
                                            <p:attrNameLst>
                                              <p:attrName>ppt_x</p:attrName>
                                              <p:attrName>ppt_y</p:attrName>
                                            </p:attrNameLst>
                                          </p:cBhvr>
                                        </p:animMotion>
                                        <p:animEffect transition="in" filter="fade">
                                          <p:cBhvr>
                                            <p:cTn id="49" dur="500"/>
                                            <p:tgtEl>
                                              <p:spTgt spid="12"/>
                                            </p:tgtEl>
                                          </p:cBhvr>
                                        </p:animEffect>
                                      </p:childTnLst>
                                    </p:cTn>
                                  </p:par>
                                </p:childTnLst>
                              </p:cTn>
                            </p:par>
                            <p:par>
                              <p:cTn id="50" fill="hold">
                                <p:stCondLst>
                                  <p:cond delay="4200"/>
                                </p:stCondLst>
                                <p:childTnLst>
                                  <p:par>
                                    <p:cTn id="51" presetID="52" presetClass="entr" presetSubtype="0"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Scale>
                                          <p:cBhvr>
                                            <p:cTn id="53"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500" decel="50000" fill="hold">
                                              <p:stCondLst>
                                                <p:cond delay="0"/>
                                              </p:stCondLst>
                                            </p:cTn>
                                            <p:tgtEl>
                                              <p:spTgt spid="15"/>
                                            </p:tgtEl>
                                            <p:attrNameLst>
                                              <p:attrName>ppt_x</p:attrName>
                                              <p:attrName>ppt_y</p:attrName>
                                            </p:attrNameLst>
                                          </p:cBhvr>
                                        </p:animMotion>
                                        <p:animEffect transition="in" filter="fade">
                                          <p:cBhvr>
                                            <p:cTn id="55" dur="500"/>
                                            <p:tgtEl>
                                              <p:spTgt spid="15"/>
                                            </p:tgtEl>
                                          </p:cBhvr>
                                        </p:animEffect>
                                      </p:childTnLst>
                                    </p:cTn>
                                  </p:par>
                                </p:childTnLst>
                              </p:cTn>
                            </p:par>
                            <p:par>
                              <p:cTn id="56" fill="hold">
                                <p:stCondLst>
                                  <p:cond delay="4700"/>
                                </p:stCondLst>
                                <p:childTnLst>
                                  <p:par>
                                    <p:cTn id="57" presetID="52"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Scale>
                                          <p:cBhvr>
                                            <p:cTn id="59"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18"/>
                                            </p:tgtEl>
                                            <p:attrNameLst>
                                              <p:attrName>ppt_x</p:attrName>
                                              <p:attrName>ppt_y</p:attrName>
                                            </p:attrNameLst>
                                          </p:cBhvr>
                                        </p:animMotion>
                                        <p:animEffect transition="in" filter="fade">
                                          <p:cBhvr>
                                            <p:cTn id="61" dur="500"/>
                                            <p:tgtEl>
                                              <p:spTgt spid="18"/>
                                            </p:tgtEl>
                                          </p:cBhvr>
                                        </p:animEffect>
                                      </p:childTnLst>
                                    </p:cTn>
                                  </p:par>
                                </p:childTnLst>
                              </p:cTn>
                            </p:par>
                            <p:par>
                              <p:cTn id="62" fill="hold">
                                <p:stCondLst>
                                  <p:cond delay="52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20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500"/>
                                            <p:tgtEl>
                                              <p:spTgt spid="23"/>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 grpId="0" animBg="1"/>
          <p:bldP spid="21" grpId="0"/>
          <p:bldP spid="22" grpId="0"/>
          <p:bldP spid="23" grpId="0"/>
          <p:bldP spid="24" grpId="0"/>
          <p:bldP spid="25"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改善不足的对策</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305703" y="1265299"/>
            <a:ext cx="4623157" cy="1922518"/>
            <a:chOff x="1217781" y="1265299"/>
            <a:chExt cx="4623157" cy="1922518"/>
          </a:xfrm>
        </p:grpSpPr>
        <p:grpSp>
          <p:nvGrpSpPr>
            <p:cNvPr id="6" name="组合 5"/>
            <p:cNvGrpSpPr/>
            <p:nvPr/>
          </p:nvGrpSpPr>
          <p:grpSpPr>
            <a:xfrm>
              <a:off x="1217781" y="1265299"/>
              <a:ext cx="4623157" cy="1922518"/>
              <a:chOff x="1307037" y="1560767"/>
              <a:chExt cx="4623157" cy="1922518"/>
            </a:xfrm>
          </p:grpSpPr>
          <p:grpSp>
            <p:nvGrpSpPr>
              <p:cNvPr id="11" name="组合 10"/>
              <p:cNvGrpSpPr/>
              <p:nvPr/>
            </p:nvGrpSpPr>
            <p:grpSpPr>
              <a:xfrm>
                <a:off x="1307037" y="1888433"/>
                <a:ext cx="4533901" cy="1594852"/>
                <a:chOff x="664465" y="2165439"/>
                <a:chExt cx="4533901" cy="1594852"/>
              </a:xfrm>
            </p:grpSpPr>
            <p:sp>
              <p:nvSpPr>
                <p:cNvPr id="13" name="Freeform 5"/>
                <p:cNvSpPr>
                  <a:spLocks/>
                </p:cNvSpPr>
                <p:nvPr/>
              </p:nvSpPr>
              <p:spPr bwMode="auto">
                <a:xfrm flipH="1">
                  <a:off x="664465" y="218978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5"/>
                <p:cNvSpPr>
                  <a:spLocks/>
                </p:cNvSpPr>
                <p:nvPr/>
              </p:nvSpPr>
              <p:spPr bwMode="auto">
                <a:xfrm flipH="1">
                  <a:off x="664465" y="2165439"/>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Oval 6"/>
                <p:cNvSpPr>
                  <a:spLocks noChangeArrowheads="1"/>
                </p:cNvSpPr>
                <p:nvPr/>
              </p:nvSpPr>
              <p:spPr bwMode="auto">
                <a:xfrm flipH="1">
                  <a:off x="841147" y="2343056"/>
                  <a:ext cx="1210598" cy="1213402"/>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6" name="矩形 15"/>
                <p:cNvSpPr/>
                <p:nvPr/>
              </p:nvSpPr>
              <p:spPr>
                <a:xfrm>
                  <a:off x="2089838" y="2722575"/>
                  <a:ext cx="582138" cy="461665"/>
                </a:xfrm>
                <a:prstGeom prst="rect">
                  <a:avLst/>
                </a:prstGeom>
              </p:spPr>
              <p:txBody>
                <a:bodyPr wrap="square">
                  <a:spAutoFit/>
                </a:bodyPr>
                <a:lstStyle/>
                <a:p>
                  <a:pPr algn="ctr"/>
                  <a:r>
                    <a:rPr lang="en-US" altLang="zh-CN" sz="2400" b="1" dirty="0">
                      <a:latin typeface="微软雅黑" panose="020B0503020204020204" pitchFamily="34" charset="-122"/>
                      <a:ea typeface="微软雅黑" panose="020B0503020204020204" pitchFamily="34" charset="-122"/>
                    </a:rPr>
                    <a:t>01</a:t>
                  </a:r>
                </a:p>
              </p:txBody>
            </p:sp>
            <p:sp>
              <p:nvSpPr>
                <p:cNvPr id="17" name="矩形 16"/>
                <p:cNvSpPr/>
                <p:nvPr/>
              </p:nvSpPr>
              <p:spPr>
                <a:xfrm>
                  <a:off x="3474203" y="2772793"/>
                  <a:ext cx="1107996" cy="369332"/>
                </a:xfrm>
                <a:prstGeom prst="rect">
                  <a:avLst/>
                </a:prstGeom>
              </p:spPr>
              <p:txBody>
                <a:bodyPr wrap="none">
                  <a:spAutoFit/>
                </a:bodyPr>
                <a:lstStyle/>
                <a:p>
                  <a:r>
                    <a:rPr lang="zh-CN" altLang="en-US" b="1" dirty="0">
                      <a:solidFill>
                        <a:srgbClr val="3F3F3F"/>
                      </a:solidFill>
                      <a:latin typeface="DIN-BoldItalic" pitchFamily="50" charset="0"/>
                      <a:ea typeface="微软雅黑" panose="020B0503020204020204" pitchFamily="34" charset="-122"/>
                    </a:rPr>
                    <a:t>创新思路</a:t>
                  </a:r>
                </a:p>
              </p:txBody>
            </p:sp>
          </p:grpSp>
          <p:sp>
            <p:nvSpPr>
              <p:cNvPr id="12" name="矩形 11"/>
              <p:cNvSpPr/>
              <p:nvPr/>
            </p:nvSpPr>
            <p:spPr>
              <a:xfrm>
                <a:off x="3573987" y="1560767"/>
                <a:ext cx="2356207" cy="738344"/>
              </a:xfrm>
              <a:prstGeom prst="rect">
                <a:avLst/>
              </a:prstGeom>
            </p:spPr>
            <p:txBody>
              <a:bodyPr wrap="square" anchor="ctr">
                <a:spAutoFit/>
              </a:bodyPr>
              <a:lstStyle/>
              <a:p>
                <a:pPr>
                  <a:lnSpc>
                    <a:spcPct val="12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7" name="KSO_Shape"/>
            <p:cNvSpPr>
              <a:spLocks/>
            </p:cNvSpPr>
            <p:nvPr/>
          </p:nvSpPr>
          <p:spPr bwMode="auto">
            <a:xfrm>
              <a:off x="1730241" y="2125730"/>
              <a:ext cx="539040" cy="50310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7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70"/>
                  </a:lnTo>
                  <a:lnTo>
                    <a:pt x="2029121" y="722688"/>
                  </a:lnTo>
                  <a:lnTo>
                    <a:pt x="2026891" y="724900"/>
                  </a:lnTo>
                  <a:lnTo>
                    <a:pt x="2024344" y="727112"/>
                  </a:lnTo>
                  <a:lnTo>
                    <a:pt x="2021796" y="729009"/>
                  </a:lnTo>
                  <a:lnTo>
                    <a:pt x="2018930" y="730905"/>
                  </a:lnTo>
                  <a:lnTo>
                    <a:pt x="2017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7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7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7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accent1"/>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18" name="组合 17"/>
          <p:cNvGrpSpPr/>
          <p:nvPr/>
        </p:nvGrpSpPr>
        <p:grpSpPr>
          <a:xfrm>
            <a:off x="6197328" y="1909514"/>
            <a:ext cx="4533901" cy="1915187"/>
            <a:chOff x="6109406" y="1909514"/>
            <a:chExt cx="4533901" cy="1915187"/>
          </a:xfrm>
        </p:grpSpPr>
        <p:grpSp>
          <p:nvGrpSpPr>
            <p:cNvPr id="19" name="组合 18"/>
            <p:cNvGrpSpPr/>
            <p:nvPr/>
          </p:nvGrpSpPr>
          <p:grpSpPr>
            <a:xfrm>
              <a:off x="6109406" y="1909514"/>
              <a:ext cx="4533901" cy="1915187"/>
              <a:chOff x="6198662" y="2204982"/>
              <a:chExt cx="4533901" cy="1915187"/>
            </a:xfrm>
          </p:grpSpPr>
          <p:grpSp>
            <p:nvGrpSpPr>
              <p:cNvPr id="21" name="组合 20"/>
              <p:cNvGrpSpPr/>
              <p:nvPr/>
            </p:nvGrpSpPr>
            <p:grpSpPr>
              <a:xfrm flipH="1">
                <a:off x="6198662" y="2204982"/>
                <a:ext cx="4533901" cy="1594852"/>
                <a:chOff x="664465" y="2165439"/>
                <a:chExt cx="4533901" cy="1594852"/>
              </a:xfrm>
            </p:grpSpPr>
            <p:sp>
              <p:nvSpPr>
                <p:cNvPr id="23" name="Freeform 5"/>
                <p:cNvSpPr>
                  <a:spLocks/>
                </p:cNvSpPr>
                <p:nvPr/>
              </p:nvSpPr>
              <p:spPr bwMode="auto">
                <a:xfrm flipH="1">
                  <a:off x="664465" y="218978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5"/>
                <p:cNvSpPr>
                  <a:spLocks/>
                </p:cNvSpPr>
                <p:nvPr/>
              </p:nvSpPr>
              <p:spPr bwMode="auto">
                <a:xfrm flipH="1">
                  <a:off x="664465" y="2165439"/>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Oval 6"/>
                <p:cNvSpPr>
                  <a:spLocks noChangeArrowheads="1"/>
                </p:cNvSpPr>
                <p:nvPr/>
              </p:nvSpPr>
              <p:spPr bwMode="auto">
                <a:xfrm flipH="1">
                  <a:off x="841147" y="2343056"/>
                  <a:ext cx="1210598" cy="1213402"/>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6" name="矩形 25"/>
                <p:cNvSpPr/>
                <p:nvPr/>
              </p:nvSpPr>
              <p:spPr>
                <a:xfrm>
                  <a:off x="2089838" y="2722575"/>
                  <a:ext cx="582138" cy="461665"/>
                </a:xfrm>
                <a:prstGeom prst="rect">
                  <a:avLst/>
                </a:prstGeom>
              </p:spPr>
              <p:txBody>
                <a:bodyPr wrap="square">
                  <a:spAutoFit/>
                </a:bodyPr>
                <a:lstStyle/>
                <a:p>
                  <a:pPr algn="ctr"/>
                  <a:r>
                    <a:rPr lang="en-US" altLang="zh-CN" sz="2400" b="1" dirty="0" smtClean="0">
                      <a:solidFill>
                        <a:schemeClr val="tx2"/>
                      </a:solidFill>
                      <a:latin typeface="微软雅黑" panose="020B0503020204020204" pitchFamily="34" charset="-122"/>
                      <a:ea typeface="微软雅黑" panose="020B0503020204020204" pitchFamily="34" charset="-122"/>
                    </a:rPr>
                    <a:t>02</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
              <p:nvSpPr>
                <p:cNvPr id="27" name="矩形 26"/>
                <p:cNvSpPr/>
                <p:nvPr/>
              </p:nvSpPr>
              <p:spPr>
                <a:xfrm>
                  <a:off x="3635593" y="2772793"/>
                  <a:ext cx="1107996" cy="369332"/>
                </a:xfrm>
                <a:prstGeom prst="rect">
                  <a:avLst/>
                </a:prstGeom>
              </p:spPr>
              <p:txBody>
                <a:bodyPr wrap="none">
                  <a:spAutoFit/>
                </a:bodyPr>
                <a:lstStyle/>
                <a:p>
                  <a:r>
                    <a:rPr lang="zh-CN" altLang="en-US" b="1" dirty="0">
                      <a:solidFill>
                        <a:srgbClr val="3F3F3F"/>
                      </a:solidFill>
                      <a:latin typeface="DIN-BoldItalic" pitchFamily="50" charset="0"/>
                      <a:ea typeface="微软雅黑" panose="020B0503020204020204" pitchFamily="34" charset="-122"/>
                    </a:rPr>
                    <a:t>加强沟通</a:t>
                  </a:r>
                </a:p>
              </p:txBody>
            </p:sp>
          </p:grpSp>
          <p:sp>
            <p:nvSpPr>
              <p:cNvPr id="22" name="矩形 21"/>
              <p:cNvSpPr/>
              <p:nvPr/>
            </p:nvSpPr>
            <p:spPr>
              <a:xfrm>
                <a:off x="6198662" y="3381825"/>
                <a:ext cx="2356207" cy="738344"/>
              </a:xfrm>
              <a:prstGeom prst="rect">
                <a:avLst/>
              </a:prstGeom>
            </p:spPr>
            <p:txBody>
              <a:bodyPr wrap="square" anchor="ctr">
                <a:spAutoFit/>
              </a:bodyPr>
              <a:lstStyle/>
              <a:p>
                <a:pPr>
                  <a:lnSpc>
                    <a:spcPct val="12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20" name="KSO_Shape"/>
            <p:cNvSpPr>
              <a:spLocks/>
            </p:cNvSpPr>
            <p:nvPr/>
          </p:nvSpPr>
          <p:spPr bwMode="auto">
            <a:xfrm>
              <a:off x="9567042" y="2414069"/>
              <a:ext cx="599492" cy="559526"/>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7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7"/>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7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2"/>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28" name="组合 27"/>
          <p:cNvGrpSpPr/>
          <p:nvPr/>
        </p:nvGrpSpPr>
        <p:grpSpPr>
          <a:xfrm>
            <a:off x="1305703" y="3520530"/>
            <a:ext cx="4623157" cy="1903852"/>
            <a:chOff x="1217781" y="3520530"/>
            <a:chExt cx="4623157" cy="1903852"/>
          </a:xfrm>
        </p:grpSpPr>
        <p:grpSp>
          <p:nvGrpSpPr>
            <p:cNvPr id="29" name="组合 28"/>
            <p:cNvGrpSpPr/>
            <p:nvPr/>
          </p:nvGrpSpPr>
          <p:grpSpPr>
            <a:xfrm>
              <a:off x="1217781" y="3520530"/>
              <a:ext cx="4623157" cy="1903852"/>
              <a:chOff x="1307037" y="3815998"/>
              <a:chExt cx="4623157" cy="1903852"/>
            </a:xfrm>
          </p:grpSpPr>
          <p:sp>
            <p:nvSpPr>
              <p:cNvPr id="31" name="Freeform 5"/>
              <p:cNvSpPr>
                <a:spLocks/>
              </p:cNvSpPr>
              <p:nvPr/>
            </p:nvSpPr>
            <p:spPr bwMode="auto">
              <a:xfrm flipH="1">
                <a:off x="1307037" y="4149345"/>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5"/>
              <p:cNvSpPr>
                <a:spLocks/>
              </p:cNvSpPr>
              <p:nvPr/>
            </p:nvSpPr>
            <p:spPr bwMode="auto">
              <a:xfrm flipH="1">
                <a:off x="1307037" y="4124998"/>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Oval 6"/>
              <p:cNvSpPr>
                <a:spLocks noChangeArrowheads="1"/>
              </p:cNvSpPr>
              <p:nvPr/>
            </p:nvSpPr>
            <p:spPr bwMode="auto">
              <a:xfrm flipH="1">
                <a:off x="1483719" y="4302615"/>
                <a:ext cx="1210598" cy="1213402"/>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34" name="矩形 33"/>
              <p:cNvSpPr/>
              <p:nvPr/>
            </p:nvSpPr>
            <p:spPr>
              <a:xfrm>
                <a:off x="2732410" y="4682134"/>
                <a:ext cx="582138" cy="461665"/>
              </a:xfrm>
              <a:prstGeom prst="rect">
                <a:avLst/>
              </a:prstGeom>
            </p:spPr>
            <p:txBody>
              <a:bodyPr wrap="square">
                <a:spAutoFit/>
              </a:bodyPr>
              <a:lstStyle/>
              <a:p>
                <a:pPr algn="ctr"/>
                <a:r>
                  <a:rPr lang="en-US" altLang="zh-CN" sz="2400" b="1" dirty="0" smtClean="0">
                    <a:solidFill>
                      <a:schemeClr val="tx2"/>
                    </a:solidFill>
                    <a:latin typeface="微软雅黑" panose="020B0503020204020204" pitchFamily="34" charset="-122"/>
                    <a:ea typeface="微软雅黑" panose="020B0503020204020204" pitchFamily="34" charset="-122"/>
                  </a:rPr>
                  <a:t>03</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
            <p:nvSpPr>
              <p:cNvPr id="35" name="矩形 34"/>
              <p:cNvSpPr/>
              <p:nvPr/>
            </p:nvSpPr>
            <p:spPr>
              <a:xfrm>
                <a:off x="4116775" y="4732352"/>
                <a:ext cx="1107996" cy="369332"/>
              </a:xfrm>
              <a:prstGeom prst="rect">
                <a:avLst/>
              </a:prstGeom>
            </p:spPr>
            <p:txBody>
              <a:bodyPr wrap="none">
                <a:spAutoFit/>
              </a:bodyPr>
              <a:lstStyle/>
              <a:p>
                <a:r>
                  <a:rPr lang="zh-CN" altLang="en-US" b="1" dirty="0">
                    <a:solidFill>
                      <a:srgbClr val="3F3F3F"/>
                    </a:solidFill>
                    <a:latin typeface="DIN-BoldItalic" pitchFamily="50" charset="0"/>
                    <a:ea typeface="微软雅黑" panose="020B0503020204020204" pitchFamily="34" charset="-122"/>
                  </a:rPr>
                  <a:t>强化管理</a:t>
                </a:r>
              </a:p>
            </p:txBody>
          </p:sp>
          <p:sp>
            <p:nvSpPr>
              <p:cNvPr id="36" name="矩形 35"/>
              <p:cNvSpPr/>
              <p:nvPr/>
            </p:nvSpPr>
            <p:spPr>
              <a:xfrm>
                <a:off x="3573987" y="3815998"/>
                <a:ext cx="2356207" cy="738344"/>
              </a:xfrm>
              <a:prstGeom prst="rect">
                <a:avLst/>
              </a:prstGeom>
            </p:spPr>
            <p:txBody>
              <a:bodyPr wrap="square" anchor="ctr">
                <a:spAutoFit/>
              </a:bodyPr>
              <a:lstStyle/>
              <a:p>
                <a:pPr>
                  <a:lnSpc>
                    <a:spcPct val="12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30" name="KSO_Shape"/>
            <p:cNvSpPr>
              <a:spLocks/>
            </p:cNvSpPr>
            <p:nvPr/>
          </p:nvSpPr>
          <p:spPr bwMode="auto">
            <a:xfrm>
              <a:off x="1729509" y="4410568"/>
              <a:ext cx="539772" cy="40842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7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3"/>
            </a:solidFill>
            <a:ln>
              <a:noFill/>
            </a:ln>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37" name="组合 36"/>
          <p:cNvGrpSpPr/>
          <p:nvPr/>
        </p:nvGrpSpPr>
        <p:grpSpPr>
          <a:xfrm>
            <a:off x="6197328" y="3987804"/>
            <a:ext cx="4533901" cy="1951936"/>
            <a:chOff x="6109406" y="3987804"/>
            <a:chExt cx="4533901" cy="1951936"/>
          </a:xfrm>
        </p:grpSpPr>
        <p:grpSp>
          <p:nvGrpSpPr>
            <p:cNvPr id="38" name="组合 37"/>
            <p:cNvGrpSpPr/>
            <p:nvPr/>
          </p:nvGrpSpPr>
          <p:grpSpPr>
            <a:xfrm>
              <a:off x="6109406" y="3987804"/>
              <a:ext cx="4533901" cy="1951936"/>
              <a:chOff x="6198662" y="4283272"/>
              <a:chExt cx="4533901" cy="1951936"/>
            </a:xfrm>
          </p:grpSpPr>
          <p:grpSp>
            <p:nvGrpSpPr>
              <p:cNvPr id="40" name="组合 39"/>
              <p:cNvGrpSpPr/>
              <p:nvPr/>
            </p:nvGrpSpPr>
            <p:grpSpPr>
              <a:xfrm flipH="1">
                <a:off x="6198662" y="4283272"/>
                <a:ext cx="4533901" cy="1594852"/>
                <a:chOff x="664465" y="2165439"/>
                <a:chExt cx="4533901" cy="1594852"/>
              </a:xfrm>
            </p:grpSpPr>
            <p:sp>
              <p:nvSpPr>
                <p:cNvPr id="42" name="Freeform 5"/>
                <p:cNvSpPr>
                  <a:spLocks/>
                </p:cNvSpPr>
                <p:nvPr/>
              </p:nvSpPr>
              <p:spPr bwMode="auto">
                <a:xfrm flipH="1">
                  <a:off x="664465" y="2189786"/>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5"/>
                <p:cNvSpPr>
                  <a:spLocks/>
                </p:cNvSpPr>
                <p:nvPr/>
              </p:nvSpPr>
              <p:spPr bwMode="auto">
                <a:xfrm flipH="1">
                  <a:off x="664465" y="2165439"/>
                  <a:ext cx="4533901" cy="1570505"/>
                </a:xfrm>
                <a:custGeom>
                  <a:avLst/>
                  <a:gdLst>
                    <a:gd name="T0" fmla="*/ 2030 w 2050"/>
                    <a:gd name="T1" fmla="*/ 279 h 708"/>
                    <a:gd name="T2" fmla="*/ 2000 w 2050"/>
                    <a:gd name="T3" fmla="*/ 279 h 708"/>
                    <a:gd name="T4" fmla="*/ 1964 w 2050"/>
                    <a:gd name="T5" fmla="*/ 192 h 708"/>
                    <a:gd name="T6" fmla="*/ 1985 w 2050"/>
                    <a:gd name="T7" fmla="*/ 171 h 708"/>
                    <a:gd name="T8" fmla="*/ 1985 w 2050"/>
                    <a:gd name="T9" fmla="*/ 142 h 708"/>
                    <a:gd name="T10" fmla="*/ 1908 w 2050"/>
                    <a:gd name="T11" fmla="*/ 65 h 708"/>
                    <a:gd name="T12" fmla="*/ 1879 w 2050"/>
                    <a:gd name="T13" fmla="*/ 65 h 708"/>
                    <a:gd name="T14" fmla="*/ 1858 w 2050"/>
                    <a:gd name="T15" fmla="*/ 86 h 708"/>
                    <a:gd name="T16" fmla="*/ 1771 w 2050"/>
                    <a:gd name="T17" fmla="*/ 50 h 708"/>
                    <a:gd name="T18" fmla="*/ 1771 w 2050"/>
                    <a:gd name="T19" fmla="*/ 20 h 708"/>
                    <a:gd name="T20" fmla="*/ 1750 w 2050"/>
                    <a:gd name="T21" fmla="*/ 0 h 708"/>
                    <a:gd name="T22" fmla="*/ 1642 w 2050"/>
                    <a:gd name="T23" fmla="*/ 0 h 708"/>
                    <a:gd name="T24" fmla="*/ 1621 w 2050"/>
                    <a:gd name="T25" fmla="*/ 20 h 708"/>
                    <a:gd name="T26" fmla="*/ 1621 w 2050"/>
                    <a:gd name="T27" fmla="*/ 50 h 708"/>
                    <a:gd name="T28" fmla="*/ 1534 w 2050"/>
                    <a:gd name="T29" fmla="*/ 86 h 708"/>
                    <a:gd name="T30" fmla="*/ 1513 w 2050"/>
                    <a:gd name="T31" fmla="*/ 65 h 708"/>
                    <a:gd name="T32" fmla="*/ 1484 w 2050"/>
                    <a:gd name="T33" fmla="*/ 65 h 708"/>
                    <a:gd name="T34" fmla="*/ 1408 w 2050"/>
                    <a:gd name="T35" fmla="*/ 142 h 708"/>
                    <a:gd name="T36" fmla="*/ 1408 w 2050"/>
                    <a:gd name="T37" fmla="*/ 171 h 708"/>
                    <a:gd name="T38" fmla="*/ 1429 w 2050"/>
                    <a:gd name="T39" fmla="*/ 192 h 708"/>
                    <a:gd name="T40" fmla="*/ 1423 w 2050"/>
                    <a:gd name="T41" fmla="*/ 202 h 708"/>
                    <a:gd name="T42" fmla="*/ 1423 w 2050"/>
                    <a:gd name="T43" fmla="*/ 201 h 708"/>
                    <a:gd name="T44" fmla="*/ 1162 w 2050"/>
                    <a:gd name="T45" fmla="*/ 201 h 708"/>
                    <a:gd name="T46" fmla="*/ 1147 w 2050"/>
                    <a:gd name="T47" fmla="*/ 205 h 708"/>
                    <a:gd name="T48" fmla="*/ 1135 w 2050"/>
                    <a:gd name="T49" fmla="*/ 228 h 708"/>
                    <a:gd name="T50" fmla="*/ 1091 w 2050"/>
                    <a:gd name="T51" fmla="*/ 320 h 708"/>
                    <a:gd name="T52" fmla="*/ 1030 w 2050"/>
                    <a:gd name="T53" fmla="*/ 204 h 708"/>
                    <a:gd name="T54" fmla="*/ 1025 w 2050"/>
                    <a:gd name="T55" fmla="*/ 201 h 708"/>
                    <a:gd name="T56" fmla="*/ 0 w 2050"/>
                    <a:gd name="T57" fmla="*/ 201 h 708"/>
                    <a:gd name="T58" fmla="*/ 0 w 2050"/>
                    <a:gd name="T59" fmla="*/ 506 h 708"/>
                    <a:gd name="T60" fmla="*/ 1020 w 2050"/>
                    <a:gd name="T61" fmla="*/ 506 h 708"/>
                    <a:gd name="T62" fmla="*/ 1032 w 2050"/>
                    <a:gd name="T63" fmla="*/ 500 h 708"/>
                    <a:gd name="T64" fmla="*/ 1032 w 2050"/>
                    <a:gd name="T65" fmla="*/ 500 h 708"/>
                    <a:gd name="T66" fmla="*/ 1033 w 2050"/>
                    <a:gd name="T67" fmla="*/ 499 h 708"/>
                    <a:gd name="T68" fmla="*/ 1097 w 2050"/>
                    <a:gd name="T69" fmla="*/ 354 h 708"/>
                    <a:gd name="T70" fmla="*/ 1136 w 2050"/>
                    <a:gd name="T71" fmla="*/ 485 h 708"/>
                    <a:gd name="T72" fmla="*/ 1144 w 2050"/>
                    <a:gd name="T73" fmla="*/ 503 h 708"/>
                    <a:gd name="T74" fmla="*/ 1160 w 2050"/>
                    <a:gd name="T75" fmla="*/ 506 h 708"/>
                    <a:gd name="T76" fmla="*/ 1423 w 2050"/>
                    <a:gd name="T77" fmla="*/ 506 h 708"/>
                    <a:gd name="T78" fmla="*/ 1423 w 2050"/>
                    <a:gd name="T79" fmla="*/ 506 h 708"/>
                    <a:gd name="T80" fmla="*/ 1429 w 2050"/>
                    <a:gd name="T81" fmla="*/ 516 h 708"/>
                    <a:gd name="T82" fmla="*/ 1408 w 2050"/>
                    <a:gd name="T83" fmla="*/ 537 h 708"/>
                    <a:gd name="T84" fmla="*/ 1408 w 2050"/>
                    <a:gd name="T85" fmla="*/ 566 h 708"/>
                    <a:gd name="T86" fmla="*/ 1484 w 2050"/>
                    <a:gd name="T87" fmla="*/ 643 h 708"/>
                    <a:gd name="T88" fmla="*/ 1513 w 2050"/>
                    <a:gd name="T89" fmla="*/ 643 h 708"/>
                    <a:gd name="T90" fmla="*/ 1534 w 2050"/>
                    <a:gd name="T91" fmla="*/ 622 h 708"/>
                    <a:gd name="T92" fmla="*/ 1621 w 2050"/>
                    <a:gd name="T93" fmla="*/ 658 h 708"/>
                    <a:gd name="T94" fmla="*/ 1621 w 2050"/>
                    <a:gd name="T95" fmla="*/ 687 h 708"/>
                    <a:gd name="T96" fmla="*/ 1642 w 2050"/>
                    <a:gd name="T97" fmla="*/ 708 h 708"/>
                    <a:gd name="T98" fmla="*/ 1750 w 2050"/>
                    <a:gd name="T99" fmla="*/ 708 h 708"/>
                    <a:gd name="T100" fmla="*/ 1771 w 2050"/>
                    <a:gd name="T101" fmla="*/ 687 h 708"/>
                    <a:gd name="T102" fmla="*/ 1771 w 2050"/>
                    <a:gd name="T103" fmla="*/ 658 h 708"/>
                    <a:gd name="T104" fmla="*/ 1858 w 2050"/>
                    <a:gd name="T105" fmla="*/ 622 h 708"/>
                    <a:gd name="T106" fmla="*/ 1879 w 2050"/>
                    <a:gd name="T107" fmla="*/ 643 h 708"/>
                    <a:gd name="T108" fmla="*/ 1908 w 2050"/>
                    <a:gd name="T109" fmla="*/ 643 h 708"/>
                    <a:gd name="T110" fmla="*/ 1985 w 2050"/>
                    <a:gd name="T111" fmla="*/ 566 h 708"/>
                    <a:gd name="T112" fmla="*/ 1985 w 2050"/>
                    <a:gd name="T113" fmla="*/ 537 h 708"/>
                    <a:gd name="T114" fmla="*/ 1964 w 2050"/>
                    <a:gd name="T115" fmla="*/ 516 h 708"/>
                    <a:gd name="T116" fmla="*/ 2000 w 2050"/>
                    <a:gd name="T117" fmla="*/ 429 h 708"/>
                    <a:gd name="T118" fmla="*/ 2030 w 2050"/>
                    <a:gd name="T119" fmla="*/ 429 h 708"/>
                    <a:gd name="T120" fmla="*/ 2050 w 2050"/>
                    <a:gd name="T121" fmla="*/ 408 h 708"/>
                    <a:gd name="T122" fmla="*/ 2050 w 2050"/>
                    <a:gd name="T123" fmla="*/ 300 h 708"/>
                    <a:gd name="T124" fmla="*/ 2030 w 2050"/>
                    <a:gd name="T125" fmla="*/ 279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0" h="708">
                      <a:moveTo>
                        <a:pt x="2030" y="279"/>
                      </a:moveTo>
                      <a:cubicBezTo>
                        <a:pt x="2000" y="279"/>
                        <a:pt x="2000" y="279"/>
                        <a:pt x="2000" y="279"/>
                      </a:cubicBezTo>
                      <a:cubicBezTo>
                        <a:pt x="1992" y="248"/>
                        <a:pt x="1980" y="219"/>
                        <a:pt x="1964" y="192"/>
                      </a:cubicBezTo>
                      <a:cubicBezTo>
                        <a:pt x="1985" y="171"/>
                        <a:pt x="1985" y="171"/>
                        <a:pt x="1985" y="171"/>
                      </a:cubicBezTo>
                      <a:cubicBezTo>
                        <a:pt x="1993" y="163"/>
                        <a:pt x="1993" y="150"/>
                        <a:pt x="1985" y="142"/>
                      </a:cubicBezTo>
                      <a:cubicBezTo>
                        <a:pt x="1908" y="65"/>
                        <a:pt x="1908" y="65"/>
                        <a:pt x="1908" y="65"/>
                      </a:cubicBezTo>
                      <a:cubicBezTo>
                        <a:pt x="1900" y="57"/>
                        <a:pt x="1887" y="57"/>
                        <a:pt x="1879" y="65"/>
                      </a:cubicBezTo>
                      <a:cubicBezTo>
                        <a:pt x="1858" y="86"/>
                        <a:pt x="1858" y="86"/>
                        <a:pt x="1858" y="86"/>
                      </a:cubicBezTo>
                      <a:cubicBezTo>
                        <a:pt x="1831" y="70"/>
                        <a:pt x="1802" y="58"/>
                        <a:pt x="1771" y="50"/>
                      </a:cubicBezTo>
                      <a:cubicBezTo>
                        <a:pt x="1771" y="20"/>
                        <a:pt x="1771" y="20"/>
                        <a:pt x="1771" y="20"/>
                      </a:cubicBezTo>
                      <a:cubicBezTo>
                        <a:pt x="1771" y="9"/>
                        <a:pt x="1762" y="0"/>
                        <a:pt x="1750" y="0"/>
                      </a:cubicBezTo>
                      <a:cubicBezTo>
                        <a:pt x="1642" y="0"/>
                        <a:pt x="1642" y="0"/>
                        <a:pt x="1642" y="0"/>
                      </a:cubicBezTo>
                      <a:cubicBezTo>
                        <a:pt x="1631" y="0"/>
                        <a:pt x="1621" y="9"/>
                        <a:pt x="1621" y="20"/>
                      </a:cubicBezTo>
                      <a:cubicBezTo>
                        <a:pt x="1621" y="50"/>
                        <a:pt x="1621" y="50"/>
                        <a:pt x="1621" y="50"/>
                      </a:cubicBezTo>
                      <a:cubicBezTo>
                        <a:pt x="1590" y="58"/>
                        <a:pt x="1561" y="70"/>
                        <a:pt x="1534" y="86"/>
                      </a:cubicBezTo>
                      <a:cubicBezTo>
                        <a:pt x="1513" y="65"/>
                        <a:pt x="1513" y="65"/>
                        <a:pt x="1513" y="65"/>
                      </a:cubicBezTo>
                      <a:cubicBezTo>
                        <a:pt x="1505" y="57"/>
                        <a:pt x="1492" y="57"/>
                        <a:pt x="1484" y="65"/>
                      </a:cubicBezTo>
                      <a:cubicBezTo>
                        <a:pt x="1408" y="142"/>
                        <a:pt x="1408" y="142"/>
                        <a:pt x="1408" y="142"/>
                      </a:cubicBezTo>
                      <a:cubicBezTo>
                        <a:pt x="1400" y="150"/>
                        <a:pt x="1400" y="163"/>
                        <a:pt x="1408" y="171"/>
                      </a:cubicBezTo>
                      <a:cubicBezTo>
                        <a:pt x="1429" y="192"/>
                        <a:pt x="1429" y="192"/>
                        <a:pt x="1429" y="192"/>
                      </a:cubicBezTo>
                      <a:cubicBezTo>
                        <a:pt x="1426" y="195"/>
                        <a:pt x="1425" y="199"/>
                        <a:pt x="1423" y="202"/>
                      </a:cubicBezTo>
                      <a:cubicBezTo>
                        <a:pt x="1423" y="201"/>
                        <a:pt x="1423" y="201"/>
                        <a:pt x="1423" y="201"/>
                      </a:cubicBezTo>
                      <a:cubicBezTo>
                        <a:pt x="1162" y="201"/>
                        <a:pt x="1162" y="201"/>
                        <a:pt x="1162" y="201"/>
                      </a:cubicBezTo>
                      <a:cubicBezTo>
                        <a:pt x="1162" y="201"/>
                        <a:pt x="1152" y="201"/>
                        <a:pt x="1147" y="205"/>
                      </a:cubicBezTo>
                      <a:cubicBezTo>
                        <a:pt x="1143" y="208"/>
                        <a:pt x="1140" y="212"/>
                        <a:pt x="1135" y="228"/>
                      </a:cubicBezTo>
                      <a:cubicBezTo>
                        <a:pt x="1124" y="265"/>
                        <a:pt x="1104" y="329"/>
                        <a:pt x="1091" y="320"/>
                      </a:cubicBezTo>
                      <a:cubicBezTo>
                        <a:pt x="1054" y="221"/>
                        <a:pt x="1030" y="204"/>
                        <a:pt x="1030" y="204"/>
                      </a:cubicBezTo>
                      <a:cubicBezTo>
                        <a:pt x="1028" y="202"/>
                        <a:pt x="1027" y="201"/>
                        <a:pt x="1025" y="201"/>
                      </a:cubicBezTo>
                      <a:cubicBezTo>
                        <a:pt x="0" y="201"/>
                        <a:pt x="0" y="201"/>
                        <a:pt x="0" y="201"/>
                      </a:cubicBezTo>
                      <a:cubicBezTo>
                        <a:pt x="0" y="506"/>
                        <a:pt x="0" y="506"/>
                        <a:pt x="0" y="506"/>
                      </a:cubicBezTo>
                      <a:cubicBezTo>
                        <a:pt x="1020" y="506"/>
                        <a:pt x="1020" y="506"/>
                        <a:pt x="1020" y="506"/>
                      </a:cubicBezTo>
                      <a:cubicBezTo>
                        <a:pt x="1023" y="506"/>
                        <a:pt x="1030" y="504"/>
                        <a:pt x="1032" y="500"/>
                      </a:cubicBezTo>
                      <a:cubicBezTo>
                        <a:pt x="1032" y="500"/>
                        <a:pt x="1032" y="500"/>
                        <a:pt x="1032" y="500"/>
                      </a:cubicBezTo>
                      <a:cubicBezTo>
                        <a:pt x="1032" y="500"/>
                        <a:pt x="1032" y="499"/>
                        <a:pt x="1033" y="499"/>
                      </a:cubicBezTo>
                      <a:cubicBezTo>
                        <a:pt x="1097" y="354"/>
                        <a:pt x="1097" y="354"/>
                        <a:pt x="1097" y="354"/>
                      </a:cubicBezTo>
                      <a:cubicBezTo>
                        <a:pt x="1136" y="485"/>
                        <a:pt x="1136" y="485"/>
                        <a:pt x="1136" y="485"/>
                      </a:cubicBezTo>
                      <a:cubicBezTo>
                        <a:pt x="1136" y="485"/>
                        <a:pt x="1140" y="498"/>
                        <a:pt x="1144" y="503"/>
                      </a:cubicBezTo>
                      <a:cubicBezTo>
                        <a:pt x="1149" y="507"/>
                        <a:pt x="1160" y="506"/>
                        <a:pt x="1160" y="506"/>
                      </a:cubicBezTo>
                      <a:cubicBezTo>
                        <a:pt x="1423" y="506"/>
                        <a:pt x="1423" y="506"/>
                        <a:pt x="1423" y="506"/>
                      </a:cubicBezTo>
                      <a:cubicBezTo>
                        <a:pt x="1423" y="506"/>
                        <a:pt x="1423" y="506"/>
                        <a:pt x="1423" y="506"/>
                      </a:cubicBezTo>
                      <a:cubicBezTo>
                        <a:pt x="1425" y="509"/>
                        <a:pt x="1427" y="513"/>
                        <a:pt x="1429" y="516"/>
                      </a:cubicBezTo>
                      <a:cubicBezTo>
                        <a:pt x="1408" y="537"/>
                        <a:pt x="1408" y="537"/>
                        <a:pt x="1408" y="537"/>
                      </a:cubicBezTo>
                      <a:cubicBezTo>
                        <a:pt x="1400" y="545"/>
                        <a:pt x="1400" y="558"/>
                        <a:pt x="1408" y="566"/>
                      </a:cubicBezTo>
                      <a:cubicBezTo>
                        <a:pt x="1484" y="643"/>
                        <a:pt x="1484" y="643"/>
                        <a:pt x="1484" y="643"/>
                      </a:cubicBezTo>
                      <a:cubicBezTo>
                        <a:pt x="1492" y="650"/>
                        <a:pt x="1505" y="650"/>
                        <a:pt x="1513" y="643"/>
                      </a:cubicBezTo>
                      <a:cubicBezTo>
                        <a:pt x="1534" y="622"/>
                        <a:pt x="1534" y="622"/>
                        <a:pt x="1534" y="622"/>
                      </a:cubicBezTo>
                      <a:cubicBezTo>
                        <a:pt x="1561" y="638"/>
                        <a:pt x="1590" y="650"/>
                        <a:pt x="1621" y="658"/>
                      </a:cubicBezTo>
                      <a:cubicBezTo>
                        <a:pt x="1621" y="687"/>
                        <a:pt x="1621" y="687"/>
                        <a:pt x="1621" y="687"/>
                      </a:cubicBezTo>
                      <a:cubicBezTo>
                        <a:pt x="1621" y="698"/>
                        <a:pt x="1631" y="708"/>
                        <a:pt x="1642" y="708"/>
                      </a:cubicBezTo>
                      <a:cubicBezTo>
                        <a:pt x="1750" y="708"/>
                        <a:pt x="1750" y="708"/>
                        <a:pt x="1750" y="708"/>
                      </a:cubicBezTo>
                      <a:cubicBezTo>
                        <a:pt x="1762" y="708"/>
                        <a:pt x="1771" y="698"/>
                        <a:pt x="1771" y="687"/>
                      </a:cubicBezTo>
                      <a:cubicBezTo>
                        <a:pt x="1771" y="658"/>
                        <a:pt x="1771" y="658"/>
                        <a:pt x="1771" y="658"/>
                      </a:cubicBezTo>
                      <a:cubicBezTo>
                        <a:pt x="1802" y="650"/>
                        <a:pt x="1831" y="638"/>
                        <a:pt x="1858" y="622"/>
                      </a:cubicBezTo>
                      <a:cubicBezTo>
                        <a:pt x="1879" y="643"/>
                        <a:pt x="1879" y="643"/>
                        <a:pt x="1879" y="643"/>
                      </a:cubicBezTo>
                      <a:cubicBezTo>
                        <a:pt x="1887" y="650"/>
                        <a:pt x="1900" y="650"/>
                        <a:pt x="1908" y="643"/>
                      </a:cubicBezTo>
                      <a:cubicBezTo>
                        <a:pt x="1985" y="566"/>
                        <a:pt x="1985" y="566"/>
                        <a:pt x="1985" y="566"/>
                      </a:cubicBezTo>
                      <a:cubicBezTo>
                        <a:pt x="1993" y="558"/>
                        <a:pt x="1993" y="545"/>
                        <a:pt x="1985" y="537"/>
                      </a:cubicBezTo>
                      <a:cubicBezTo>
                        <a:pt x="1964" y="516"/>
                        <a:pt x="1964" y="516"/>
                        <a:pt x="1964" y="516"/>
                      </a:cubicBezTo>
                      <a:cubicBezTo>
                        <a:pt x="1980" y="489"/>
                        <a:pt x="1992" y="460"/>
                        <a:pt x="2000" y="429"/>
                      </a:cubicBezTo>
                      <a:cubicBezTo>
                        <a:pt x="2030" y="429"/>
                        <a:pt x="2030" y="429"/>
                        <a:pt x="2030" y="429"/>
                      </a:cubicBezTo>
                      <a:cubicBezTo>
                        <a:pt x="2041" y="429"/>
                        <a:pt x="2050" y="420"/>
                        <a:pt x="2050" y="408"/>
                      </a:cubicBezTo>
                      <a:cubicBezTo>
                        <a:pt x="2050" y="300"/>
                        <a:pt x="2050" y="300"/>
                        <a:pt x="2050" y="300"/>
                      </a:cubicBezTo>
                      <a:cubicBezTo>
                        <a:pt x="2050" y="288"/>
                        <a:pt x="2041" y="279"/>
                        <a:pt x="2030" y="279"/>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Oval 6"/>
                <p:cNvSpPr>
                  <a:spLocks noChangeArrowheads="1"/>
                </p:cNvSpPr>
                <p:nvPr/>
              </p:nvSpPr>
              <p:spPr bwMode="auto">
                <a:xfrm flipH="1">
                  <a:off x="841147" y="2343056"/>
                  <a:ext cx="1210598" cy="1213402"/>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45" name="矩形 44"/>
                <p:cNvSpPr/>
                <p:nvPr/>
              </p:nvSpPr>
              <p:spPr>
                <a:xfrm>
                  <a:off x="2089838" y="2722575"/>
                  <a:ext cx="582138" cy="461665"/>
                </a:xfrm>
                <a:prstGeom prst="rect">
                  <a:avLst/>
                </a:prstGeom>
              </p:spPr>
              <p:txBody>
                <a:bodyPr wrap="square">
                  <a:spAutoFit/>
                </a:bodyPr>
                <a:lstStyle/>
                <a:p>
                  <a:pPr algn="ctr"/>
                  <a:r>
                    <a:rPr lang="en-US" altLang="zh-CN" sz="2400" b="1" dirty="0" smtClean="0">
                      <a:latin typeface="微软雅黑" panose="020B0503020204020204" pitchFamily="34" charset="-122"/>
                      <a:ea typeface="微软雅黑" panose="020B0503020204020204" pitchFamily="34" charset="-122"/>
                    </a:rPr>
                    <a:t>04</a:t>
                  </a:r>
                  <a:endParaRPr lang="zh-CN" altLang="en-US" sz="2400" b="1" dirty="0">
                    <a:latin typeface="微软雅黑" panose="020B0503020204020204" pitchFamily="34" charset="-122"/>
                    <a:ea typeface="微软雅黑" panose="020B0503020204020204" pitchFamily="34" charset="-122"/>
                  </a:endParaRPr>
                </a:p>
              </p:txBody>
            </p:sp>
            <p:sp>
              <p:nvSpPr>
                <p:cNvPr id="46" name="矩形 45"/>
                <p:cNvSpPr/>
                <p:nvPr/>
              </p:nvSpPr>
              <p:spPr>
                <a:xfrm>
                  <a:off x="3635593" y="2772793"/>
                  <a:ext cx="1107996" cy="369332"/>
                </a:xfrm>
                <a:prstGeom prst="rect">
                  <a:avLst/>
                </a:prstGeom>
              </p:spPr>
              <p:txBody>
                <a:bodyPr wrap="none">
                  <a:spAutoFit/>
                </a:bodyPr>
                <a:lstStyle/>
                <a:p>
                  <a:r>
                    <a:rPr lang="zh-CN" altLang="en-US" b="1" dirty="0">
                      <a:solidFill>
                        <a:srgbClr val="3F3F3F"/>
                      </a:solidFill>
                      <a:latin typeface="DIN-BoldItalic" pitchFamily="50" charset="0"/>
                      <a:ea typeface="微软雅黑" panose="020B0503020204020204" pitchFamily="34" charset="-122"/>
                    </a:rPr>
                    <a:t>利用资源</a:t>
                  </a:r>
                </a:p>
              </p:txBody>
            </p:sp>
          </p:grpSp>
          <p:sp>
            <p:nvSpPr>
              <p:cNvPr id="41" name="矩形 40"/>
              <p:cNvSpPr/>
              <p:nvPr/>
            </p:nvSpPr>
            <p:spPr>
              <a:xfrm>
                <a:off x="6198662" y="5496864"/>
                <a:ext cx="2356207" cy="738344"/>
              </a:xfrm>
              <a:prstGeom prst="rect">
                <a:avLst/>
              </a:prstGeom>
            </p:spPr>
            <p:txBody>
              <a:bodyPr wrap="square" anchor="ctr">
                <a:spAutoFit/>
              </a:bodyPr>
              <a:lstStyle/>
              <a:p>
                <a:pPr>
                  <a:lnSpc>
                    <a:spcPct val="120000"/>
                  </a:lnSpc>
                </a:pPr>
                <a:r>
                  <a:rPr lang="zh-CN" altLang="en-US"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39" name="KSO_Shape"/>
            <p:cNvSpPr>
              <a:spLocks/>
            </p:cNvSpPr>
            <p:nvPr/>
          </p:nvSpPr>
          <p:spPr bwMode="auto">
            <a:xfrm>
              <a:off x="9529200" y="4540033"/>
              <a:ext cx="664252" cy="463922"/>
            </a:xfrm>
            <a:custGeom>
              <a:avLst/>
              <a:gdLst>
                <a:gd name="T0" fmla="*/ 1391139 w 4254"/>
                <a:gd name="T1" fmla="*/ 144776 h 2969"/>
                <a:gd name="T2" fmla="*/ 1364476 w 4254"/>
                <a:gd name="T3" fmla="*/ 0 h 2969"/>
                <a:gd name="T4" fmla="*/ 501944 w 4254"/>
                <a:gd name="T5" fmla="*/ 622705 h 2969"/>
                <a:gd name="T6" fmla="*/ 0 w 4254"/>
                <a:gd name="T7" fmla="*/ 1256840 h 2969"/>
                <a:gd name="T8" fmla="*/ 717366 w 4254"/>
                <a:gd name="T9" fmla="*/ 622705 h 2969"/>
                <a:gd name="T10" fmla="*/ 1335697 w 4254"/>
                <a:gd name="T11" fmla="*/ 496979 h 2969"/>
                <a:gd name="T12" fmla="*/ 1495252 w 4254"/>
                <a:gd name="T13" fmla="*/ 496979 h 2969"/>
                <a:gd name="T14" fmla="*/ 422378 w 4254"/>
                <a:gd name="T15" fmla="*/ 679853 h 2969"/>
                <a:gd name="T16" fmla="*/ 2116 w 4254"/>
                <a:gd name="T17" fmla="*/ 710756 h 2969"/>
                <a:gd name="T18" fmla="*/ 33435 w 4254"/>
                <a:gd name="T19" fmla="*/ 380566 h 2969"/>
                <a:gd name="T20" fmla="*/ 360587 w 4254"/>
                <a:gd name="T21" fmla="*/ 648951 h 2969"/>
                <a:gd name="T22" fmla="*/ 360587 w 4254"/>
                <a:gd name="T23" fmla="*/ 546084 h 2969"/>
                <a:gd name="T24" fmla="*/ 86761 w 4254"/>
                <a:gd name="T25" fmla="*/ 442794 h 2969"/>
                <a:gd name="T26" fmla="*/ 64330 w 4254"/>
                <a:gd name="T27" fmla="*/ 442794 h 2969"/>
                <a:gd name="T28" fmla="*/ 155747 w 4254"/>
                <a:gd name="T29" fmla="*/ 442794 h 2969"/>
                <a:gd name="T30" fmla="*/ 188335 w 4254"/>
                <a:gd name="T31" fmla="*/ 442794 h 2969"/>
                <a:gd name="T32" fmla="*/ 64330 w 4254"/>
                <a:gd name="T33" fmla="*/ 581643 h 2969"/>
                <a:gd name="T34" fmla="*/ 391483 w 4254"/>
                <a:gd name="T35" fmla="*/ 761131 h 2969"/>
                <a:gd name="T36" fmla="*/ 422378 w 4254"/>
                <a:gd name="T37" fmla="*/ 1091321 h 2969"/>
                <a:gd name="T38" fmla="*/ 2116 w 4254"/>
                <a:gd name="T39" fmla="*/ 1060419 h 2969"/>
                <a:gd name="T40" fmla="*/ 391483 w 4254"/>
                <a:gd name="T41" fmla="*/ 761131 h 2969"/>
                <a:gd name="T42" fmla="*/ 325883 w 4254"/>
                <a:gd name="T43" fmla="*/ 1029093 h 2969"/>
                <a:gd name="T44" fmla="*/ 325883 w 4254"/>
                <a:gd name="T45" fmla="*/ 822936 h 2969"/>
                <a:gd name="T46" fmla="*/ 155323 w 4254"/>
                <a:gd name="T47" fmla="*/ 1029093 h 2969"/>
                <a:gd name="T48" fmla="*/ 86761 w 4254"/>
                <a:gd name="T49" fmla="*/ 822936 h 2969"/>
                <a:gd name="T50" fmla="*/ 224309 w 4254"/>
                <a:gd name="T51" fmla="*/ 1029093 h 2969"/>
                <a:gd name="T52" fmla="*/ 224732 w 4254"/>
                <a:gd name="T53" fmla="*/ 822936 h 2969"/>
                <a:gd name="T54" fmla="*/ 86761 w 4254"/>
                <a:gd name="T55" fmla="*/ 1029093 h 2969"/>
                <a:gd name="T56" fmla="*/ 1288295 w 4254"/>
                <a:gd name="T57" fmla="*/ 761131 h 2969"/>
                <a:gd name="T58" fmla="*/ 1257400 w 4254"/>
                <a:gd name="T59" fmla="*/ 1091321 h 2969"/>
                <a:gd name="T60" fmla="*/ 868033 w 4254"/>
                <a:gd name="T61" fmla="*/ 792034 h 2969"/>
                <a:gd name="T62" fmla="*/ 1159212 w 4254"/>
                <a:gd name="T63" fmla="*/ 822936 h 2969"/>
                <a:gd name="T64" fmla="*/ 1123238 w 4254"/>
                <a:gd name="T65" fmla="*/ 822936 h 2969"/>
                <a:gd name="T66" fmla="*/ 1226505 w 4254"/>
                <a:gd name="T67" fmla="*/ 822936 h 2969"/>
                <a:gd name="T68" fmla="*/ 985267 w 4254"/>
                <a:gd name="T69" fmla="*/ 1029093 h 2969"/>
                <a:gd name="T70" fmla="*/ 1053829 w 4254"/>
                <a:gd name="T71" fmla="*/ 1029093 h 2969"/>
                <a:gd name="T72" fmla="*/ 1053829 w 4254"/>
                <a:gd name="T73" fmla="*/ 1029093 h 2969"/>
                <a:gd name="T74" fmla="*/ 1159212 w 4254"/>
                <a:gd name="T75" fmla="*/ 1029093 h 2969"/>
                <a:gd name="T76" fmla="*/ 930247 w 4254"/>
                <a:gd name="T77" fmla="*/ 1029093 h 2969"/>
                <a:gd name="T78" fmla="*/ 1799551 w 4254"/>
                <a:gd name="T79" fmla="*/ 792034 h 2969"/>
                <a:gd name="T80" fmla="*/ 1410184 w 4254"/>
                <a:gd name="T81" fmla="*/ 1091321 h 2969"/>
                <a:gd name="T82" fmla="*/ 1379289 w 4254"/>
                <a:gd name="T83" fmla="*/ 761131 h 2969"/>
                <a:gd name="T84" fmla="*/ 1737337 w 4254"/>
                <a:gd name="T85" fmla="*/ 1024013 h 2969"/>
                <a:gd name="T86" fmla="*/ 1670467 w 4254"/>
                <a:gd name="T87" fmla="*/ 822936 h 2969"/>
                <a:gd name="T88" fmla="*/ 1737337 w 4254"/>
                <a:gd name="T89" fmla="*/ 926650 h 2969"/>
                <a:gd name="T90" fmla="*/ 1441079 w 4254"/>
                <a:gd name="T91" fmla="*/ 864421 h 2969"/>
                <a:gd name="T92" fmla="*/ 1496099 w 4254"/>
                <a:gd name="T93" fmla="*/ 822936 h 2969"/>
                <a:gd name="T94" fmla="*/ 1634070 w 4254"/>
                <a:gd name="T95" fmla="*/ 1029093 h 2969"/>
                <a:gd name="T96" fmla="*/ 1634070 w 4254"/>
                <a:gd name="T97" fmla="*/ 1029093 h 2969"/>
                <a:gd name="T98" fmla="*/ 1441079 w 4254"/>
                <a:gd name="T99" fmla="*/ 962209 h 2969"/>
                <a:gd name="T100" fmla="*/ 1087687 w 4254"/>
                <a:gd name="T101" fmla="*/ 251876 h 2969"/>
                <a:gd name="T102" fmla="*/ 963259 w 4254"/>
                <a:gd name="T103" fmla="*/ 325111 h 2969"/>
                <a:gd name="T104" fmla="*/ 838408 w 4254"/>
                <a:gd name="T105" fmla="*/ 368713 h 2969"/>
                <a:gd name="T106" fmla="*/ 770692 w 4254"/>
                <a:gd name="T107" fmla="*/ 356013 h 2969"/>
                <a:gd name="T108" fmla="*/ 877768 w 4254"/>
                <a:gd name="T109" fmla="*/ 316221 h 2969"/>
                <a:gd name="T110" fmla="*/ 1001772 w 4254"/>
                <a:gd name="T111" fmla="*/ 248066 h 2969"/>
                <a:gd name="T112" fmla="*/ 1156249 w 4254"/>
                <a:gd name="T113" fmla="*/ 184145 h 2969"/>
                <a:gd name="T114" fmla="*/ 1184605 w 4254"/>
                <a:gd name="T115" fmla="*/ 159592 h 2969"/>
                <a:gd name="T116" fmla="*/ 1325116 w 4254"/>
                <a:gd name="T117" fmla="*/ 97364 h 29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54" h="2969">
                  <a:moveTo>
                    <a:pt x="3533" y="1174"/>
                  </a:moveTo>
                  <a:cubicBezTo>
                    <a:pt x="3237" y="1174"/>
                    <a:pt x="3237" y="1174"/>
                    <a:pt x="3237" y="1174"/>
                  </a:cubicBezTo>
                  <a:cubicBezTo>
                    <a:pt x="3237" y="374"/>
                    <a:pt x="3237" y="374"/>
                    <a:pt x="3237" y="374"/>
                  </a:cubicBezTo>
                  <a:cubicBezTo>
                    <a:pt x="3287" y="342"/>
                    <a:pt x="3287" y="342"/>
                    <a:pt x="3287" y="342"/>
                  </a:cubicBezTo>
                  <a:cubicBezTo>
                    <a:pt x="3348" y="303"/>
                    <a:pt x="3348" y="303"/>
                    <a:pt x="3348" y="303"/>
                  </a:cubicBezTo>
                  <a:cubicBezTo>
                    <a:pt x="3321" y="237"/>
                    <a:pt x="3321" y="237"/>
                    <a:pt x="3321" y="237"/>
                  </a:cubicBezTo>
                  <a:cubicBezTo>
                    <a:pt x="3258" y="82"/>
                    <a:pt x="3258" y="82"/>
                    <a:pt x="3258" y="82"/>
                  </a:cubicBezTo>
                  <a:cubicBezTo>
                    <a:pt x="3224" y="0"/>
                    <a:pt x="3224" y="0"/>
                    <a:pt x="3224" y="0"/>
                  </a:cubicBezTo>
                  <a:cubicBezTo>
                    <a:pt x="3143" y="36"/>
                    <a:pt x="3143" y="36"/>
                    <a:pt x="3143" y="36"/>
                  </a:cubicBezTo>
                  <a:cubicBezTo>
                    <a:pt x="1402" y="807"/>
                    <a:pt x="1402" y="807"/>
                    <a:pt x="1402" y="807"/>
                  </a:cubicBezTo>
                  <a:cubicBezTo>
                    <a:pt x="1186" y="807"/>
                    <a:pt x="1186" y="807"/>
                    <a:pt x="1186" y="807"/>
                  </a:cubicBezTo>
                  <a:cubicBezTo>
                    <a:pt x="1186" y="1471"/>
                    <a:pt x="1186" y="1471"/>
                    <a:pt x="1186" y="1471"/>
                  </a:cubicBezTo>
                  <a:cubicBezTo>
                    <a:pt x="1301" y="1471"/>
                    <a:pt x="1301" y="1471"/>
                    <a:pt x="1301" y="1471"/>
                  </a:cubicBezTo>
                  <a:cubicBezTo>
                    <a:pt x="1301" y="2697"/>
                    <a:pt x="1301" y="2697"/>
                    <a:pt x="1301" y="2697"/>
                  </a:cubicBezTo>
                  <a:cubicBezTo>
                    <a:pt x="0" y="2697"/>
                    <a:pt x="0" y="2697"/>
                    <a:pt x="0" y="2697"/>
                  </a:cubicBezTo>
                  <a:cubicBezTo>
                    <a:pt x="0" y="2969"/>
                    <a:pt x="0" y="2969"/>
                    <a:pt x="0" y="2969"/>
                  </a:cubicBezTo>
                  <a:cubicBezTo>
                    <a:pt x="4254" y="2969"/>
                    <a:pt x="4254" y="2969"/>
                    <a:pt x="4254" y="2969"/>
                  </a:cubicBezTo>
                  <a:cubicBezTo>
                    <a:pt x="4254" y="2697"/>
                    <a:pt x="4254" y="2697"/>
                    <a:pt x="4254" y="2697"/>
                  </a:cubicBezTo>
                  <a:cubicBezTo>
                    <a:pt x="1695" y="2697"/>
                    <a:pt x="1695" y="2697"/>
                    <a:pt x="1695" y="2697"/>
                  </a:cubicBezTo>
                  <a:cubicBezTo>
                    <a:pt x="1695" y="1471"/>
                    <a:pt x="1695" y="1471"/>
                    <a:pt x="1695" y="1471"/>
                  </a:cubicBezTo>
                  <a:cubicBezTo>
                    <a:pt x="1821" y="1471"/>
                    <a:pt x="1821" y="1471"/>
                    <a:pt x="1821" y="1471"/>
                  </a:cubicBezTo>
                  <a:cubicBezTo>
                    <a:pt x="1821" y="1278"/>
                    <a:pt x="1821" y="1278"/>
                    <a:pt x="1821" y="1278"/>
                  </a:cubicBezTo>
                  <a:cubicBezTo>
                    <a:pt x="3156" y="426"/>
                    <a:pt x="3156" y="426"/>
                    <a:pt x="3156" y="426"/>
                  </a:cubicBezTo>
                  <a:cubicBezTo>
                    <a:pt x="3156" y="1174"/>
                    <a:pt x="3156" y="1174"/>
                    <a:pt x="3156" y="1174"/>
                  </a:cubicBezTo>
                  <a:cubicBezTo>
                    <a:pt x="2855" y="1174"/>
                    <a:pt x="2855" y="1174"/>
                    <a:pt x="2855" y="1174"/>
                  </a:cubicBezTo>
                  <a:cubicBezTo>
                    <a:pt x="2855" y="1662"/>
                    <a:pt x="2855" y="1662"/>
                    <a:pt x="2855" y="1662"/>
                  </a:cubicBezTo>
                  <a:cubicBezTo>
                    <a:pt x="3533" y="1662"/>
                    <a:pt x="3533" y="1662"/>
                    <a:pt x="3533" y="1662"/>
                  </a:cubicBezTo>
                  <a:cubicBezTo>
                    <a:pt x="3533" y="1174"/>
                    <a:pt x="3533" y="1174"/>
                    <a:pt x="3533" y="1174"/>
                  </a:cubicBezTo>
                  <a:close/>
                  <a:moveTo>
                    <a:pt x="925" y="899"/>
                  </a:moveTo>
                  <a:cubicBezTo>
                    <a:pt x="998" y="899"/>
                    <a:pt x="998" y="899"/>
                    <a:pt x="998" y="899"/>
                  </a:cubicBezTo>
                  <a:cubicBezTo>
                    <a:pt x="998" y="972"/>
                    <a:pt x="998" y="972"/>
                    <a:pt x="998" y="972"/>
                  </a:cubicBezTo>
                  <a:cubicBezTo>
                    <a:pt x="998" y="1606"/>
                    <a:pt x="998" y="1606"/>
                    <a:pt x="998" y="1606"/>
                  </a:cubicBezTo>
                  <a:cubicBezTo>
                    <a:pt x="998" y="1679"/>
                    <a:pt x="998" y="1679"/>
                    <a:pt x="998" y="1679"/>
                  </a:cubicBezTo>
                  <a:cubicBezTo>
                    <a:pt x="925" y="1679"/>
                    <a:pt x="925" y="1679"/>
                    <a:pt x="925" y="1679"/>
                  </a:cubicBezTo>
                  <a:cubicBezTo>
                    <a:pt x="79" y="1679"/>
                    <a:pt x="79" y="1679"/>
                    <a:pt x="79" y="1679"/>
                  </a:cubicBezTo>
                  <a:cubicBezTo>
                    <a:pt x="5" y="1679"/>
                    <a:pt x="5" y="1679"/>
                    <a:pt x="5" y="1679"/>
                  </a:cubicBezTo>
                  <a:cubicBezTo>
                    <a:pt x="5" y="1606"/>
                    <a:pt x="5" y="1606"/>
                    <a:pt x="5" y="1606"/>
                  </a:cubicBezTo>
                  <a:cubicBezTo>
                    <a:pt x="5" y="972"/>
                    <a:pt x="5" y="972"/>
                    <a:pt x="5" y="972"/>
                  </a:cubicBezTo>
                  <a:cubicBezTo>
                    <a:pt x="5" y="899"/>
                    <a:pt x="5" y="899"/>
                    <a:pt x="5" y="899"/>
                  </a:cubicBezTo>
                  <a:cubicBezTo>
                    <a:pt x="79" y="899"/>
                    <a:pt x="79" y="899"/>
                    <a:pt x="79" y="899"/>
                  </a:cubicBezTo>
                  <a:cubicBezTo>
                    <a:pt x="925" y="899"/>
                    <a:pt x="925" y="899"/>
                    <a:pt x="925" y="899"/>
                  </a:cubicBezTo>
                  <a:close/>
                  <a:moveTo>
                    <a:pt x="693" y="1046"/>
                  </a:moveTo>
                  <a:cubicBezTo>
                    <a:pt x="852" y="1521"/>
                    <a:pt x="852" y="1521"/>
                    <a:pt x="852" y="1521"/>
                  </a:cubicBezTo>
                  <a:cubicBezTo>
                    <a:pt x="852" y="1533"/>
                    <a:pt x="852" y="1533"/>
                    <a:pt x="852" y="1533"/>
                  </a:cubicBezTo>
                  <a:cubicBezTo>
                    <a:pt x="770" y="1533"/>
                    <a:pt x="770" y="1533"/>
                    <a:pt x="770" y="1533"/>
                  </a:cubicBezTo>
                  <a:cubicBezTo>
                    <a:pt x="608" y="1046"/>
                    <a:pt x="608" y="1046"/>
                    <a:pt x="608" y="1046"/>
                  </a:cubicBezTo>
                  <a:cubicBezTo>
                    <a:pt x="693" y="1046"/>
                    <a:pt x="693" y="1046"/>
                    <a:pt x="693" y="1046"/>
                  </a:cubicBezTo>
                  <a:close/>
                  <a:moveTo>
                    <a:pt x="852" y="1290"/>
                  </a:moveTo>
                  <a:cubicBezTo>
                    <a:pt x="770" y="1046"/>
                    <a:pt x="770" y="1046"/>
                    <a:pt x="770" y="1046"/>
                  </a:cubicBezTo>
                  <a:cubicBezTo>
                    <a:pt x="852" y="1046"/>
                    <a:pt x="852" y="1046"/>
                    <a:pt x="852" y="1046"/>
                  </a:cubicBezTo>
                  <a:cubicBezTo>
                    <a:pt x="852" y="1290"/>
                    <a:pt x="852" y="1290"/>
                    <a:pt x="852" y="1290"/>
                  </a:cubicBezTo>
                  <a:close/>
                  <a:moveTo>
                    <a:pt x="205" y="1046"/>
                  </a:moveTo>
                  <a:cubicBezTo>
                    <a:pt x="367" y="1533"/>
                    <a:pt x="367" y="1533"/>
                    <a:pt x="367" y="1533"/>
                  </a:cubicBezTo>
                  <a:cubicBezTo>
                    <a:pt x="281" y="1533"/>
                    <a:pt x="281" y="1533"/>
                    <a:pt x="281" y="1533"/>
                  </a:cubicBezTo>
                  <a:cubicBezTo>
                    <a:pt x="152" y="1143"/>
                    <a:pt x="152" y="1143"/>
                    <a:pt x="152" y="1143"/>
                  </a:cubicBezTo>
                  <a:cubicBezTo>
                    <a:pt x="152" y="1046"/>
                    <a:pt x="152" y="1046"/>
                    <a:pt x="152" y="1046"/>
                  </a:cubicBezTo>
                  <a:cubicBezTo>
                    <a:pt x="205" y="1046"/>
                    <a:pt x="205" y="1046"/>
                    <a:pt x="205" y="1046"/>
                  </a:cubicBezTo>
                  <a:close/>
                  <a:moveTo>
                    <a:pt x="444" y="1533"/>
                  </a:moveTo>
                  <a:cubicBezTo>
                    <a:pt x="282" y="1046"/>
                    <a:pt x="282" y="1046"/>
                    <a:pt x="282" y="1046"/>
                  </a:cubicBezTo>
                  <a:cubicBezTo>
                    <a:pt x="368" y="1046"/>
                    <a:pt x="368" y="1046"/>
                    <a:pt x="368" y="1046"/>
                  </a:cubicBezTo>
                  <a:cubicBezTo>
                    <a:pt x="530" y="1533"/>
                    <a:pt x="530" y="1533"/>
                    <a:pt x="530" y="1533"/>
                  </a:cubicBezTo>
                  <a:cubicBezTo>
                    <a:pt x="444" y="1533"/>
                    <a:pt x="444" y="1533"/>
                    <a:pt x="444" y="1533"/>
                  </a:cubicBezTo>
                  <a:close/>
                  <a:moveTo>
                    <a:pt x="607" y="1533"/>
                  </a:moveTo>
                  <a:cubicBezTo>
                    <a:pt x="445" y="1046"/>
                    <a:pt x="445" y="1046"/>
                    <a:pt x="445" y="1046"/>
                  </a:cubicBezTo>
                  <a:cubicBezTo>
                    <a:pt x="531" y="1046"/>
                    <a:pt x="531" y="1046"/>
                    <a:pt x="531" y="1046"/>
                  </a:cubicBezTo>
                  <a:cubicBezTo>
                    <a:pt x="693" y="1533"/>
                    <a:pt x="693" y="1533"/>
                    <a:pt x="693" y="1533"/>
                  </a:cubicBezTo>
                  <a:cubicBezTo>
                    <a:pt x="607" y="1533"/>
                    <a:pt x="607" y="1533"/>
                    <a:pt x="607" y="1533"/>
                  </a:cubicBezTo>
                  <a:close/>
                  <a:moveTo>
                    <a:pt x="152" y="1374"/>
                  </a:moveTo>
                  <a:cubicBezTo>
                    <a:pt x="205" y="1533"/>
                    <a:pt x="205" y="1533"/>
                    <a:pt x="205" y="1533"/>
                  </a:cubicBezTo>
                  <a:cubicBezTo>
                    <a:pt x="152" y="1533"/>
                    <a:pt x="152" y="1533"/>
                    <a:pt x="152" y="1533"/>
                  </a:cubicBezTo>
                  <a:cubicBezTo>
                    <a:pt x="152" y="1374"/>
                    <a:pt x="152" y="1374"/>
                    <a:pt x="152" y="1374"/>
                  </a:cubicBezTo>
                  <a:close/>
                  <a:moveTo>
                    <a:pt x="925" y="1798"/>
                  </a:moveTo>
                  <a:cubicBezTo>
                    <a:pt x="998" y="1798"/>
                    <a:pt x="998" y="1798"/>
                    <a:pt x="998" y="1798"/>
                  </a:cubicBezTo>
                  <a:cubicBezTo>
                    <a:pt x="998" y="1871"/>
                    <a:pt x="998" y="1871"/>
                    <a:pt x="998" y="1871"/>
                  </a:cubicBezTo>
                  <a:cubicBezTo>
                    <a:pt x="998" y="2505"/>
                    <a:pt x="998" y="2505"/>
                    <a:pt x="998" y="2505"/>
                  </a:cubicBezTo>
                  <a:cubicBezTo>
                    <a:pt x="998" y="2578"/>
                    <a:pt x="998" y="2578"/>
                    <a:pt x="998" y="2578"/>
                  </a:cubicBezTo>
                  <a:cubicBezTo>
                    <a:pt x="925" y="2578"/>
                    <a:pt x="925" y="2578"/>
                    <a:pt x="925" y="2578"/>
                  </a:cubicBezTo>
                  <a:cubicBezTo>
                    <a:pt x="79" y="2578"/>
                    <a:pt x="79" y="2578"/>
                    <a:pt x="79" y="2578"/>
                  </a:cubicBezTo>
                  <a:cubicBezTo>
                    <a:pt x="5" y="2578"/>
                    <a:pt x="5" y="2578"/>
                    <a:pt x="5" y="2578"/>
                  </a:cubicBezTo>
                  <a:cubicBezTo>
                    <a:pt x="5" y="2505"/>
                    <a:pt x="5" y="2505"/>
                    <a:pt x="5" y="2505"/>
                  </a:cubicBezTo>
                  <a:cubicBezTo>
                    <a:pt x="5" y="1871"/>
                    <a:pt x="5" y="1871"/>
                    <a:pt x="5" y="1871"/>
                  </a:cubicBezTo>
                  <a:cubicBezTo>
                    <a:pt x="5" y="1798"/>
                    <a:pt x="5" y="1798"/>
                    <a:pt x="5" y="1798"/>
                  </a:cubicBezTo>
                  <a:cubicBezTo>
                    <a:pt x="79" y="1798"/>
                    <a:pt x="79" y="1798"/>
                    <a:pt x="79" y="1798"/>
                  </a:cubicBezTo>
                  <a:cubicBezTo>
                    <a:pt x="925" y="1798"/>
                    <a:pt x="925" y="1798"/>
                    <a:pt x="925" y="1798"/>
                  </a:cubicBezTo>
                  <a:close/>
                  <a:moveTo>
                    <a:pt x="693" y="1944"/>
                  </a:moveTo>
                  <a:cubicBezTo>
                    <a:pt x="852" y="2419"/>
                    <a:pt x="852" y="2419"/>
                    <a:pt x="852" y="2419"/>
                  </a:cubicBezTo>
                  <a:cubicBezTo>
                    <a:pt x="852" y="2431"/>
                    <a:pt x="852" y="2431"/>
                    <a:pt x="852" y="2431"/>
                  </a:cubicBezTo>
                  <a:cubicBezTo>
                    <a:pt x="770" y="2431"/>
                    <a:pt x="770" y="2431"/>
                    <a:pt x="770" y="2431"/>
                  </a:cubicBezTo>
                  <a:cubicBezTo>
                    <a:pt x="608" y="1944"/>
                    <a:pt x="608" y="1944"/>
                    <a:pt x="608" y="1944"/>
                  </a:cubicBezTo>
                  <a:cubicBezTo>
                    <a:pt x="693" y="1944"/>
                    <a:pt x="693" y="1944"/>
                    <a:pt x="693" y="1944"/>
                  </a:cubicBezTo>
                  <a:close/>
                  <a:moveTo>
                    <a:pt x="852" y="2189"/>
                  </a:moveTo>
                  <a:cubicBezTo>
                    <a:pt x="770" y="1944"/>
                    <a:pt x="770" y="1944"/>
                    <a:pt x="770" y="1944"/>
                  </a:cubicBezTo>
                  <a:cubicBezTo>
                    <a:pt x="852" y="1944"/>
                    <a:pt x="852" y="1944"/>
                    <a:pt x="852" y="1944"/>
                  </a:cubicBezTo>
                  <a:cubicBezTo>
                    <a:pt x="852" y="2189"/>
                    <a:pt x="852" y="2189"/>
                    <a:pt x="852" y="2189"/>
                  </a:cubicBezTo>
                  <a:close/>
                  <a:moveTo>
                    <a:pt x="205" y="1944"/>
                  </a:moveTo>
                  <a:cubicBezTo>
                    <a:pt x="367" y="2431"/>
                    <a:pt x="367" y="2431"/>
                    <a:pt x="367" y="2431"/>
                  </a:cubicBezTo>
                  <a:cubicBezTo>
                    <a:pt x="281" y="2431"/>
                    <a:pt x="281" y="2431"/>
                    <a:pt x="281" y="2431"/>
                  </a:cubicBezTo>
                  <a:cubicBezTo>
                    <a:pt x="152" y="2042"/>
                    <a:pt x="152" y="2042"/>
                    <a:pt x="152" y="2042"/>
                  </a:cubicBezTo>
                  <a:cubicBezTo>
                    <a:pt x="152" y="1944"/>
                    <a:pt x="152" y="1944"/>
                    <a:pt x="152" y="1944"/>
                  </a:cubicBezTo>
                  <a:cubicBezTo>
                    <a:pt x="205" y="1944"/>
                    <a:pt x="205" y="1944"/>
                    <a:pt x="205" y="1944"/>
                  </a:cubicBezTo>
                  <a:close/>
                  <a:moveTo>
                    <a:pt x="444" y="2431"/>
                  </a:moveTo>
                  <a:cubicBezTo>
                    <a:pt x="282" y="1944"/>
                    <a:pt x="282" y="1944"/>
                    <a:pt x="282" y="1944"/>
                  </a:cubicBezTo>
                  <a:cubicBezTo>
                    <a:pt x="368" y="1944"/>
                    <a:pt x="368" y="1944"/>
                    <a:pt x="368" y="1944"/>
                  </a:cubicBezTo>
                  <a:cubicBezTo>
                    <a:pt x="530" y="2431"/>
                    <a:pt x="530" y="2431"/>
                    <a:pt x="530" y="2431"/>
                  </a:cubicBezTo>
                  <a:cubicBezTo>
                    <a:pt x="444" y="2431"/>
                    <a:pt x="444" y="2431"/>
                    <a:pt x="444" y="2431"/>
                  </a:cubicBezTo>
                  <a:close/>
                  <a:moveTo>
                    <a:pt x="607" y="2431"/>
                  </a:moveTo>
                  <a:cubicBezTo>
                    <a:pt x="445" y="1944"/>
                    <a:pt x="445" y="1944"/>
                    <a:pt x="445" y="1944"/>
                  </a:cubicBezTo>
                  <a:cubicBezTo>
                    <a:pt x="531" y="1944"/>
                    <a:pt x="531" y="1944"/>
                    <a:pt x="531" y="1944"/>
                  </a:cubicBezTo>
                  <a:cubicBezTo>
                    <a:pt x="693" y="2431"/>
                    <a:pt x="693" y="2431"/>
                    <a:pt x="693" y="2431"/>
                  </a:cubicBezTo>
                  <a:cubicBezTo>
                    <a:pt x="607" y="2431"/>
                    <a:pt x="607" y="2431"/>
                    <a:pt x="607" y="2431"/>
                  </a:cubicBezTo>
                  <a:close/>
                  <a:moveTo>
                    <a:pt x="152" y="2273"/>
                  </a:moveTo>
                  <a:cubicBezTo>
                    <a:pt x="205" y="2431"/>
                    <a:pt x="205" y="2431"/>
                    <a:pt x="205" y="2431"/>
                  </a:cubicBezTo>
                  <a:cubicBezTo>
                    <a:pt x="152" y="2431"/>
                    <a:pt x="152" y="2431"/>
                    <a:pt x="152" y="2431"/>
                  </a:cubicBezTo>
                  <a:cubicBezTo>
                    <a:pt x="152" y="2273"/>
                    <a:pt x="152" y="2273"/>
                    <a:pt x="152" y="2273"/>
                  </a:cubicBezTo>
                  <a:close/>
                  <a:moveTo>
                    <a:pt x="2971" y="1798"/>
                  </a:moveTo>
                  <a:cubicBezTo>
                    <a:pt x="3044" y="1798"/>
                    <a:pt x="3044" y="1798"/>
                    <a:pt x="3044" y="1798"/>
                  </a:cubicBezTo>
                  <a:cubicBezTo>
                    <a:pt x="3044" y="1871"/>
                    <a:pt x="3044" y="1871"/>
                    <a:pt x="3044" y="1871"/>
                  </a:cubicBezTo>
                  <a:cubicBezTo>
                    <a:pt x="3044" y="2505"/>
                    <a:pt x="3044" y="2505"/>
                    <a:pt x="3044" y="2505"/>
                  </a:cubicBezTo>
                  <a:cubicBezTo>
                    <a:pt x="3044" y="2578"/>
                    <a:pt x="3044" y="2578"/>
                    <a:pt x="3044" y="2578"/>
                  </a:cubicBezTo>
                  <a:cubicBezTo>
                    <a:pt x="2971" y="2578"/>
                    <a:pt x="2971" y="2578"/>
                    <a:pt x="2971" y="2578"/>
                  </a:cubicBezTo>
                  <a:cubicBezTo>
                    <a:pt x="2124" y="2578"/>
                    <a:pt x="2124" y="2578"/>
                    <a:pt x="2124" y="2578"/>
                  </a:cubicBezTo>
                  <a:cubicBezTo>
                    <a:pt x="2051" y="2578"/>
                    <a:pt x="2051" y="2578"/>
                    <a:pt x="2051" y="2578"/>
                  </a:cubicBezTo>
                  <a:cubicBezTo>
                    <a:pt x="2051" y="2505"/>
                    <a:pt x="2051" y="2505"/>
                    <a:pt x="2051" y="2505"/>
                  </a:cubicBezTo>
                  <a:cubicBezTo>
                    <a:pt x="2051" y="1871"/>
                    <a:pt x="2051" y="1871"/>
                    <a:pt x="2051" y="1871"/>
                  </a:cubicBezTo>
                  <a:cubicBezTo>
                    <a:pt x="2051" y="1798"/>
                    <a:pt x="2051" y="1798"/>
                    <a:pt x="2051" y="1798"/>
                  </a:cubicBezTo>
                  <a:cubicBezTo>
                    <a:pt x="2124" y="1798"/>
                    <a:pt x="2124" y="1798"/>
                    <a:pt x="2124" y="1798"/>
                  </a:cubicBezTo>
                  <a:cubicBezTo>
                    <a:pt x="2971" y="1798"/>
                    <a:pt x="2971" y="1798"/>
                    <a:pt x="2971" y="1798"/>
                  </a:cubicBezTo>
                  <a:close/>
                  <a:moveTo>
                    <a:pt x="2739" y="1944"/>
                  </a:moveTo>
                  <a:cubicBezTo>
                    <a:pt x="2898" y="2419"/>
                    <a:pt x="2898" y="2419"/>
                    <a:pt x="2898" y="2419"/>
                  </a:cubicBezTo>
                  <a:cubicBezTo>
                    <a:pt x="2898" y="2431"/>
                    <a:pt x="2898" y="2431"/>
                    <a:pt x="2898" y="2431"/>
                  </a:cubicBezTo>
                  <a:cubicBezTo>
                    <a:pt x="2816" y="2431"/>
                    <a:pt x="2816" y="2431"/>
                    <a:pt x="2816" y="2431"/>
                  </a:cubicBezTo>
                  <a:cubicBezTo>
                    <a:pt x="2654" y="1944"/>
                    <a:pt x="2654" y="1944"/>
                    <a:pt x="2654" y="1944"/>
                  </a:cubicBezTo>
                  <a:cubicBezTo>
                    <a:pt x="2739" y="1944"/>
                    <a:pt x="2739" y="1944"/>
                    <a:pt x="2739" y="1944"/>
                  </a:cubicBezTo>
                  <a:close/>
                  <a:moveTo>
                    <a:pt x="2898" y="2189"/>
                  </a:moveTo>
                  <a:cubicBezTo>
                    <a:pt x="2816" y="1944"/>
                    <a:pt x="2816" y="1944"/>
                    <a:pt x="2816" y="1944"/>
                  </a:cubicBezTo>
                  <a:cubicBezTo>
                    <a:pt x="2898" y="1944"/>
                    <a:pt x="2898" y="1944"/>
                    <a:pt x="2898" y="1944"/>
                  </a:cubicBezTo>
                  <a:cubicBezTo>
                    <a:pt x="2898" y="2189"/>
                    <a:pt x="2898" y="2189"/>
                    <a:pt x="2898" y="2189"/>
                  </a:cubicBezTo>
                  <a:close/>
                  <a:moveTo>
                    <a:pt x="2251" y="1944"/>
                  </a:moveTo>
                  <a:cubicBezTo>
                    <a:pt x="2414" y="2431"/>
                    <a:pt x="2414" y="2431"/>
                    <a:pt x="2414" y="2431"/>
                  </a:cubicBezTo>
                  <a:cubicBezTo>
                    <a:pt x="2328" y="2431"/>
                    <a:pt x="2328" y="2431"/>
                    <a:pt x="2328" y="2431"/>
                  </a:cubicBezTo>
                  <a:cubicBezTo>
                    <a:pt x="2198" y="2042"/>
                    <a:pt x="2198" y="2042"/>
                    <a:pt x="2198" y="2042"/>
                  </a:cubicBezTo>
                  <a:cubicBezTo>
                    <a:pt x="2198" y="1944"/>
                    <a:pt x="2198" y="1944"/>
                    <a:pt x="2198" y="1944"/>
                  </a:cubicBezTo>
                  <a:cubicBezTo>
                    <a:pt x="2251" y="1944"/>
                    <a:pt x="2251" y="1944"/>
                    <a:pt x="2251" y="1944"/>
                  </a:cubicBezTo>
                  <a:close/>
                  <a:moveTo>
                    <a:pt x="2490" y="2431"/>
                  </a:moveTo>
                  <a:cubicBezTo>
                    <a:pt x="2328" y="1944"/>
                    <a:pt x="2328" y="1944"/>
                    <a:pt x="2328" y="1944"/>
                  </a:cubicBezTo>
                  <a:cubicBezTo>
                    <a:pt x="2414" y="1944"/>
                    <a:pt x="2414" y="1944"/>
                    <a:pt x="2414" y="1944"/>
                  </a:cubicBezTo>
                  <a:cubicBezTo>
                    <a:pt x="2576" y="2431"/>
                    <a:pt x="2576" y="2431"/>
                    <a:pt x="2576" y="2431"/>
                  </a:cubicBezTo>
                  <a:cubicBezTo>
                    <a:pt x="2490" y="2431"/>
                    <a:pt x="2490" y="2431"/>
                    <a:pt x="2490" y="2431"/>
                  </a:cubicBezTo>
                  <a:close/>
                  <a:moveTo>
                    <a:pt x="2653" y="2431"/>
                  </a:moveTo>
                  <a:cubicBezTo>
                    <a:pt x="2491" y="1944"/>
                    <a:pt x="2491" y="1944"/>
                    <a:pt x="2491" y="1944"/>
                  </a:cubicBezTo>
                  <a:cubicBezTo>
                    <a:pt x="2577" y="1944"/>
                    <a:pt x="2577" y="1944"/>
                    <a:pt x="2577" y="1944"/>
                  </a:cubicBezTo>
                  <a:cubicBezTo>
                    <a:pt x="2739" y="2431"/>
                    <a:pt x="2739" y="2431"/>
                    <a:pt x="2739" y="2431"/>
                  </a:cubicBezTo>
                  <a:cubicBezTo>
                    <a:pt x="2653" y="2431"/>
                    <a:pt x="2653" y="2431"/>
                    <a:pt x="2653" y="2431"/>
                  </a:cubicBezTo>
                  <a:close/>
                  <a:moveTo>
                    <a:pt x="2198" y="2273"/>
                  </a:moveTo>
                  <a:cubicBezTo>
                    <a:pt x="2251" y="2431"/>
                    <a:pt x="2251" y="2431"/>
                    <a:pt x="2251" y="2431"/>
                  </a:cubicBezTo>
                  <a:cubicBezTo>
                    <a:pt x="2198" y="2431"/>
                    <a:pt x="2198" y="2431"/>
                    <a:pt x="2198" y="2431"/>
                  </a:cubicBezTo>
                  <a:cubicBezTo>
                    <a:pt x="2198" y="2273"/>
                    <a:pt x="2198" y="2273"/>
                    <a:pt x="2198" y="2273"/>
                  </a:cubicBezTo>
                  <a:close/>
                  <a:moveTo>
                    <a:pt x="4179" y="1798"/>
                  </a:moveTo>
                  <a:cubicBezTo>
                    <a:pt x="4252" y="1798"/>
                    <a:pt x="4252" y="1798"/>
                    <a:pt x="4252" y="1798"/>
                  </a:cubicBezTo>
                  <a:cubicBezTo>
                    <a:pt x="4252" y="1871"/>
                    <a:pt x="4252" y="1871"/>
                    <a:pt x="4252" y="1871"/>
                  </a:cubicBezTo>
                  <a:cubicBezTo>
                    <a:pt x="4252" y="2505"/>
                    <a:pt x="4252" y="2505"/>
                    <a:pt x="4252" y="2505"/>
                  </a:cubicBezTo>
                  <a:cubicBezTo>
                    <a:pt x="4252" y="2578"/>
                    <a:pt x="4252" y="2578"/>
                    <a:pt x="4252" y="2578"/>
                  </a:cubicBezTo>
                  <a:cubicBezTo>
                    <a:pt x="4179" y="2578"/>
                    <a:pt x="4179" y="2578"/>
                    <a:pt x="4179" y="2578"/>
                  </a:cubicBezTo>
                  <a:cubicBezTo>
                    <a:pt x="3332" y="2578"/>
                    <a:pt x="3332" y="2578"/>
                    <a:pt x="3332" y="2578"/>
                  </a:cubicBezTo>
                  <a:cubicBezTo>
                    <a:pt x="3259" y="2578"/>
                    <a:pt x="3259" y="2578"/>
                    <a:pt x="3259" y="2578"/>
                  </a:cubicBezTo>
                  <a:cubicBezTo>
                    <a:pt x="3259" y="2505"/>
                    <a:pt x="3259" y="2505"/>
                    <a:pt x="3259" y="2505"/>
                  </a:cubicBezTo>
                  <a:cubicBezTo>
                    <a:pt x="3259" y="1871"/>
                    <a:pt x="3259" y="1871"/>
                    <a:pt x="3259" y="1871"/>
                  </a:cubicBezTo>
                  <a:cubicBezTo>
                    <a:pt x="3259" y="1798"/>
                    <a:pt x="3259" y="1798"/>
                    <a:pt x="3259" y="1798"/>
                  </a:cubicBezTo>
                  <a:cubicBezTo>
                    <a:pt x="3332" y="1798"/>
                    <a:pt x="3332" y="1798"/>
                    <a:pt x="3332" y="1798"/>
                  </a:cubicBezTo>
                  <a:cubicBezTo>
                    <a:pt x="4179" y="1798"/>
                    <a:pt x="4179" y="1798"/>
                    <a:pt x="4179" y="1798"/>
                  </a:cubicBezTo>
                  <a:close/>
                  <a:moveTo>
                    <a:pt x="3947" y="1944"/>
                  </a:moveTo>
                  <a:cubicBezTo>
                    <a:pt x="4105" y="2419"/>
                    <a:pt x="4105" y="2419"/>
                    <a:pt x="4105" y="2419"/>
                  </a:cubicBezTo>
                  <a:cubicBezTo>
                    <a:pt x="4105" y="2431"/>
                    <a:pt x="4105" y="2431"/>
                    <a:pt x="4105" y="2431"/>
                  </a:cubicBezTo>
                  <a:cubicBezTo>
                    <a:pt x="4023" y="2431"/>
                    <a:pt x="4023" y="2431"/>
                    <a:pt x="4023" y="2431"/>
                  </a:cubicBezTo>
                  <a:cubicBezTo>
                    <a:pt x="3861" y="1944"/>
                    <a:pt x="3861" y="1944"/>
                    <a:pt x="3861" y="1944"/>
                  </a:cubicBezTo>
                  <a:cubicBezTo>
                    <a:pt x="3947" y="1944"/>
                    <a:pt x="3947" y="1944"/>
                    <a:pt x="3947" y="1944"/>
                  </a:cubicBezTo>
                  <a:close/>
                  <a:moveTo>
                    <a:pt x="4105" y="2189"/>
                  </a:moveTo>
                  <a:cubicBezTo>
                    <a:pt x="4024" y="1944"/>
                    <a:pt x="4024" y="1944"/>
                    <a:pt x="4024" y="1944"/>
                  </a:cubicBezTo>
                  <a:cubicBezTo>
                    <a:pt x="4105" y="1944"/>
                    <a:pt x="4105" y="1944"/>
                    <a:pt x="4105" y="1944"/>
                  </a:cubicBezTo>
                  <a:cubicBezTo>
                    <a:pt x="4105" y="2189"/>
                    <a:pt x="4105" y="2189"/>
                    <a:pt x="4105" y="2189"/>
                  </a:cubicBezTo>
                  <a:close/>
                  <a:moveTo>
                    <a:pt x="3458" y="1944"/>
                  </a:moveTo>
                  <a:cubicBezTo>
                    <a:pt x="3621" y="2431"/>
                    <a:pt x="3621" y="2431"/>
                    <a:pt x="3621" y="2431"/>
                  </a:cubicBezTo>
                  <a:cubicBezTo>
                    <a:pt x="3535" y="2431"/>
                    <a:pt x="3535" y="2431"/>
                    <a:pt x="3535" y="2431"/>
                  </a:cubicBezTo>
                  <a:cubicBezTo>
                    <a:pt x="3405" y="2042"/>
                    <a:pt x="3405" y="2042"/>
                    <a:pt x="3405" y="2042"/>
                  </a:cubicBezTo>
                  <a:cubicBezTo>
                    <a:pt x="3405" y="1944"/>
                    <a:pt x="3405" y="1944"/>
                    <a:pt x="3405" y="1944"/>
                  </a:cubicBezTo>
                  <a:cubicBezTo>
                    <a:pt x="3458" y="1944"/>
                    <a:pt x="3458" y="1944"/>
                    <a:pt x="3458" y="1944"/>
                  </a:cubicBezTo>
                  <a:close/>
                  <a:moveTo>
                    <a:pt x="3698" y="2431"/>
                  </a:moveTo>
                  <a:cubicBezTo>
                    <a:pt x="3535" y="1944"/>
                    <a:pt x="3535" y="1944"/>
                    <a:pt x="3535" y="1944"/>
                  </a:cubicBezTo>
                  <a:cubicBezTo>
                    <a:pt x="3621" y="1944"/>
                    <a:pt x="3621" y="1944"/>
                    <a:pt x="3621" y="1944"/>
                  </a:cubicBezTo>
                  <a:cubicBezTo>
                    <a:pt x="3784" y="2431"/>
                    <a:pt x="3784" y="2431"/>
                    <a:pt x="3784" y="2431"/>
                  </a:cubicBezTo>
                  <a:cubicBezTo>
                    <a:pt x="3698" y="2431"/>
                    <a:pt x="3698" y="2431"/>
                    <a:pt x="3698" y="2431"/>
                  </a:cubicBezTo>
                  <a:close/>
                  <a:moveTo>
                    <a:pt x="3861" y="2431"/>
                  </a:moveTo>
                  <a:cubicBezTo>
                    <a:pt x="3698" y="1944"/>
                    <a:pt x="3698" y="1944"/>
                    <a:pt x="3698" y="1944"/>
                  </a:cubicBezTo>
                  <a:cubicBezTo>
                    <a:pt x="3784" y="1944"/>
                    <a:pt x="3784" y="1944"/>
                    <a:pt x="3784" y="1944"/>
                  </a:cubicBezTo>
                  <a:cubicBezTo>
                    <a:pt x="3947" y="2431"/>
                    <a:pt x="3947" y="2431"/>
                    <a:pt x="3947" y="2431"/>
                  </a:cubicBezTo>
                  <a:cubicBezTo>
                    <a:pt x="3861" y="2431"/>
                    <a:pt x="3861" y="2431"/>
                    <a:pt x="3861" y="2431"/>
                  </a:cubicBezTo>
                  <a:close/>
                  <a:moveTo>
                    <a:pt x="3405" y="2273"/>
                  </a:moveTo>
                  <a:cubicBezTo>
                    <a:pt x="3458" y="2431"/>
                    <a:pt x="3458" y="2431"/>
                    <a:pt x="3458" y="2431"/>
                  </a:cubicBezTo>
                  <a:cubicBezTo>
                    <a:pt x="3405" y="2431"/>
                    <a:pt x="3405" y="2431"/>
                    <a:pt x="3405" y="2431"/>
                  </a:cubicBezTo>
                  <a:cubicBezTo>
                    <a:pt x="3405" y="2273"/>
                    <a:pt x="3405" y="2273"/>
                    <a:pt x="3405" y="2273"/>
                  </a:cubicBezTo>
                  <a:close/>
                  <a:moveTo>
                    <a:pt x="2449" y="532"/>
                  </a:moveTo>
                  <a:cubicBezTo>
                    <a:pt x="2639" y="448"/>
                    <a:pt x="2639" y="448"/>
                    <a:pt x="2639" y="448"/>
                  </a:cubicBezTo>
                  <a:cubicBezTo>
                    <a:pt x="2604" y="574"/>
                    <a:pt x="2604" y="574"/>
                    <a:pt x="2604" y="574"/>
                  </a:cubicBezTo>
                  <a:cubicBezTo>
                    <a:pt x="2570" y="595"/>
                    <a:pt x="2570" y="595"/>
                    <a:pt x="2570" y="595"/>
                  </a:cubicBezTo>
                  <a:cubicBezTo>
                    <a:pt x="2449" y="532"/>
                    <a:pt x="2449" y="532"/>
                    <a:pt x="2449" y="532"/>
                  </a:cubicBezTo>
                  <a:close/>
                  <a:moveTo>
                    <a:pt x="2123" y="676"/>
                  </a:moveTo>
                  <a:cubicBezTo>
                    <a:pt x="2280" y="607"/>
                    <a:pt x="2280" y="607"/>
                    <a:pt x="2280" y="607"/>
                  </a:cubicBezTo>
                  <a:cubicBezTo>
                    <a:pt x="2276" y="768"/>
                    <a:pt x="2276" y="768"/>
                    <a:pt x="2276" y="768"/>
                  </a:cubicBezTo>
                  <a:cubicBezTo>
                    <a:pt x="2123" y="676"/>
                    <a:pt x="2123" y="676"/>
                    <a:pt x="2123" y="676"/>
                  </a:cubicBezTo>
                  <a:close/>
                  <a:moveTo>
                    <a:pt x="1886" y="782"/>
                  </a:moveTo>
                  <a:cubicBezTo>
                    <a:pt x="1988" y="737"/>
                    <a:pt x="1988" y="737"/>
                    <a:pt x="1988" y="737"/>
                  </a:cubicBezTo>
                  <a:cubicBezTo>
                    <a:pt x="1981" y="871"/>
                    <a:pt x="1981" y="871"/>
                    <a:pt x="1981" y="871"/>
                  </a:cubicBezTo>
                  <a:cubicBezTo>
                    <a:pt x="1886" y="782"/>
                    <a:pt x="1886" y="782"/>
                    <a:pt x="1886" y="782"/>
                  </a:cubicBezTo>
                  <a:close/>
                  <a:moveTo>
                    <a:pt x="1970" y="978"/>
                  </a:moveTo>
                  <a:cubicBezTo>
                    <a:pt x="1821" y="1073"/>
                    <a:pt x="1821" y="1073"/>
                    <a:pt x="1821" y="1073"/>
                  </a:cubicBezTo>
                  <a:cubicBezTo>
                    <a:pt x="1821" y="841"/>
                    <a:pt x="1821" y="841"/>
                    <a:pt x="1821" y="841"/>
                  </a:cubicBezTo>
                  <a:cubicBezTo>
                    <a:pt x="1970" y="978"/>
                    <a:pt x="1970" y="978"/>
                    <a:pt x="1970" y="978"/>
                  </a:cubicBezTo>
                  <a:close/>
                  <a:moveTo>
                    <a:pt x="2207" y="827"/>
                  </a:moveTo>
                  <a:cubicBezTo>
                    <a:pt x="2065" y="917"/>
                    <a:pt x="2065" y="917"/>
                    <a:pt x="2065" y="917"/>
                  </a:cubicBezTo>
                  <a:cubicBezTo>
                    <a:pt x="2074" y="747"/>
                    <a:pt x="2074" y="747"/>
                    <a:pt x="2074" y="747"/>
                  </a:cubicBezTo>
                  <a:cubicBezTo>
                    <a:pt x="2207" y="827"/>
                    <a:pt x="2207" y="827"/>
                    <a:pt x="2207" y="827"/>
                  </a:cubicBezTo>
                  <a:close/>
                  <a:moveTo>
                    <a:pt x="2486" y="649"/>
                  </a:moveTo>
                  <a:cubicBezTo>
                    <a:pt x="2363" y="727"/>
                    <a:pt x="2363" y="727"/>
                    <a:pt x="2363" y="727"/>
                  </a:cubicBezTo>
                  <a:cubicBezTo>
                    <a:pt x="2367" y="586"/>
                    <a:pt x="2367" y="586"/>
                    <a:pt x="2367" y="586"/>
                  </a:cubicBezTo>
                  <a:cubicBezTo>
                    <a:pt x="2486" y="649"/>
                    <a:pt x="2486" y="649"/>
                    <a:pt x="2486" y="649"/>
                  </a:cubicBezTo>
                  <a:close/>
                  <a:moveTo>
                    <a:pt x="2774" y="465"/>
                  </a:moveTo>
                  <a:cubicBezTo>
                    <a:pt x="2713" y="504"/>
                    <a:pt x="2713" y="504"/>
                    <a:pt x="2713" y="504"/>
                  </a:cubicBezTo>
                  <a:cubicBezTo>
                    <a:pt x="2732" y="435"/>
                    <a:pt x="2732" y="435"/>
                    <a:pt x="2732" y="435"/>
                  </a:cubicBezTo>
                  <a:cubicBezTo>
                    <a:pt x="2774" y="465"/>
                    <a:pt x="2774" y="465"/>
                    <a:pt x="2774" y="465"/>
                  </a:cubicBezTo>
                  <a:close/>
                  <a:moveTo>
                    <a:pt x="2938" y="360"/>
                  </a:moveTo>
                  <a:cubicBezTo>
                    <a:pt x="2851" y="416"/>
                    <a:pt x="2851" y="416"/>
                    <a:pt x="2851" y="416"/>
                  </a:cubicBezTo>
                  <a:cubicBezTo>
                    <a:pt x="2833" y="403"/>
                    <a:pt x="2815" y="389"/>
                    <a:pt x="2799" y="377"/>
                  </a:cubicBezTo>
                  <a:cubicBezTo>
                    <a:pt x="2931" y="318"/>
                    <a:pt x="2931" y="318"/>
                    <a:pt x="2931" y="318"/>
                  </a:cubicBezTo>
                  <a:cubicBezTo>
                    <a:pt x="2933" y="332"/>
                    <a:pt x="2936" y="345"/>
                    <a:pt x="2938" y="360"/>
                  </a:cubicBezTo>
                  <a:close/>
                  <a:moveTo>
                    <a:pt x="2996" y="290"/>
                  </a:moveTo>
                  <a:cubicBezTo>
                    <a:pt x="3131" y="230"/>
                    <a:pt x="3131" y="230"/>
                    <a:pt x="3131" y="230"/>
                  </a:cubicBezTo>
                  <a:cubicBezTo>
                    <a:pt x="3134" y="235"/>
                    <a:pt x="3134" y="235"/>
                    <a:pt x="3134" y="235"/>
                  </a:cubicBezTo>
                  <a:cubicBezTo>
                    <a:pt x="2988" y="328"/>
                    <a:pt x="2988" y="328"/>
                    <a:pt x="2988" y="328"/>
                  </a:cubicBezTo>
                  <a:cubicBezTo>
                    <a:pt x="2991" y="313"/>
                    <a:pt x="2994" y="300"/>
                    <a:pt x="2996" y="290"/>
                  </a:cubicBezTo>
                  <a:close/>
                </a:path>
              </a:pathLst>
            </a:custGeom>
            <a:solidFill>
              <a:schemeClr val="accent4"/>
            </a:solidFill>
            <a:ln>
              <a:noFill/>
            </a:ln>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mn-ea"/>
                <a:ea typeface="+mn-ea"/>
              </a:endParaRPr>
            </a:p>
          </p:txBody>
        </p:sp>
      </p:grpSp>
    </p:spTree>
    <p:extLst>
      <p:ext uri="{BB962C8B-B14F-4D97-AF65-F5344CB8AC3E}">
        <p14:creationId xmlns:p14="http://schemas.microsoft.com/office/powerpoint/2010/main" val="2308767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5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par>
                                <p:cTn id="26" presetID="52" presetClass="entr" presetSubtype="0" fill="hold" nodeType="withEffect">
                                  <p:stCondLst>
                                    <p:cond delay="100"/>
                                  </p:stCondLst>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par>
                                <p:cTn id="31" presetID="52" presetClass="entr" presetSubtype="0" fill="hold" nodeType="withEffect">
                                  <p:stCondLst>
                                    <p:cond delay="200"/>
                                  </p:stCondLst>
                                  <p:childTnLst>
                                    <p:set>
                                      <p:cBhvr>
                                        <p:cTn id="32" dur="1" fill="hold">
                                          <p:stCondLst>
                                            <p:cond delay="0"/>
                                          </p:stCondLst>
                                        </p:cTn>
                                        <p:tgtEl>
                                          <p:spTgt spid="28"/>
                                        </p:tgtEl>
                                        <p:attrNameLst>
                                          <p:attrName>style.visibility</p:attrName>
                                        </p:attrNameLst>
                                      </p:cBhvr>
                                      <p:to>
                                        <p:strVal val="visible"/>
                                      </p:to>
                                    </p:set>
                                    <p:animScale>
                                      <p:cBhvr>
                                        <p:cTn id="33"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28"/>
                                        </p:tgtEl>
                                        <p:attrNameLst>
                                          <p:attrName>ppt_x</p:attrName>
                                          <p:attrName>ppt_y</p:attrName>
                                        </p:attrNameLst>
                                      </p:cBhvr>
                                    </p:animMotion>
                                    <p:animEffect transition="in" filter="fade">
                                      <p:cBhvr>
                                        <p:cTn id="35" dur="1000"/>
                                        <p:tgtEl>
                                          <p:spTgt spid="28"/>
                                        </p:tgtEl>
                                      </p:cBhvr>
                                    </p:animEffect>
                                  </p:childTnLst>
                                </p:cTn>
                              </p:par>
                              <p:par>
                                <p:cTn id="36" presetID="52" presetClass="entr" presetSubtype="0" fill="hold" nodeType="withEffect">
                                  <p:stCondLst>
                                    <p:cond delay="300"/>
                                  </p:stCondLst>
                                  <p:childTnLst>
                                    <p:set>
                                      <p:cBhvr>
                                        <p:cTn id="37" dur="1" fill="hold">
                                          <p:stCondLst>
                                            <p:cond delay="0"/>
                                          </p:stCondLst>
                                        </p:cTn>
                                        <p:tgtEl>
                                          <p:spTgt spid="37"/>
                                        </p:tgtEl>
                                        <p:attrNameLst>
                                          <p:attrName>style.visibility</p:attrName>
                                        </p:attrNameLst>
                                      </p:cBhvr>
                                      <p:to>
                                        <p:strVal val="visible"/>
                                      </p:to>
                                    </p:set>
                                    <p:animScale>
                                      <p:cBhvr>
                                        <p:cTn id="38"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7"/>
                                        </p:tgtEl>
                                        <p:attrNameLst>
                                          <p:attrName>ppt_x</p:attrName>
                                          <p:attrName>ppt_y</p:attrName>
                                        </p:attrNameLst>
                                      </p:cBhvr>
                                    </p:animMotion>
                                    <p:animEffect transition="in" filter="fade">
                                      <p:cBhvr>
                                        <p:cTn id="4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五种改善方法</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938528" y="1689978"/>
            <a:ext cx="2690762" cy="3543957"/>
            <a:chOff x="3430084" y="1747282"/>
            <a:chExt cx="2690762" cy="3543957"/>
          </a:xfrm>
        </p:grpSpPr>
        <p:cxnSp>
          <p:nvCxnSpPr>
            <p:cNvPr id="6" name="直接连接符 5"/>
            <p:cNvCxnSpPr/>
            <p:nvPr/>
          </p:nvCxnSpPr>
          <p:spPr>
            <a:xfrm>
              <a:off x="3893901" y="1747282"/>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073493" y="2633271"/>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430084" y="3483342"/>
              <a:ext cx="2666817"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89684" y="4429196"/>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94579" y="5291239"/>
              <a:ext cx="246640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937463" y="1229773"/>
            <a:ext cx="3580851" cy="5178914"/>
            <a:chOff x="2000519" y="1482611"/>
            <a:chExt cx="3580851" cy="5178914"/>
          </a:xfrm>
        </p:grpSpPr>
        <p:sp>
          <p:nvSpPr>
            <p:cNvPr id="15" name="任意多边形 14"/>
            <p:cNvSpPr>
              <a:spLocks/>
            </p:cNvSpPr>
            <p:nvPr/>
          </p:nvSpPr>
          <p:spPr bwMode="auto">
            <a:xfrm>
              <a:off x="4409612" y="2880521"/>
              <a:ext cx="1140661" cy="1146316"/>
            </a:xfrm>
            <a:custGeom>
              <a:avLst/>
              <a:gdLst>
                <a:gd name="connsiteX0" fmla="*/ 216693 w 1281112"/>
                <a:gd name="connsiteY0" fmla="*/ 0 h 1287463"/>
                <a:gd name="connsiteX1" fmla="*/ 309096 w 1281112"/>
                <a:gd name="connsiteY1" fmla="*/ 73478 h 1287463"/>
                <a:gd name="connsiteX2" fmla="*/ 294722 w 1281112"/>
                <a:gd name="connsiteY2" fmla="*/ 132670 h 1287463"/>
                <a:gd name="connsiteX3" fmla="*/ 261868 w 1281112"/>
                <a:gd name="connsiteY3" fmla="*/ 189820 h 1287463"/>
                <a:gd name="connsiteX4" fmla="*/ 263921 w 1281112"/>
                <a:gd name="connsiteY4" fmla="*/ 189820 h 1287463"/>
                <a:gd name="connsiteX5" fmla="*/ 253654 w 1281112"/>
                <a:gd name="connsiteY5" fmla="*/ 226559 h 1287463"/>
                <a:gd name="connsiteX6" fmla="*/ 253654 w 1281112"/>
                <a:gd name="connsiteY6" fmla="*/ 381070 h 1287463"/>
                <a:gd name="connsiteX7" fmla="*/ 253654 w 1281112"/>
                <a:gd name="connsiteY7" fmla="*/ 400050 h 1287463"/>
                <a:gd name="connsiteX8" fmla="*/ 320537 w 1281112"/>
                <a:gd name="connsiteY8" fmla="*/ 400050 h 1287463"/>
                <a:gd name="connsiteX9" fmla="*/ 986416 w 1281112"/>
                <a:gd name="connsiteY9" fmla="*/ 400050 h 1287463"/>
                <a:gd name="connsiteX10" fmla="*/ 955718 w 1281112"/>
                <a:gd name="connsiteY10" fmla="*/ 545561 h 1287463"/>
                <a:gd name="connsiteX11" fmla="*/ 1281112 w 1281112"/>
                <a:gd name="connsiteY11" fmla="*/ 1287463 h 1287463"/>
                <a:gd name="connsiteX12" fmla="*/ 800184 w 1281112"/>
                <a:gd name="connsiteY12" fmla="*/ 1287463 h 1287463"/>
                <a:gd name="connsiteX13" fmla="*/ 800184 w 1281112"/>
                <a:gd name="connsiteY13" fmla="*/ 1225980 h 1287463"/>
                <a:gd name="connsiteX14" fmla="*/ 808370 w 1281112"/>
                <a:gd name="connsiteY14" fmla="*/ 1195238 h 1287463"/>
                <a:gd name="connsiteX15" fmla="*/ 832928 w 1281112"/>
                <a:gd name="connsiteY15" fmla="*/ 1152199 h 1287463"/>
                <a:gd name="connsiteX16" fmla="*/ 855439 w 1281112"/>
                <a:gd name="connsiteY16" fmla="*/ 1078419 h 1287463"/>
                <a:gd name="connsiteX17" fmla="*/ 718323 w 1281112"/>
                <a:gd name="connsiteY17" fmla="*/ 959551 h 1287463"/>
                <a:gd name="connsiteX18" fmla="*/ 581208 w 1281112"/>
                <a:gd name="connsiteY18" fmla="*/ 1068172 h 1287463"/>
                <a:gd name="connsiteX19" fmla="*/ 581208 w 1281112"/>
                <a:gd name="connsiteY19" fmla="*/ 1070221 h 1287463"/>
                <a:gd name="connsiteX20" fmla="*/ 581208 w 1281112"/>
                <a:gd name="connsiteY20" fmla="*/ 1072271 h 1287463"/>
                <a:gd name="connsiteX21" fmla="*/ 601673 w 1281112"/>
                <a:gd name="connsiteY21" fmla="*/ 1152199 h 1287463"/>
                <a:gd name="connsiteX22" fmla="*/ 628277 w 1281112"/>
                <a:gd name="connsiteY22" fmla="*/ 1199337 h 1287463"/>
                <a:gd name="connsiteX23" fmla="*/ 634417 w 1281112"/>
                <a:gd name="connsiteY23" fmla="*/ 1225980 h 1287463"/>
                <a:gd name="connsiteX24" fmla="*/ 634417 w 1281112"/>
                <a:gd name="connsiteY24" fmla="*/ 1287463 h 1287463"/>
                <a:gd name="connsiteX25" fmla="*/ 0 w 1281112"/>
                <a:gd name="connsiteY25" fmla="*/ 1287463 h 1287463"/>
                <a:gd name="connsiteX26" fmla="*/ 0 w 1281112"/>
                <a:gd name="connsiteY26" fmla="*/ 713616 h 1287463"/>
                <a:gd name="connsiteX27" fmla="*/ 57302 w 1281112"/>
                <a:gd name="connsiteY27" fmla="*/ 713616 h 1287463"/>
                <a:gd name="connsiteX28" fmla="*/ 90046 w 1281112"/>
                <a:gd name="connsiteY28" fmla="*/ 721814 h 1287463"/>
                <a:gd name="connsiteX29" fmla="*/ 130977 w 1281112"/>
                <a:gd name="connsiteY29" fmla="*/ 746408 h 1287463"/>
                <a:gd name="connsiteX30" fmla="*/ 204651 w 1281112"/>
                <a:gd name="connsiteY30" fmla="*/ 768952 h 1287463"/>
                <a:gd name="connsiteX31" fmla="*/ 323348 w 1281112"/>
                <a:gd name="connsiteY31" fmla="*/ 631638 h 1287463"/>
                <a:gd name="connsiteX32" fmla="*/ 214883 w 1281112"/>
                <a:gd name="connsiteY32" fmla="*/ 494325 h 1287463"/>
                <a:gd name="connsiteX33" fmla="*/ 210790 w 1281112"/>
                <a:gd name="connsiteY33" fmla="*/ 494325 h 1287463"/>
                <a:gd name="connsiteX34" fmla="*/ 130977 w 1281112"/>
                <a:gd name="connsiteY34" fmla="*/ 514819 h 1287463"/>
                <a:gd name="connsiteX35" fmla="*/ 83907 w 1281112"/>
                <a:gd name="connsiteY35" fmla="*/ 541462 h 1287463"/>
                <a:gd name="connsiteX36" fmla="*/ 57302 w 1281112"/>
                <a:gd name="connsiteY36" fmla="*/ 547611 h 1287463"/>
                <a:gd name="connsiteX37" fmla="*/ 0 w 1281112"/>
                <a:gd name="connsiteY37" fmla="*/ 547611 h 1287463"/>
                <a:gd name="connsiteX38" fmla="*/ 0 w 1281112"/>
                <a:gd name="connsiteY38" fmla="*/ 400050 h 1287463"/>
                <a:gd name="connsiteX39" fmla="*/ 175561 w 1281112"/>
                <a:gd name="connsiteY39" fmla="*/ 400050 h 1287463"/>
                <a:gd name="connsiteX40" fmla="*/ 179223 w 1281112"/>
                <a:gd name="connsiteY40" fmla="*/ 400050 h 1287463"/>
                <a:gd name="connsiteX41" fmla="*/ 178866 w 1281112"/>
                <a:gd name="connsiteY41" fmla="*/ 359898 h 1287463"/>
                <a:gd name="connsiteX42" fmla="*/ 177679 w 1281112"/>
                <a:gd name="connsiteY42" fmla="*/ 226559 h 1287463"/>
                <a:gd name="connsiteX43" fmla="*/ 167412 w 1281112"/>
                <a:gd name="connsiteY43" fmla="*/ 185737 h 1287463"/>
                <a:gd name="connsiteX44" fmla="*/ 138664 w 1281112"/>
                <a:gd name="connsiteY44" fmla="*/ 132670 h 1287463"/>
                <a:gd name="connsiteX45" fmla="*/ 122237 w 1281112"/>
                <a:gd name="connsiteY45" fmla="*/ 79602 h 1287463"/>
                <a:gd name="connsiteX46" fmla="*/ 216693 w 1281112"/>
                <a:gd name="connsiteY46" fmla="*/ 0 h 1287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81112" h="1287463">
                  <a:moveTo>
                    <a:pt x="216693" y="0"/>
                  </a:moveTo>
                  <a:cubicBezTo>
                    <a:pt x="265975" y="0"/>
                    <a:pt x="304989" y="32657"/>
                    <a:pt x="309096" y="73478"/>
                  </a:cubicBezTo>
                  <a:cubicBezTo>
                    <a:pt x="311149" y="97971"/>
                    <a:pt x="307042" y="116341"/>
                    <a:pt x="294722" y="132670"/>
                  </a:cubicBezTo>
                  <a:cubicBezTo>
                    <a:pt x="278295" y="155121"/>
                    <a:pt x="270081" y="167368"/>
                    <a:pt x="261868" y="189820"/>
                  </a:cubicBezTo>
                  <a:cubicBezTo>
                    <a:pt x="261868" y="189820"/>
                    <a:pt x="261868" y="189820"/>
                    <a:pt x="263921" y="189820"/>
                  </a:cubicBezTo>
                  <a:lnTo>
                    <a:pt x="253654" y="226559"/>
                  </a:lnTo>
                  <a:cubicBezTo>
                    <a:pt x="253654" y="226559"/>
                    <a:pt x="253654" y="226559"/>
                    <a:pt x="253654" y="381070"/>
                  </a:cubicBezTo>
                  <a:lnTo>
                    <a:pt x="253654" y="400050"/>
                  </a:lnTo>
                  <a:lnTo>
                    <a:pt x="320537" y="400050"/>
                  </a:lnTo>
                  <a:cubicBezTo>
                    <a:pt x="466236" y="400050"/>
                    <a:pt x="678161" y="400050"/>
                    <a:pt x="986416" y="400050"/>
                  </a:cubicBezTo>
                  <a:cubicBezTo>
                    <a:pt x="972090" y="492275"/>
                    <a:pt x="953671" y="508671"/>
                    <a:pt x="955718" y="545561"/>
                  </a:cubicBezTo>
                  <a:cubicBezTo>
                    <a:pt x="965950" y="748457"/>
                    <a:pt x="1281112" y="1287463"/>
                    <a:pt x="1281112" y="1287463"/>
                  </a:cubicBezTo>
                  <a:cubicBezTo>
                    <a:pt x="1281112" y="1287463"/>
                    <a:pt x="1281112" y="1287463"/>
                    <a:pt x="800184" y="1287463"/>
                  </a:cubicBezTo>
                  <a:cubicBezTo>
                    <a:pt x="800184" y="1287463"/>
                    <a:pt x="800184" y="1287463"/>
                    <a:pt x="800184" y="1225980"/>
                  </a:cubicBezTo>
                  <a:cubicBezTo>
                    <a:pt x="800184" y="1225980"/>
                    <a:pt x="800184" y="1225980"/>
                    <a:pt x="808370" y="1195238"/>
                  </a:cubicBezTo>
                  <a:cubicBezTo>
                    <a:pt x="814509" y="1178842"/>
                    <a:pt x="818602" y="1170644"/>
                    <a:pt x="832928" y="1152199"/>
                  </a:cubicBezTo>
                  <a:cubicBezTo>
                    <a:pt x="849300" y="1129655"/>
                    <a:pt x="855439" y="1105062"/>
                    <a:pt x="855439" y="1078419"/>
                  </a:cubicBezTo>
                  <a:cubicBezTo>
                    <a:pt x="855439" y="1012837"/>
                    <a:pt x="794044" y="959551"/>
                    <a:pt x="718323" y="959551"/>
                  </a:cubicBezTo>
                  <a:cubicBezTo>
                    <a:pt x="644649" y="959551"/>
                    <a:pt x="587347" y="1006688"/>
                    <a:pt x="581208" y="1068172"/>
                  </a:cubicBezTo>
                  <a:cubicBezTo>
                    <a:pt x="581208" y="1068172"/>
                    <a:pt x="581208" y="1068172"/>
                    <a:pt x="581208" y="1070221"/>
                  </a:cubicBezTo>
                  <a:cubicBezTo>
                    <a:pt x="581208" y="1070221"/>
                    <a:pt x="581208" y="1072271"/>
                    <a:pt x="581208" y="1072271"/>
                  </a:cubicBezTo>
                  <a:cubicBezTo>
                    <a:pt x="577115" y="1103012"/>
                    <a:pt x="585301" y="1127606"/>
                    <a:pt x="601673" y="1152199"/>
                  </a:cubicBezTo>
                  <a:cubicBezTo>
                    <a:pt x="615998" y="1170644"/>
                    <a:pt x="620091" y="1180892"/>
                    <a:pt x="628277" y="1199337"/>
                  </a:cubicBezTo>
                  <a:lnTo>
                    <a:pt x="634417" y="1225980"/>
                  </a:lnTo>
                  <a:cubicBezTo>
                    <a:pt x="634417" y="1225980"/>
                    <a:pt x="634417" y="1225980"/>
                    <a:pt x="634417" y="1287463"/>
                  </a:cubicBezTo>
                  <a:cubicBezTo>
                    <a:pt x="634417" y="1287463"/>
                    <a:pt x="634417" y="1287463"/>
                    <a:pt x="0" y="1287463"/>
                  </a:cubicBezTo>
                  <a:cubicBezTo>
                    <a:pt x="0" y="1287463"/>
                    <a:pt x="0" y="1287463"/>
                    <a:pt x="0" y="713616"/>
                  </a:cubicBezTo>
                  <a:cubicBezTo>
                    <a:pt x="0" y="713616"/>
                    <a:pt x="0" y="713616"/>
                    <a:pt x="57302" y="713616"/>
                  </a:cubicBezTo>
                  <a:cubicBezTo>
                    <a:pt x="57302" y="713616"/>
                    <a:pt x="57302" y="713616"/>
                    <a:pt x="90046" y="721814"/>
                  </a:cubicBezTo>
                  <a:cubicBezTo>
                    <a:pt x="106418" y="727963"/>
                    <a:pt x="114604" y="734111"/>
                    <a:pt x="130977" y="746408"/>
                  </a:cubicBezTo>
                  <a:cubicBezTo>
                    <a:pt x="153488" y="762803"/>
                    <a:pt x="178046" y="768952"/>
                    <a:pt x="204651" y="768952"/>
                  </a:cubicBezTo>
                  <a:cubicBezTo>
                    <a:pt x="270139" y="768952"/>
                    <a:pt x="323348" y="707468"/>
                    <a:pt x="323348" y="631638"/>
                  </a:cubicBezTo>
                  <a:cubicBezTo>
                    <a:pt x="323348" y="559907"/>
                    <a:pt x="276278" y="500473"/>
                    <a:pt x="214883" y="494325"/>
                  </a:cubicBezTo>
                  <a:cubicBezTo>
                    <a:pt x="212837" y="494325"/>
                    <a:pt x="212837" y="494325"/>
                    <a:pt x="210790" y="494325"/>
                  </a:cubicBezTo>
                  <a:cubicBezTo>
                    <a:pt x="182139" y="490226"/>
                    <a:pt x="155535" y="498424"/>
                    <a:pt x="130977" y="514819"/>
                  </a:cubicBezTo>
                  <a:cubicBezTo>
                    <a:pt x="112558" y="529166"/>
                    <a:pt x="104372" y="533265"/>
                    <a:pt x="83907" y="541462"/>
                  </a:cubicBezTo>
                  <a:cubicBezTo>
                    <a:pt x="83907" y="541462"/>
                    <a:pt x="83907" y="541462"/>
                    <a:pt x="57302" y="547611"/>
                  </a:cubicBezTo>
                  <a:cubicBezTo>
                    <a:pt x="57302" y="547611"/>
                    <a:pt x="57302" y="547611"/>
                    <a:pt x="0" y="547611"/>
                  </a:cubicBezTo>
                  <a:cubicBezTo>
                    <a:pt x="0" y="547611"/>
                    <a:pt x="0" y="547611"/>
                    <a:pt x="0" y="400050"/>
                  </a:cubicBezTo>
                  <a:cubicBezTo>
                    <a:pt x="0" y="400050"/>
                    <a:pt x="0" y="400050"/>
                    <a:pt x="175561" y="400050"/>
                  </a:cubicBezTo>
                  <a:lnTo>
                    <a:pt x="179223" y="400050"/>
                  </a:lnTo>
                  <a:lnTo>
                    <a:pt x="178866" y="359898"/>
                  </a:lnTo>
                  <a:cubicBezTo>
                    <a:pt x="178577" y="327464"/>
                    <a:pt x="178192" y="284219"/>
                    <a:pt x="177679" y="226559"/>
                  </a:cubicBezTo>
                  <a:cubicBezTo>
                    <a:pt x="177679" y="226559"/>
                    <a:pt x="177679" y="226559"/>
                    <a:pt x="167412" y="185737"/>
                  </a:cubicBezTo>
                  <a:cubicBezTo>
                    <a:pt x="159198" y="165327"/>
                    <a:pt x="153038" y="153080"/>
                    <a:pt x="138664" y="132670"/>
                  </a:cubicBezTo>
                  <a:cubicBezTo>
                    <a:pt x="126344" y="116341"/>
                    <a:pt x="122237" y="100012"/>
                    <a:pt x="122237" y="79602"/>
                  </a:cubicBezTo>
                  <a:cubicBezTo>
                    <a:pt x="122237" y="34698"/>
                    <a:pt x="165358" y="0"/>
                    <a:pt x="216693"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a:spLocks/>
            </p:cNvSpPr>
            <p:nvPr/>
          </p:nvSpPr>
          <p:spPr bwMode="auto">
            <a:xfrm>
              <a:off x="3666133" y="3769587"/>
              <a:ext cx="1915237" cy="1556219"/>
            </a:xfrm>
            <a:custGeom>
              <a:avLst/>
              <a:gdLst>
                <a:gd name="connsiteX0" fmla="*/ 1553599 w 2151063"/>
                <a:gd name="connsiteY0" fmla="*/ 0 h 1747838"/>
                <a:gd name="connsiteX1" fmla="*/ 1645777 w 2151063"/>
                <a:gd name="connsiteY1" fmla="*/ 73649 h 1747838"/>
                <a:gd name="connsiteX2" fmla="*/ 1629390 w 2151063"/>
                <a:gd name="connsiteY2" fmla="*/ 132978 h 1747838"/>
                <a:gd name="connsiteX3" fmla="*/ 1598664 w 2151063"/>
                <a:gd name="connsiteY3" fmla="*/ 190261 h 1747838"/>
                <a:gd name="connsiteX4" fmla="*/ 1590470 w 2151063"/>
                <a:gd name="connsiteY4" fmla="*/ 227085 h 1747838"/>
                <a:gd name="connsiteX5" fmla="*/ 1589098 w 2151063"/>
                <a:gd name="connsiteY5" fmla="*/ 402514 h 1747838"/>
                <a:gd name="connsiteX6" fmla="*/ 1588820 w 2151063"/>
                <a:gd name="connsiteY6" fmla="*/ 438150 h 1747838"/>
                <a:gd name="connsiteX7" fmla="*/ 1601022 w 2151063"/>
                <a:gd name="connsiteY7" fmla="*/ 438150 h 1747838"/>
                <a:gd name="connsiteX8" fmla="*/ 2151063 w 2151063"/>
                <a:gd name="connsiteY8" fmla="*/ 438150 h 1747838"/>
                <a:gd name="connsiteX9" fmla="*/ 1823594 w 2151063"/>
                <a:gd name="connsiteY9" fmla="*/ 567102 h 1747838"/>
                <a:gd name="connsiteX10" fmla="*/ 1803127 w 2151063"/>
                <a:gd name="connsiteY10" fmla="*/ 612132 h 1747838"/>
                <a:gd name="connsiteX11" fmla="*/ 1770380 w 2151063"/>
                <a:gd name="connsiteY11" fmla="*/ 714475 h 1747838"/>
                <a:gd name="connsiteX12" fmla="*/ 1815407 w 2151063"/>
                <a:gd name="connsiteY12" fmla="*/ 845473 h 1747838"/>
                <a:gd name="connsiteX13" fmla="*/ 1745820 w 2151063"/>
                <a:gd name="connsiteY13" fmla="*/ 976471 h 1747838"/>
                <a:gd name="connsiteX14" fmla="*/ 1780614 w 2151063"/>
                <a:gd name="connsiteY14" fmla="*/ 1087001 h 1747838"/>
                <a:gd name="connsiteX15" fmla="*/ 1668046 w 2151063"/>
                <a:gd name="connsiteY15" fmla="*/ 1185249 h 1747838"/>
                <a:gd name="connsiteX16" fmla="*/ 1666000 w 2151063"/>
                <a:gd name="connsiteY16" fmla="*/ 1322388 h 1747838"/>
                <a:gd name="connsiteX17" fmla="*/ 1584132 w 2151063"/>
                <a:gd name="connsiteY17" fmla="*/ 1322388 h 1747838"/>
                <a:gd name="connsiteX18" fmla="*/ 508611 w 2151063"/>
                <a:gd name="connsiteY18" fmla="*/ 1322388 h 1747838"/>
                <a:gd name="connsiteX19" fmla="*/ 419372 w 2151063"/>
                <a:gd name="connsiteY19" fmla="*/ 1322388 h 1747838"/>
                <a:gd name="connsiteX20" fmla="*/ 419372 w 2151063"/>
                <a:gd name="connsiteY20" fmla="*/ 1340730 h 1747838"/>
                <a:gd name="connsiteX21" fmla="*/ 419372 w 2151063"/>
                <a:gd name="connsiteY21" fmla="*/ 1520392 h 1747838"/>
                <a:gd name="connsiteX22" fmla="*/ 429529 w 2151063"/>
                <a:gd name="connsiteY22" fmla="*/ 1561373 h 1747838"/>
                <a:gd name="connsiteX23" fmla="*/ 459999 w 2151063"/>
                <a:gd name="connsiteY23" fmla="*/ 1614649 h 1747838"/>
                <a:gd name="connsiteX24" fmla="*/ 474218 w 2151063"/>
                <a:gd name="connsiteY24" fmla="*/ 1667925 h 1747838"/>
                <a:gd name="connsiteX25" fmla="*/ 382809 w 2151063"/>
                <a:gd name="connsiteY25" fmla="*/ 1747838 h 1747838"/>
                <a:gd name="connsiteX26" fmla="*/ 291400 w 2151063"/>
                <a:gd name="connsiteY26" fmla="*/ 1674072 h 1747838"/>
                <a:gd name="connsiteX27" fmla="*/ 305619 w 2151063"/>
                <a:gd name="connsiteY27" fmla="*/ 1614649 h 1747838"/>
                <a:gd name="connsiteX28" fmla="*/ 336089 w 2151063"/>
                <a:gd name="connsiteY28" fmla="*/ 1557275 h 1747838"/>
                <a:gd name="connsiteX29" fmla="*/ 346245 w 2151063"/>
                <a:gd name="connsiteY29" fmla="*/ 1520392 h 1747838"/>
                <a:gd name="connsiteX30" fmla="*/ 346245 w 2151063"/>
                <a:gd name="connsiteY30" fmla="*/ 1361157 h 1747838"/>
                <a:gd name="connsiteX31" fmla="*/ 346245 w 2151063"/>
                <a:gd name="connsiteY31" fmla="*/ 1322388 h 1747838"/>
                <a:gd name="connsiteX32" fmla="*/ 278848 w 2151063"/>
                <a:gd name="connsiteY32" fmla="*/ 1322388 h 1747838"/>
                <a:gd name="connsiteX33" fmla="*/ 9525 w 2151063"/>
                <a:gd name="connsiteY33" fmla="*/ 1322388 h 1747838"/>
                <a:gd name="connsiteX34" fmla="*/ 0 w 2151063"/>
                <a:gd name="connsiteY34" fmla="*/ 1322388 h 1747838"/>
                <a:gd name="connsiteX35" fmla="*/ 0 w 2151063"/>
                <a:gd name="connsiteY35" fmla="*/ 438150 h 1747838"/>
                <a:gd name="connsiteX36" fmla="*/ 4201 w 2151063"/>
                <a:gd name="connsiteY36" fmla="*/ 438150 h 1747838"/>
                <a:gd name="connsiteX37" fmla="*/ 9525 w 2151063"/>
                <a:gd name="connsiteY37" fmla="*/ 438150 h 1747838"/>
                <a:gd name="connsiteX38" fmla="*/ 33611 w 2151063"/>
                <a:gd name="connsiteY38" fmla="*/ 438150 h 1747838"/>
                <a:gd name="connsiteX39" fmla="*/ 382843 w 2151063"/>
                <a:gd name="connsiteY39" fmla="*/ 438150 h 1747838"/>
                <a:gd name="connsiteX40" fmla="*/ 422275 w 2151063"/>
                <a:gd name="connsiteY40" fmla="*/ 438150 h 1747838"/>
                <a:gd name="connsiteX41" fmla="*/ 525162 w 2151063"/>
                <a:gd name="connsiteY41" fmla="*/ 438150 h 1747838"/>
                <a:gd name="connsiteX42" fmla="*/ 1365216 w 2151063"/>
                <a:gd name="connsiteY42" fmla="*/ 438150 h 1747838"/>
                <a:gd name="connsiteX43" fmla="*/ 1514680 w 2151063"/>
                <a:gd name="connsiteY43" fmla="*/ 438150 h 1747838"/>
                <a:gd name="connsiteX44" fmla="*/ 1514680 w 2151063"/>
                <a:gd name="connsiteY44" fmla="*/ 425018 h 1747838"/>
                <a:gd name="connsiteX45" fmla="*/ 1514680 w 2151063"/>
                <a:gd name="connsiteY45" fmla="*/ 227085 h 1747838"/>
                <a:gd name="connsiteX46" fmla="*/ 1504438 w 2151063"/>
                <a:gd name="connsiteY46" fmla="*/ 186169 h 1747838"/>
                <a:gd name="connsiteX47" fmla="*/ 1473712 w 2151063"/>
                <a:gd name="connsiteY47" fmla="*/ 132978 h 1747838"/>
                <a:gd name="connsiteX48" fmla="*/ 1459374 w 2151063"/>
                <a:gd name="connsiteY48" fmla="*/ 79787 h 1747838"/>
                <a:gd name="connsiteX49" fmla="*/ 1553599 w 2151063"/>
                <a:gd name="connsiteY49" fmla="*/ 0 h 1747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51063" h="1747838">
                  <a:moveTo>
                    <a:pt x="1553599" y="0"/>
                  </a:moveTo>
                  <a:cubicBezTo>
                    <a:pt x="1600712" y="0"/>
                    <a:pt x="1641680" y="32733"/>
                    <a:pt x="1645777" y="73649"/>
                  </a:cubicBezTo>
                  <a:cubicBezTo>
                    <a:pt x="1647825" y="96153"/>
                    <a:pt x="1643728" y="116611"/>
                    <a:pt x="1629390" y="132978"/>
                  </a:cubicBezTo>
                  <a:cubicBezTo>
                    <a:pt x="1613003" y="155482"/>
                    <a:pt x="1606858" y="167757"/>
                    <a:pt x="1598664" y="190261"/>
                  </a:cubicBezTo>
                  <a:lnTo>
                    <a:pt x="1590470" y="227085"/>
                  </a:lnTo>
                  <a:cubicBezTo>
                    <a:pt x="1590470" y="227085"/>
                    <a:pt x="1590470" y="227085"/>
                    <a:pt x="1589098" y="402514"/>
                  </a:cubicBezTo>
                  <a:lnTo>
                    <a:pt x="1588820" y="438150"/>
                  </a:lnTo>
                  <a:lnTo>
                    <a:pt x="1601022" y="438150"/>
                  </a:lnTo>
                  <a:cubicBezTo>
                    <a:pt x="1766645" y="438150"/>
                    <a:pt x="1949401" y="438150"/>
                    <a:pt x="2151063" y="438150"/>
                  </a:cubicBezTo>
                  <a:cubicBezTo>
                    <a:pt x="2151063" y="438150"/>
                    <a:pt x="2151063" y="438150"/>
                    <a:pt x="1823594" y="567102"/>
                  </a:cubicBezTo>
                  <a:cubicBezTo>
                    <a:pt x="1823594" y="567102"/>
                    <a:pt x="1823594" y="567102"/>
                    <a:pt x="1803127" y="612132"/>
                  </a:cubicBezTo>
                  <a:cubicBezTo>
                    <a:pt x="1803127" y="612132"/>
                    <a:pt x="1803127" y="612132"/>
                    <a:pt x="1770380" y="714475"/>
                  </a:cubicBezTo>
                  <a:cubicBezTo>
                    <a:pt x="1770380" y="714475"/>
                    <a:pt x="1801081" y="818864"/>
                    <a:pt x="1815407" y="845473"/>
                  </a:cubicBezTo>
                  <a:cubicBezTo>
                    <a:pt x="1848154" y="913019"/>
                    <a:pt x="1745820" y="976471"/>
                    <a:pt x="1745820" y="976471"/>
                  </a:cubicBezTo>
                  <a:cubicBezTo>
                    <a:pt x="1745820" y="976471"/>
                    <a:pt x="1815407" y="1009221"/>
                    <a:pt x="1780614" y="1087001"/>
                  </a:cubicBezTo>
                  <a:cubicBezTo>
                    <a:pt x="1764240" y="1119750"/>
                    <a:pt x="1668046" y="1185249"/>
                    <a:pt x="1668046" y="1185249"/>
                  </a:cubicBezTo>
                  <a:cubicBezTo>
                    <a:pt x="1668046" y="1185249"/>
                    <a:pt x="1668046" y="1185249"/>
                    <a:pt x="1666000" y="1322388"/>
                  </a:cubicBezTo>
                  <a:cubicBezTo>
                    <a:pt x="1666000" y="1322388"/>
                    <a:pt x="1666000" y="1322388"/>
                    <a:pt x="1584132" y="1322388"/>
                  </a:cubicBezTo>
                  <a:cubicBezTo>
                    <a:pt x="1584132" y="1322388"/>
                    <a:pt x="1584132" y="1322388"/>
                    <a:pt x="508611" y="1322388"/>
                  </a:cubicBezTo>
                  <a:lnTo>
                    <a:pt x="419372" y="1322388"/>
                  </a:lnTo>
                  <a:lnTo>
                    <a:pt x="419372" y="1340730"/>
                  </a:lnTo>
                  <a:cubicBezTo>
                    <a:pt x="419372" y="1375548"/>
                    <a:pt x="419372" y="1431257"/>
                    <a:pt x="419372" y="1520392"/>
                  </a:cubicBezTo>
                  <a:cubicBezTo>
                    <a:pt x="419372" y="1520392"/>
                    <a:pt x="419372" y="1520392"/>
                    <a:pt x="429529" y="1561373"/>
                  </a:cubicBezTo>
                  <a:cubicBezTo>
                    <a:pt x="437654" y="1581864"/>
                    <a:pt x="443748" y="1594158"/>
                    <a:pt x="459999" y="1614649"/>
                  </a:cubicBezTo>
                  <a:cubicBezTo>
                    <a:pt x="472187" y="1631041"/>
                    <a:pt x="476249" y="1647434"/>
                    <a:pt x="474218" y="1667925"/>
                  </a:cubicBezTo>
                  <a:cubicBezTo>
                    <a:pt x="474218" y="1713004"/>
                    <a:pt x="433592" y="1747838"/>
                    <a:pt x="382809" y="1747838"/>
                  </a:cubicBezTo>
                  <a:cubicBezTo>
                    <a:pt x="334057" y="1747838"/>
                    <a:pt x="293431" y="1715053"/>
                    <a:pt x="291400" y="1674072"/>
                  </a:cubicBezTo>
                  <a:cubicBezTo>
                    <a:pt x="287337" y="1649483"/>
                    <a:pt x="293431" y="1631041"/>
                    <a:pt x="305619" y="1614649"/>
                  </a:cubicBezTo>
                  <a:cubicBezTo>
                    <a:pt x="321869" y="1592109"/>
                    <a:pt x="327963" y="1579815"/>
                    <a:pt x="336089" y="1557275"/>
                  </a:cubicBezTo>
                  <a:lnTo>
                    <a:pt x="346245" y="1520392"/>
                  </a:lnTo>
                  <a:cubicBezTo>
                    <a:pt x="346245" y="1520392"/>
                    <a:pt x="346245" y="1520392"/>
                    <a:pt x="346245" y="1361157"/>
                  </a:cubicBezTo>
                  <a:lnTo>
                    <a:pt x="346245" y="1322388"/>
                  </a:lnTo>
                  <a:lnTo>
                    <a:pt x="278848" y="1322388"/>
                  </a:lnTo>
                  <a:lnTo>
                    <a:pt x="9525" y="1322388"/>
                  </a:lnTo>
                  <a:lnTo>
                    <a:pt x="0" y="1322388"/>
                  </a:lnTo>
                  <a:cubicBezTo>
                    <a:pt x="0" y="1322388"/>
                    <a:pt x="0" y="1322388"/>
                    <a:pt x="0" y="438150"/>
                  </a:cubicBezTo>
                  <a:cubicBezTo>
                    <a:pt x="0" y="438150"/>
                    <a:pt x="0" y="438150"/>
                    <a:pt x="4201" y="438150"/>
                  </a:cubicBezTo>
                  <a:lnTo>
                    <a:pt x="9525" y="438150"/>
                  </a:lnTo>
                  <a:lnTo>
                    <a:pt x="33611" y="438150"/>
                  </a:lnTo>
                  <a:cubicBezTo>
                    <a:pt x="75623" y="438150"/>
                    <a:pt x="170153" y="438150"/>
                    <a:pt x="382843" y="438150"/>
                  </a:cubicBezTo>
                  <a:lnTo>
                    <a:pt x="422275" y="438150"/>
                  </a:lnTo>
                  <a:lnTo>
                    <a:pt x="525162" y="438150"/>
                  </a:lnTo>
                  <a:cubicBezTo>
                    <a:pt x="722098" y="438150"/>
                    <a:pt x="992884" y="438150"/>
                    <a:pt x="1365216" y="438150"/>
                  </a:cubicBezTo>
                  <a:lnTo>
                    <a:pt x="1514680" y="438150"/>
                  </a:lnTo>
                  <a:lnTo>
                    <a:pt x="1514680" y="425018"/>
                  </a:lnTo>
                  <a:cubicBezTo>
                    <a:pt x="1514680" y="386659"/>
                    <a:pt x="1514680" y="325285"/>
                    <a:pt x="1514680" y="227085"/>
                  </a:cubicBezTo>
                  <a:cubicBezTo>
                    <a:pt x="1514680" y="227085"/>
                    <a:pt x="1514680" y="227085"/>
                    <a:pt x="1504438" y="186169"/>
                  </a:cubicBezTo>
                  <a:cubicBezTo>
                    <a:pt x="1496245" y="165711"/>
                    <a:pt x="1490099" y="153436"/>
                    <a:pt x="1473712" y="132978"/>
                  </a:cubicBezTo>
                  <a:cubicBezTo>
                    <a:pt x="1463470" y="116611"/>
                    <a:pt x="1457325" y="100245"/>
                    <a:pt x="1459374" y="79787"/>
                  </a:cubicBezTo>
                  <a:cubicBezTo>
                    <a:pt x="1459374" y="34779"/>
                    <a:pt x="1502390" y="0"/>
                    <a:pt x="155359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2000519" y="1482611"/>
              <a:ext cx="3316534" cy="5178914"/>
              <a:chOff x="2000519" y="1482611"/>
              <a:chExt cx="3316534" cy="5178914"/>
            </a:xfrm>
          </p:grpSpPr>
          <p:sp>
            <p:nvSpPr>
              <p:cNvPr id="18" name="任意多边形 17"/>
              <p:cNvSpPr>
                <a:spLocks/>
              </p:cNvSpPr>
              <p:nvPr/>
            </p:nvSpPr>
            <p:spPr bwMode="auto">
              <a:xfrm>
                <a:off x="2966470" y="2833877"/>
                <a:ext cx="1698977" cy="1192959"/>
              </a:xfrm>
              <a:custGeom>
                <a:avLst/>
                <a:gdLst>
                  <a:gd name="connsiteX0" fmla="*/ 1215462 w 1908175"/>
                  <a:gd name="connsiteY0" fmla="*/ 0 h 1339850"/>
                  <a:gd name="connsiteX1" fmla="*/ 1307640 w 1908175"/>
                  <a:gd name="connsiteY1" fmla="*/ 75774 h 1339850"/>
                  <a:gd name="connsiteX2" fmla="*/ 1291253 w 1908175"/>
                  <a:gd name="connsiteY2" fmla="*/ 135164 h 1339850"/>
                  <a:gd name="connsiteX3" fmla="*/ 1260527 w 1908175"/>
                  <a:gd name="connsiteY3" fmla="*/ 192507 h 1339850"/>
                  <a:gd name="connsiteX4" fmla="*/ 1252333 w 1908175"/>
                  <a:gd name="connsiteY4" fmla="*/ 227322 h 1339850"/>
                  <a:gd name="connsiteX5" fmla="*/ 1252333 w 1908175"/>
                  <a:gd name="connsiteY5" fmla="*/ 391957 h 1339850"/>
                  <a:gd name="connsiteX6" fmla="*/ 1252333 w 1908175"/>
                  <a:gd name="connsiteY6" fmla="*/ 452437 h 1339850"/>
                  <a:gd name="connsiteX7" fmla="*/ 1471613 w 1908175"/>
                  <a:gd name="connsiteY7" fmla="*/ 452437 h 1339850"/>
                  <a:gd name="connsiteX8" fmla="*/ 1471613 w 1908175"/>
                  <a:gd name="connsiteY8" fmla="*/ 646529 h 1339850"/>
                  <a:gd name="connsiteX9" fmla="*/ 1472493 w 1908175"/>
                  <a:gd name="connsiteY9" fmla="*/ 646521 h 1339850"/>
                  <a:gd name="connsiteX10" fmla="*/ 1678680 w 1908175"/>
                  <a:gd name="connsiteY10" fmla="*/ 644729 h 1339850"/>
                  <a:gd name="connsiteX11" fmla="*/ 1719661 w 1908175"/>
                  <a:gd name="connsiteY11" fmla="*/ 634487 h 1339850"/>
                  <a:gd name="connsiteX12" fmla="*/ 1772937 w 1908175"/>
                  <a:gd name="connsiteY12" fmla="*/ 605810 h 1339850"/>
                  <a:gd name="connsiteX13" fmla="*/ 1826213 w 1908175"/>
                  <a:gd name="connsiteY13" fmla="*/ 589423 h 1339850"/>
                  <a:gd name="connsiteX14" fmla="*/ 1908175 w 1908175"/>
                  <a:gd name="connsiteY14" fmla="*/ 683648 h 1339850"/>
                  <a:gd name="connsiteX15" fmla="*/ 1832360 w 1908175"/>
                  <a:gd name="connsiteY15" fmla="*/ 775826 h 1339850"/>
                  <a:gd name="connsiteX16" fmla="*/ 1772937 w 1908175"/>
                  <a:gd name="connsiteY16" fmla="*/ 761487 h 1339850"/>
                  <a:gd name="connsiteX17" fmla="*/ 1715563 w 1908175"/>
                  <a:gd name="connsiteY17" fmla="*/ 728713 h 1339850"/>
                  <a:gd name="connsiteX18" fmla="*/ 1715563 w 1908175"/>
                  <a:gd name="connsiteY18" fmla="*/ 730761 h 1339850"/>
                  <a:gd name="connsiteX19" fmla="*/ 1678680 w 1908175"/>
                  <a:gd name="connsiteY19" fmla="*/ 720519 h 1339850"/>
                  <a:gd name="connsiteX20" fmla="*/ 1520818 w 1908175"/>
                  <a:gd name="connsiteY20" fmla="*/ 720519 h 1339850"/>
                  <a:gd name="connsiteX21" fmla="*/ 1471613 w 1908175"/>
                  <a:gd name="connsiteY21" fmla="*/ 720519 h 1339850"/>
                  <a:gd name="connsiteX22" fmla="*/ 1471613 w 1908175"/>
                  <a:gd name="connsiteY22" fmla="*/ 1339850 h 1339850"/>
                  <a:gd name="connsiteX23" fmla="*/ 296779 w 1908175"/>
                  <a:gd name="connsiteY23" fmla="*/ 1339850 h 1339850"/>
                  <a:gd name="connsiteX24" fmla="*/ 296779 w 1908175"/>
                  <a:gd name="connsiteY24" fmla="*/ 1294762 h 1339850"/>
                  <a:gd name="connsiteX25" fmla="*/ 304966 w 1908175"/>
                  <a:gd name="connsiteY25" fmla="*/ 1264020 h 1339850"/>
                  <a:gd name="connsiteX26" fmla="*/ 329527 w 1908175"/>
                  <a:gd name="connsiteY26" fmla="*/ 1223031 h 1339850"/>
                  <a:gd name="connsiteX27" fmla="*/ 352041 w 1908175"/>
                  <a:gd name="connsiteY27" fmla="*/ 1147202 h 1339850"/>
                  <a:gd name="connsiteX28" fmla="*/ 214909 w 1908175"/>
                  <a:gd name="connsiteY28" fmla="*/ 1030383 h 1339850"/>
                  <a:gd name="connsiteX29" fmla="*/ 77777 w 1908175"/>
                  <a:gd name="connsiteY29" fmla="*/ 1139004 h 1339850"/>
                  <a:gd name="connsiteX30" fmla="*/ 77777 w 1908175"/>
                  <a:gd name="connsiteY30" fmla="*/ 1143103 h 1339850"/>
                  <a:gd name="connsiteX31" fmla="*/ 98244 w 1908175"/>
                  <a:gd name="connsiteY31" fmla="*/ 1223031 h 1339850"/>
                  <a:gd name="connsiteX32" fmla="*/ 124852 w 1908175"/>
                  <a:gd name="connsiteY32" fmla="*/ 1270169 h 1339850"/>
                  <a:gd name="connsiteX33" fmla="*/ 130992 w 1908175"/>
                  <a:gd name="connsiteY33" fmla="*/ 1294762 h 1339850"/>
                  <a:gd name="connsiteX34" fmla="*/ 130992 w 1908175"/>
                  <a:gd name="connsiteY34" fmla="*/ 1339850 h 1339850"/>
                  <a:gd name="connsiteX35" fmla="*/ 0 w 1908175"/>
                  <a:gd name="connsiteY35" fmla="*/ 1339850 h 1339850"/>
                  <a:gd name="connsiteX36" fmla="*/ 0 w 1908175"/>
                  <a:gd name="connsiteY36" fmla="*/ 452437 h 1339850"/>
                  <a:gd name="connsiteX37" fmla="*/ 1176543 w 1908175"/>
                  <a:gd name="connsiteY37" fmla="*/ 452437 h 1339850"/>
                  <a:gd name="connsiteX38" fmla="*/ 1176543 w 1908175"/>
                  <a:gd name="connsiteY38" fmla="*/ 442356 h 1339850"/>
                  <a:gd name="connsiteX39" fmla="*/ 1176543 w 1908175"/>
                  <a:gd name="connsiteY39" fmla="*/ 227322 h 1339850"/>
                  <a:gd name="connsiteX40" fmla="*/ 1166301 w 1908175"/>
                  <a:gd name="connsiteY40" fmla="*/ 188411 h 1339850"/>
                  <a:gd name="connsiteX41" fmla="*/ 1135575 w 1908175"/>
                  <a:gd name="connsiteY41" fmla="*/ 135164 h 1339850"/>
                  <a:gd name="connsiteX42" fmla="*/ 1121237 w 1908175"/>
                  <a:gd name="connsiteY42" fmla="*/ 79870 h 1339850"/>
                  <a:gd name="connsiteX43" fmla="*/ 1215462 w 1908175"/>
                  <a:gd name="connsiteY43" fmla="*/ 0 h 133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08175" h="1339850">
                    <a:moveTo>
                      <a:pt x="1215462" y="0"/>
                    </a:moveTo>
                    <a:cubicBezTo>
                      <a:pt x="1264624" y="0"/>
                      <a:pt x="1303543" y="32767"/>
                      <a:pt x="1307640" y="75774"/>
                    </a:cubicBezTo>
                    <a:cubicBezTo>
                      <a:pt x="1309688" y="98301"/>
                      <a:pt x="1305591" y="116733"/>
                      <a:pt x="1291253" y="135164"/>
                    </a:cubicBezTo>
                    <a:cubicBezTo>
                      <a:pt x="1274866" y="155644"/>
                      <a:pt x="1268720" y="167932"/>
                      <a:pt x="1260527" y="192507"/>
                    </a:cubicBezTo>
                    <a:lnTo>
                      <a:pt x="1252333" y="227322"/>
                    </a:lnTo>
                    <a:cubicBezTo>
                      <a:pt x="1252333" y="227322"/>
                      <a:pt x="1252333" y="227322"/>
                      <a:pt x="1252333" y="391957"/>
                    </a:cubicBezTo>
                    <a:lnTo>
                      <a:pt x="1252333" y="452437"/>
                    </a:lnTo>
                    <a:lnTo>
                      <a:pt x="1471613" y="452437"/>
                    </a:lnTo>
                    <a:lnTo>
                      <a:pt x="1471613" y="646529"/>
                    </a:lnTo>
                    <a:lnTo>
                      <a:pt x="1472493" y="646521"/>
                    </a:lnTo>
                    <a:lnTo>
                      <a:pt x="1678680" y="644729"/>
                    </a:lnTo>
                    <a:lnTo>
                      <a:pt x="1719661" y="634487"/>
                    </a:lnTo>
                    <a:cubicBezTo>
                      <a:pt x="1740152" y="626293"/>
                      <a:pt x="1752447" y="620148"/>
                      <a:pt x="1772937" y="605810"/>
                    </a:cubicBezTo>
                    <a:cubicBezTo>
                      <a:pt x="1789330" y="593519"/>
                      <a:pt x="1805722" y="587374"/>
                      <a:pt x="1826213" y="589423"/>
                    </a:cubicBezTo>
                    <a:cubicBezTo>
                      <a:pt x="1871292" y="589423"/>
                      <a:pt x="1908175" y="632439"/>
                      <a:pt x="1908175" y="683648"/>
                    </a:cubicBezTo>
                    <a:cubicBezTo>
                      <a:pt x="1908175" y="732810"/>
                      <a:pt x="1875390" y="771729"/>
                      <a:pt x="1832360" y="775826"/>
                    </a:cubicBezTo>
                    <a:cubicBezTo>
                      <a:pt x="1809820" y="777874"/>
                      <a:pt x="1791379" y="773777"/>
                      <a:pt x="1772937" y="761487"/>
                    </a:cubicBezTo>
                    <a:cubicBezTo>
                      <a:pt x="1750397" y="743052"/>
                      <a:pt x="1740152" y="736906"/>
                      <a:pt x="1715563" y="728713"/>
                    </a:cubicBezTo>
                    <a:lnTo>
                      <a:pt x="1715563" y="730761"/>
                    </a:lnTo>
                    <a:lnTo>
                      <a:pt x="1678680" y="720519"/>
                    </a:lnTo>
                    <a:lnTo>
                      <a:pt x="1520818" y="720519"/>
                    </a:lnTo>
                    <a:lnTo>
                      <a:pt x="1471613" y="720519"/>
                    </a:lnTo>
                    <a:lnTo>
                      <a:pt x="1471613" y="1339850"/>
                    </a:lnTo>
                    <a:lnTo>
                      <a:pt x="296779" y="1339850"/>
                    </a:lnTo>
                    <a:lnTo>
                      <a:pt x="296779" y="1294762"/>
                    </a:lnTo>
                    <a:lnTo>
                      <a:pt x="304966" y="1264020"/>
                    </a:lnTo>
                    <a:cubicBezTo>
                      <a:pt x="311106" y="1247625"/>
                      <a:pt x="315200" y="1239427"/>
                      <a:pt x="329527" y="1223031"/>
                    </a:cubicBezTo>
                    <a:cubicBezTo>
                      <a:pt x="345901" y="1200487"/>
                      <a:pt x="352041" y="1175894"/>
                      <a:pt x="352041" y="1147202"/>
                    </a:cubicBezTo>
                    <a:cubicBezTo>
                      <a:pt x="352041" y="1083669"/>
                      <a:pt x="290639" y="1030383"/>
                      <a:pt x="214909" y="1030383"/>
                    </a:cubicBezTo>
                    <a:cubicBezTo>
                      <a:pt x="143273" y="1030383"/>
                      <a:pt x="83917" y="1077520"/>
                      <a:pt x="77777" y="1139004"/>
                    </a:cubicBezTo>
                    <a:lnTo>
                      <a:pt x="77777" y="1143103"/>
                    </a:lnTo>
                    <a:cubicBezTo>
                      <a:pt x="73683" y="1171795"/>
                      <a:pt x="81870" y="1198438"/>
                      <a:pt x="98244" y="1223031"/>
                    </a:cubicBezTo>
                    <a:cubicBezTo>
                      <a:pt x="112571" y="1241476"/>
                      <a:pt x="116665" y="1249674"/>
                      <a:pt x="124852" y="1270169"/>
                    </a:cubicBezTo>
                    <a:lnTo>
                      <a:pt x="130992" y="1294762"/>
                    </a:lnTo>
                    <a:lnTo>
                      <a:pt x="130992" y="1339850"/>
                    </a:lnTo>
                    <a:lnTo>
                      <a:pt x="0" y="1339850"/>
                    </a:lnTo>
                    <a:lnTo>
                      <a:pt x="0" y="452437"/>
                    </a:lnTo>
                    <a:lnTo>
                      <a:pt x="1176543" y="452437"/>
                    </a:lnTo>
                    <a:lnTo>
                      <a:pt x="1176543" y="442356"/>
                    </a:lnTo>
                    <a:cubicBezTo>
                      <a:pt x="1176543" y="411637"/>
                      <a:pt x="1176543" y="350199"/>
                      <a:pt x="1176543" y="227322"/>
                    </a:cubicBezTo>
                    <a:cubicBezTo>
                      <a:pt x="1176543" y="227322"/>
                      <a:pt x="1176543" y="227322"/>
                      <a:pt x="1166301" y="188411"/>
                    </a:cubicBezTo>
                    <a:cubicBezTo>
                      <a:pt x="1158107" y="167932"/>
                      <a:pt x="1151962" y="155644"/>
                      <a:pt x="1135575" y="135164"/>
                    </a:cubicBezTo>
                    <a:cubicBezTo>
                      <a:pt x="1125333" y="118781"/>
                      <a:pt x="1119188" y="100349"/>
                      <a:pt x="1121237" y="79870"/>
                    </a:cubicBezTo>
                    <a:cubicBezTo>
                      <a:pt x="1121237" y="36863"/>
                      <a:pt x="1164253" y="0"/>
                      <a:pt x="1215462"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p:cNvSpPr>
                <a:spLocks/>
              </p:cNvSpPr>
              <p:nvPr/>
            </p:nvSpPr>
            <p:spPr bwMode="auto">
              <a:xfrm>
                <a:off x="2565048" y="5079864"/>
                <a:ext cx="2586630" cy="660086"/>
              </a:xfrm>
              <a:custGeom>
                <a:avLst/>
                <a:gdLst>
                  <a:gd name="T0" fmla="*/ 831 w 1419"/>
                  <a:gd name="T1" fmla="*/ 0 h 362"/>
                  <a:gd name="T2" fmla="*/ 831 w 1419"/>
                  <a:gd name="T3" fmla="*/ 24 h 362"/>
                  <a:gd name="T4" fmla="*/ 835 w 1419"/>
                  <a:gd name="T5" fmla="*/ 37 h 362"/>
                  <a:gd name="T6" fmla="*/ 847 w 1419"/>
                  <a:gd name="T7" fmla="*/ 60 h 362"/>
                  <a:gd name="T8" fmla="*/ 858 w 1419"/>
                  <a:gd name="T9" fmla="*/ 99 h 362"/>
                  <a:gd name="T10" fmla="*/ 858 w 1419"/>
                  <a:gd name="T11" fmla="*/ 100 h 362"/>
                  <a:gd name="T12" fmla="*/ 858 w 1419"/>
                  <a:gd name="T13" fmla="*/ 101 h 362"/>
                  <a:gd name="T14" fmla="*/ 858 w 1419"/>
                  <a:gd name="T15" fmla="*/ 101 h 362"/>
                  <a:gd name="T16" fmla="*/ 791 w 1419"/>
                  <a:gd name="T17" fmla="*/ 154 h 362"/>
                  <a:gd name="T18" fmla="*/ 724 w 1419"/>
                  <a:gd name="T19" fmla="*/ 96 h 362"/>
                  <a:gd name="T20" fmla="*/ 724 w 1419"/>
                  <a:gd name="T21" fmla="*/ 96 h 362"/>
                  <a:gd name="T22" fmla="*/ 735 w 1419"/>
                  <a:gd name="T23" fmla="*/ 60 h 362"/>
                  <a:gd name="T24" fmla="*/ 746 w 1419"/>
                  <a:gd name="T25" fmla="*/ 39 h 362"/>
                  <a:gd name="T26" fmla="*/ 750 w 1419"/>
                  <a:gd name="T27" fmla="*/ 24 h 362"/>
                  <a:gd name="T28" fmla="*/ 751 w 1419"/>
                  <a:gd name="T29" fmla="*/ 24 h 362"/>
                  <a:gd name="T30" fmla="*/ 751 w 1419"/>
                  <a:gd name="T31" fmla="*/ 0 h 362"/>
                  <a:gd name="T32" fmla="*/ 30 w 1419"/>
                  <a:gd name="T33" fmla="*/ 0 h 362"/>
                  <a:gd name="T34" fmla="*/ 0 w 1419"/>
                  <a:gd name="T35" fmla="*/ 161 h 362"/>
                  <a:gd name="T36" fmla="*/ 876 w 1419"/>
                  <a:gd name="T37" fmla="*/ 362 h 362"/>
                  <a:gd name="T38" fmla="*/ 953 w 1419"/>
                  <a:gd name="T39" fmla="*/ 133 h 362"/>
                  <a:gd name="T40" fmla="*/ 1362 w 1419"/>
                  <a:gd name="T41" fmla="*/ 133 h 362"/>
                  <a:gd name="T42" fmla="*/ 1419 w 1419"/>
                  <a:gd name="T43" fmla="*/ 0 h 362"/>
                  <a:gd name="T44" fmla="*/ 831 w 1419"/>
                  <a:gd name="T4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9" h="362">
                    <a:moveTo>
                      <a:pt x="831" y="0"/>
                    </a:moveTo>
                    <a:cubicBezTo>
                      <a:pt x="831" y="24"/>
                      <a:pt x="831" y="24"/>
                      <a:pt x="831" y="24"/>
                    </a:cubicBezTo>
                    <a:cubicBezTo>
                      <a:pt x="835" y="37"/>
                      <a:pt x="835" y="37"/>
                      <a:pt x="835" y="37"/>
                    </a:cubicBezTo>
                    <a:cubicBezTo>
                      <a:pt x="838" y="46"/>
                      <a:pt x="840" y="50"/>
                      <a:pt x="847" y="60"/>
                    </a:cubicBezTo>
                    <a:cubicBezTo>
                      <a:pt x="856" y="71"/>
                      <a:pt x="859" y="84"/>
                      <a:pt x="858" y="99"/>
                    </a:cubicBezTo>
                    <a:cubicBezTo>
                      <a:pt x="858" y="99"/>
                      <a:pt x="858" y="100"/>
                      <a:pt x="858" y="100"/>
                    </a:cubicBezTo>
                    <a:cubicBezTo>
                      <a:pt x="858" y="101"/>
                      <a:pt x="858" y="101"/>
                      <a:pt x="858" y="101"/>
                    </a:cubicBezTo>
                    <a:cubicBezTo>
                      <a:pt x="858" y="101"/>
                      <a:pt x="858" y="101"/>
                      <a:pt x="858" y="101"/>
                    </a:cubicBezTo>
                    <a:cubicBezTo>
                      <a:pt x="855" y="130"/>
                      <a:pt x="826" y="154"/>
                      <a:pt x="791" y="154"/>
                    </a:cubicBezTo>
                    <a:cubicBezTo>
                      <a:pt x="754" y="154"/>
                      <a:pt x="724" y="128"/>
                      <a:pt x="724" y="96"/>
                    </a:cubicBezTo>
                    <a:cubicBezTo>
                      <a:pt x="724" y="96"/>
                      <a:pt x="724" y="96"/>
                      <a:pt x="724" y="96"/>
                    </a:cubicBezTo>
                    <a:cubicBezTo>
                      <a:pt x="723" y="82"/>
                      <a:pt x="727" y="71"/>
                      <a:pt x="735" y="60"/>
                    </a:cubicBezTo>
                    <a:cubicBezTo>
                      <a:pt x="741" y="51"/>
                      <a:pt x="744" y="47"/>
                      <a:pt x="746" y="39"/>
                    </a:cubicBezTo>
                    <a:cubicBezTo>
                      <a:pt x="750" y="24"/>
                      <a:pt x="750" y="24"/>
                      <a:pt x="750" y="24"/>
                    </a:cubicBezTo>
                    <a:cubicBezTo>
                      <a:pt x="751" y="24"/>
                      <a:pt x="751" y="24"/>
                      <a:pt x="751" y="24"/>
                    </a:cubicBezTo>
                    <a:cubicBezTo>
                      <a:pt x="751" y="0"/>
                      <a:pt x="751" y="0"/>
                      <a:pt x="751" y="0"/>
                    </a:cubicBezTo>
                    <a:cubicBezTo>
                      <a:pt x="30" y="0"/>
                      <a:pt x="30" y="0"/>
                      <a:pt x="30" y="0"/>
                    </a:cubicBezTo>
                    <a:cubicBezTo>
                      <a:pt x="18" y="87"/>
                      <a:pt x="0" y="161"/>
                      <a:pt x="0" y="161"/>
                    </a:cubicBezTo>
                    <a:cubicBezTo>
                      <a:pt x="876" y="362"/>
                      <a:pt x="876" y="362"/>
                      <a:pt x="876" y="362"/>
                    </a:cubicBezTo>
                    <a:cubicBezTo>
                      <a:pt x="876" y="362"/>
                      <a:pt x="908" y="149"/>
                      <a:pt x="953" y="133"/>
                    </a:cubicBezTo>
                    <a:cubicBezTo>
                      <a:pt x="997" y="117"/>
                      <a:pt x="1278" y="237"/>
                      <a:pt x="1362" y="133"/>
                    </a:cubicBezTo>
                    <a:cubicBezTo>
                      <a:pt x="1399" y="87"/>
                      <a:pt x="1414" y="40"/>
                      <a:pt x="1419" y="0"/>
                    </a:cubicBezTo>
                    <a:lnTo>
                      <a:pt x="831"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6"/>
              <p:cNvSpPr>
                <a:spLocks/>
              </p:cNvSpPr>
              <p:nvPr/>
            </p:nvSpPr>
            <p:spPr bwMode="auto">
              <a:xfrm>
                <a:off x="4409612" y="2316552"/>
                <a:ext cx="907441" cy="787297"/>
              </a:xfrm>
              <a:custGeom>
                <a:avLst/>
                <a:gdLst>
                  <a:gd name="T0" fmla="*/ 382 w 498"/>
                  <a:gd name="T1" fmla="*/ 0 h 432"/>
                  <a:gd name="T2" fmla="*/ 0 w 498"/>
                  <a:gd name="T3" fmla="*/ 0 h 432"/>
                  <a:gd name="T4" fmla="*/ 0 w 498"/>
                  <a:gd name="T5" fmla="*/ 432 h 432"/>
                  <a:gd name="T6" fmla="*/ 65 w 498"/>
                  <a:gd name="T7" fmla="*/ 432 h 432"/>
                  <a:gd name="T8" fmla="*/ 65 w 498"/>
                  <a:gd name="T9" fmla="*/ 420 h 432"/>
                  <a:gd name="T10" fmla="*/ 62 w 498"/>
                  <a:gd name="T11" fmla="*/ 407 h 432"/>
                  <a:gd name="T12" fmla="*/ 49 w 498"/>
                  <a:gd name="T13" fmla="*/ 384 h 432"/>
                  <a:gd name="T14" fmla="*/ 39 w 498"/>
                  <a:gd name="T15" fmla="*/ 345 h 432"/>
                  <a:gd name="T16" fmla="*/ 39 w 498"/>
                  <a:gd name="T17" fmla="*/ 344 h 432"/>
                  <a:gd name="T18" fmla="*/ 39 w 498"/>
                  <a:gd name="T19" fmla="*/ 343 h 432"/>
                  <a:gd name="T20" fmla="*/ 39 w 498"/>
                  <a:gd name="T21" fmla="*/ 343 h 432"/>
                  <a:gd name="T22" fmla="*/ 106 w 498"/>
                  <a:gd name="T23" fmla="*/ 290 h 432"/>
                  <a:gd name="T24" fmla="*/ 173 w 498"/>
                  <a:gd name="T25" fmla="*/ 348 h 432"/>
                  <a:gd name="T26" fmla="*/ 173 w 498"/>
                  <a:gd name="T27" fmla="*/ 348 h 432"/>
                  <a:gd name="T28" fmla="*/ 162 w 498"/>
                  <a:gd name="T29" fmla="*/ 384 h 432"/>
                  <a:gd name="T30" fmla="*/ 150 w 498"/>
                  <a:gd name="T31" fmla="*/ 405 h 432"/>
                  <a:gd name="T32" fmla="*/ 146 w 498"/>
                  <a:gd name="T33" fmla="*/ 420 h 432"/>
                  <a:gd name="T34" fmla="*/ 146 w 498"/>
                  <a:gd name="T35" fmla="*/ 420 h 432"/>
                  <a:gd name="T36" fmla="*/ 146 w 498"/>
                  <a:gd name="T37" fmla="*/ 432 h 432"/>
                  <a:gd name="T38" fmla="*/ 491 w 498"/>
                  <a:gd name="T39" fmla="*/ 432 h 432"/>
                  <a:gd name="T40" fmla="*/ 382 w 498"/>
                  <a:gd name="T4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8" h="432">
                    <a:moveTo>
                      <a:pt x="382" y="0"/>
                    </a:moveTo>
                    <a:cubicBezTo>
                      <a:pt x="0" y="0"/>
                      <a:pt x="0" y="0"/>
                      <a:pt x="0" y="0"/>
                    </a:cubicBezTo>
                    <a:cubicBezTo>
                      <a:pt x="0" y="432"/>
                      <a:pt x="0" y="432"/>
                      <a:pt x="0" y="432"/>
                    </a:cubicBezTo>
                    <a:cubicBezTo>
                      <a:pt x="65" y="432"/>
                      <a:pt x="65" y="432"/>
                      <a:pt x="65" y="432"/>
                    </a:cubicBezTo>
                    <a:cubicBezTo>
                      <a:pt x="65" y="420"/>
                      <a:pt x="65" y="420"/>
                      <a:pt x="65" y="420"/>
                    </a:cubicBezTo>
                    <a:cubicBezTo>
                      <a:pt x="62" y="407"/>
                      <a:pt x="62" y="407"/>
                      <a:pt x="62" y="407"/>
                    </a:cubicBezTo>
                    <a:cubicBezTo>
                      <a:pt x="59" y="398"/>
                      <a:pt x="56" y="394"/>
                      <a:pt x="49" y="384"/>
                    </a:cubicBezTo>
                    <a:cubicBezTo>
                      <a:pt x="41" y="373"/>
                      <a:pt x="37" y="360"/>
                      <a:pt x="39" y="345"/>
                    </a:cubicBezTo>
                    <a:cubicBezTo>
                      <a:pt x="39" y="345"/>
                      <a:pt x="39" y="344"/>
                      <a:pt x="39" y="344"/>
                    </a:cubicBezTo>
                    <a:cubicBezTo>
                      <a:pt x="39" y="343"/>
                      <a:pt x="39" y="343"/>
                      <a:pt x="39" y="343"/>
                    </a:cubicBezTo>
                    <a:cubicBezTo>
                      <a:pt x="39" y="343"/>
                      <a:pt x="39" y="343"/>
                      <a:pt x="39" y="343"/>
                    </a:cubicBezTo>
                    <a:cubicBezTo>
                      <a:pt x="42" y="314"/>
                      <a:pt x="71" y="290"/>
                      <a:pt x="106" y="290"/>
                    </a:cubicBezTo>
                    <a:cubicBezTo>
                      <a:pt x="143" y="290"/>
                      <a:pt x="173" y="316"/>
                      <a:pt x="173" y="348"/>
                    </a:cubicBezTo>
                    <a:cubicBezTo>
                      <a:pt x="173" y="348"/>
                      <a:pt x="173" y="348"/>
                      <a:pt x="173" y="348"/>
                    </a:cubicBezTo>
                    <a:cubicBezTo>
                      <a:pt x="173" y="362"/>
                      <a:pt x="170" y="373"/>
                      <a:pt x="162" y="384"/>
                    </a:cubicBezTo>
                    <a:cubicBezTo>
                      <a:pt x="156" y="393"/>
                      <a:pt x="153" y="397"/>
                      <a:pt x="150" y="405"/>
                    </a:cubicBezTo>
                    <a:cubicBezTo>
                      <a:pt x="146" y="420"/>
                      <a:pt x="146" y="420"/>
                      <a:pt x="146" y="420"/>
                    </a:cubicBezTo>
                    <a:cubicBezTo>
                      <a:pt x="146" y="420"/>
                      <a:pt x="146" y="420"/>
                      <a:pt x="146" y="420"/>
                    </a:cubicBezTo>
                    <a:cubicBezTo>
                      <a:pt x="146" y="432"/>
                      <a:pt x="146" y="432"/>
                      <a:pt x="146" y="432"/>
                    </a:cubicBezTo>
                    <a:cubicBezTo>
                      <a:pt x="491" y="432"/>
                      <a:pt x="491" y="432"/>
                      <a:pt x="491" y="432"/>
                    </a:cubicBezTo>
                    <a:cubicBezTo>
                      <a:pt x="498" y="320"/>
                      <a:pt x="483" y="157"/>
                      <a:pt x="382"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
              <p:cNvSpPr>
                <a:spLocks/>
              </p:cNvSpPr>
              <p:nvPr/>
            </p:nvSpPr>
            <p:spPr bwMode="auto">
              <a:xfrm>
                <a:off x="2966470" y="1482611"/>
                <a:ext cx="2041034" cy="701076"/>
              </a:xfrm>
              <a:custGeom>
                <a:avLst/>
                <a:gdLst>
                  <a:gd name="T0" fmla="*/ 793 w 1120"/>
                  <a:gd name="T1" fmla="*/ 146 h 385"/>
                  <a:gd name="T2" fmla="*/ 0 w 1120"/>
                  <a:gd name="T3" fmla="*/ 136 h 385"/>
                  <a:gd name="T4" fmla="*/ 0 w 1120"/>
                  <a:gd name="T5" fmla="*/ 385 h 385"/>
                  <a:gd name="T6" fmla="*/ 603 w 1120"/>
                  <a:gd name="T7" fmla="*/ 385 h 385"/>
                  <a:gd name="T8" fmla="*/ 603 w 1120"/>
                  <a:gd name="T9" fmla="*/ 342 h 385"/>
                  <a:gd name="T10" fmla="*/ 600 w 1120"/>
                  <a:gd name="T11" fmla="*/ 330 h 385"/>
                  <a:gd name="T12" fmla="*/ 587 w 1120"/>
                  <a:gd name="T13" fmla="*/ 307 h 385"/>
                  <a:gd name="T14" fmla="*/ 577 w 1120"/>
                  <a:gd name="T15" fmla="*/ 267 h 385"/>
                  <a:gd name="T16" fmla="*/ 577 w 1120"/>
                  <a:gd name="T17" fmla="*/ 266 h 385"/>
                  <a:gd name="T18" fmla="*/ 577 w 1120"/>
                  <a:gd name="T19" fmla="*/ 266 h 385"/>
                  <a:gd name="T20" fmla="*/ 577 w 1120"/>
                  <a:gd name="T21" fmla="*/ 266 h 385"/>
                  <a:gd name="T22" fmla="*/ 644 w 1120"/>
                  <a:gd name="T23" fmla="*/ 212 h 385"/>
                  <a:gd name="T24" fmla="*/ 711 w 1120"/>
                  <a:gd name="T25" fmla="*/ 270 h 385"/>
                  <a:gd name="T26" fmla="*/ 711 w 1120"/>
                  <a:gd name="T27" fmla="*/ 270 h 385"/>
                  <a:gd name="T28" fmla="*/ 700 w 1120"/>
                  <a:gd name="T29" fmla="*/ 307 h 385"/>
                  <a:gd name="T30" fmla="*/ 688 w 1120"/>
                  <a:gd name="T31" fmla="*/ 327 h 385"/>
                  <a:gd name="T32" fmla="*/ 684 w 1120"/>
                  <a:gd name="T33" fmla="*/ 342 h 385"/>
                  <a:gd name="T34" fmla="*/ 684 w 1120"/>
                  <a:gd name="T35" fmla="*/ 342 h 385"/>
                  <a:gd name="T36" fmla="*/ 684 w 1120"/>
                  <a:gd name="T37" fmla="*/ 385 h 385"/>
                  <a:gd name="T38" fmla="*/ 1120 w 1120"/>
                  <a:gd name="T39" fmla="*/ 385 h 385"/>
                  <a:gd name="T40" fmla="*/ 793 w 1120"/>
                  <a:gd name="T41" fmla="*/ 14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0" h="385">
                    <a:moveTo>
                      <a:pt x="793" y="146"/>
                    </a:moveTo>
                    <a:cubicBezTo>
                      <a:pt x="476" y="0"/>
                      <a:pt x="207" y="32"/>
                      <a:pt x="0" y="136"/>
                    </a:cubicBezTo>
                    <a:cubicBezTo>
                      <a:pt x="0" y="385"/>
                      <a:pt x="0" y="385"/>
                      <a:pt x="0" y="385"/>
                    </a:cubicBezTo>
                    <a:cubicBezTo>
                      <a:pt x="603" y="385"/>
                      <a:pt x="603" y="385"/>
                      <a:pt x="603" y="385"/>
                    </a:cubicBezTo>
                    <a:cubicBezTo>
                      <a:pt x="603" y="342"/>
                      <a:pt x="603" y="342"/>
                      <a:pt x="603" y="342"/>
                    </a:cubicBezTo>
                    <a:cubicBezTo>
                      <a:pt x="600" y="330"/>
                      <a:pt x="600" y="330"/>
                      <a:pt x="600" y="330"/>
                    </a:cubicBezTo>
                    <a:cubicBezTo>
                      <a:pt x="597" y="320"/>
                      <a:pt x="594" y="316"/>
                      <a:pt x="587" y="307"/>
                    </a:cubicBezTo>
                    <a:cubicBezTo>
                      <a:pt x="579" y="295"/>
                      <a:pt x="575" y="282"/>
                      <a:pt x="577" y="267"/>
                    </a:cubicBezTo>
                    <a:cubicBezTo>
                      <a:pt x="577" y="267"/>
                      <a:pt x="577" y="267"/>
                      <a:pt x="577" y="266"/>
                    </a:cubicBezTo>
                    <a:cubicBezTo>
                      <a:pt x="577" y="266"/>
                      <a:pt x="577" y="266"/>
                      <a:pt x="577" y="266"/>
                    </a:cubicBezTo>
                    <a:cubicBezTo>
                      <a:pt x="577" y="266"/>
                      <a:pt x="577" y="266"/>
                      <a:pt x="577" y="266"/>
                    </a:cubicBezTo>
                    <a:cubicBezTo>
                      <a:pt x="580" y="236"/>
                      <a:pt x="609" y="212"/>
                      <a:pt x="644" y="212"/>
                    </a:cubicBezTo>
                    <a:cubicBezTo>
                      <a:pt x="681" y="212"/>
                      <a:pt x="711" y="238"/>
                      <a:pt x="711" y="270"/>
                    </a:cubicBezTo>
                    <a:cubicBezTo>
                      <a:pt x="711" y="270"/>
                      <a:pt x="711" y="270"/>
                      <a:pt x="711" y="270"/>
                    </a:cubicBezTo>
                    <a:cubicBezTo>
                      <a:pt x="712" y="284"/>
                      <a:pt x="708" y="296"/>
                      <a:pt x="700" y="307"/>
                    </a:cubicBezTo>
                    <a:cubicBezTo>
                      <a:pt x="694" y="315"/>
                      <a:pt x="691" y="319"/>
                      <a:pt x="688" y="327"/>
                    </a:cubicBezTo>
                    <a:cubicBezTo>
                      <a:pt x="684" y="342"/>
                      <a:pt x="684" y="342"/>
                      <a:pt x="684" y="342"/>
                    </a:cubicBezTo>
                    <a:cubicBezTo>
                      <a:pt x="684" y="342"/>
                      <a:pt x="684" y="342"/>
                      <a:pt x="684" y="342"/>
                    </a:cubicBezTo>
                    <a:cubicBezTo>
                      <a:pt x="684" y="385"/>
                      <a:pt x="684" y="385"/>
                      <a:pt x="684" y="385"/>
                    </a:cubicBezTo>
                    <a:cubicBezTo>
                      <a:pt x="1120" y="385"/>
                      <a:pt x="1120" y="385"/>
                      <a:pt x="1120" y="385"/>
                    </a:cubicBezTo>
                    <a:cubicBezTo>
                      <a:pt x="1046" y="297"/>
                      <a:pt x="941" y="215"/>
                      <a:pt x="793" y="146"/>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13"/>
              <p:cNvSpPr>
                <a:spLocks/>
              </p:cNvSpPr>
              <p:nvPr/>
            </p:nvSpPr>
            <p:spPr bwMode="auto">
              <a:xfrm>
                <a:off x="3666133" y="4159702"/>
                <a:ext cx="367499" cy="787297"/>
              </a:xfrm>
              <a:custGeom>
                <a:avLst/>
                <a:gdLst>
                  <a:gd name="T0" fmla="*/ 260 w 260"/>
                  <a:gd name="T1" fmla="*/ 0 h 557"/>
                  <a:gd name="T2" fmla="*/ 0 w 260"/>
                  <a:gd name="T3" fmla="*/ 0 h 557"/>
                  <a:gd name="T4" fmla="*/ 0 w 260"/>
                  <a:gd name="T5" fmla="*/ 557 h 557"/>
                  <a:gd name="T6" fmla="*/ 0 w 260"/>
                  <a:gd name="T7" fmla="*/ 557 h 557"/>
                  <a:gd name="T8" fmla="*/ 260 w 260"/>
                  <a:gd name="T9" fmla="*/ 0 h 557"/>
                </a:gdLst>
                <a:ahLst/>
                <a:cxnLst>
                  <a:cxn ang="0">
                    <a:pos x="T0" y="T1"/>
                  </a:cxn>
                  <a:cxn ang="0">
                    <a:pos x="T2" y="T3"/>
                  </a:cxn>
                  <a:cxn ang="0">
                    <a:pos x="T4" y="T5"/>
                  </a:cxn>
                  <a:cxn ang="0">
                    <a:pos x="T6" y="T7"/>
                  </a:cxn>
                  <a:cxn ang="0">
                    <a:pos x="T8" y="T9"/>
                  </a:cxn>
                </a:cxnLst>
                <a:rect l="0" t="0" r="r" b="b"/>
                <a:pathLst>
                  <a:path w="260" h="557">
                    <a:moveTo>
                      <a:pt x="260" y="0"/>
                    </a:moveTo>
                    <a:lnTo>
                      <a:pt x="0" y="0"/>
                    </a:lnTo>
                    <a:lnTo>
                      <a:pt x="0" y="557"/>
                    </a:lnTo>
                    <a:lnTo>
                      <a:pt x="0" y="557"/>
                    </a:lnTo>
                    <a:lnTo>
                      <a:pt x="2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4"/>
              <p:cNvSpPr>
                <a:spLocks noChangeArrowheads="1"/>
              </p:cNvSpPr>
              <p:nvPr/>
            </p:nvSpPr>
            <p:spPr bwMode="auto">
              <a:xfrm>
                <a:off x="3666133" y="4946999"/>
                <a:ext cx="125798" cy="1414"/>
              </a:xfrm>
              <a:prstGeom prst="rect">
                <a:avLst/>
              </a:prstGeom>
              <a:solidFill>
                <a:srgbClr val="E9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5"/>
              <p:cNvSpPr>
                <a:spLocks/>
              </p:cNvSpPr>
              <p:nvPr/>
            </p:nvSpPr>
            <p:spPr bwMode="auto">
              <a:xfrm>
                <a:off x="3666133" y="4946999"/>
                <a:ext cx="125798" cy="0"/>
              </a:xfrm>
              <a:custGeom>
                <a:avLst/>
                <a:gdLst>
                  <a:gd name="T0" fmla="*/ 89 w 89"/>
                  <a:gd name="T1" fmla="*/ 0 w 89"/>
                  <a:gd name="T2" fmla="*/ 0 w 89"/>
                  <a:gd name="T3" fmla="*/ 89 w 89"/>
                </a:gdLst>
                <a:ahLst/>
                <a:cxnLst>
                  <a:cxn ang="0">
                    <a:pos x="T0" y="0"/>
                  </a:cxn>
                  <a:cxn ang="0">
                    <a:pos x="T1" y="0"/>
                  </a:cxn>
                  <a:cxn ang="0">
                    <a:pos x="T2" y="0"/>
                  </a:cxn>
                  <a:cxn ang="0">
                    <a:pos x="T3" y="0"/>
                  </a:cxn>
                </a:cxnLst>
                <a:rect l="0" t="0" r="r" b="b"/>
                <a:pathLst>
                  <a:path w="89">
                    <a:moveTo>
                      <a:pt x="89" y="0"/>
                    </a:moveTo>
                    <a:lnTo>
                      <a:pt x="0" y="0"/>
                    </a:lnTo>
                    <a:lnTo>
                      <a:pt x="0" y="0"/>
                    </a:lnTo>
                    <a:lnTo>
                      <a:pt x="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任意多边形 24"/>
              <p:cNvSpPr>
                <a:spLocks/>
              </p:cNvSpPr>
              <p:nvPr/>
            </p:nvSpPr>
            <p:spPr bwMode="auto">
              <a:xfrm>
                <a:off x="2000519" y="2826810"/>
                <a:ext cx="831673" cy="1564699"/>
              </a:xfrm>
              <a:custGeom>
                <a:avLst/>
                <a:gdLst>
                  <a:gd name="connsiteX0" fmla="*/ 1809 w 934078"/>
                  <a:gd name="connsiteY0" fmla="*/ 460376 h 1757363"/>
                  <a:gd name="connsiteX1" fmla="*/ 934078 w 934078"/>
                  <a:gd name="connsiteY1" fmla="*/ 460376 h 1757363"/>
                  <a:gd name="connsiteX2" fmla="*/ 934078 w 934078"/>
                  <a:gd name="connsiteY2" fmla="*/ 1347789 h 1757363"/>
                  <a:gd name="connsiteX3" fmla="*/ 800974 w 934078"/>
                  <a:gd name="connsiteY3" fmla="*/ 1347789 h 1757363"/>
                  <a:gd name="connsiteX4" fmla="*/ 792585 w 934078"/>
                  <a:gd name="connsiteY4" fmla="*/ 1347789 h 1757363"/>
                  <a:gd name="connsiteX5" fmla="*/ 792585 w 934078"/>
                  <a:gd name="connsiteY5" fmla="*/ 1357367 h 1757363"/>
                  <a:gd name="connsiteX6" fmla="*/ 792585 w 934078"/>
                  <a:gd name="connsiteY6" fmla="*/ 1529557 h 1757363"/>
                  <a:gd name="connsiteX7" fmla="*/ 802827 w 934078"/>
                  <a:gd name="connsiteY7" fmla="*/ 1570603 h 1757363"/>
                  <a:gd name="connsiteX8" fmla="*/ 833553 w 934078"/>
                  <a:gd name="connsiteY8" fmla="*/ 1623963 h 1757363"/>
                  <a:gd name="connsiteX9" fmla="*/ 847892 w 934078"/>
                  <a:gd name="connsiteY9" fmla="*/ 1677323 h 1757363"/>
                  <a:gd name="connsiteX10" fmla="*/ 753666 w 934078"/>
                  <a:gd name="connsiteY10" fmla="*/ 1757363 h 1757363"/>
                  <a:gd name="connsiteX11" fmla="*/ 661488 w 934078"/>
                  <a:gd name="connsiteY11" fmla="*/ 1683480 h 1757363"/>
                  <a:gd name="connsiteX12" fmla="*/ 677876 w 934078"/>
                  <a:gd name="connsiteY12" fmla="*/ 1623963 h 1757363"/>
                  <a:gd name="connsiteX13" fmla="*/ 708601 w 934078"/>
                  <a:gd name="connsiteY13" fmla="*/ 1566498 h 1757363"/>
                  <a:gd name="connsiteX14" fmla="*/ 716795 w 934078"/>
                  <a:gd name="connsiteY14" fmla="*/ 1529557 h 1757363"/>
                  <a:gd name="connsiteX15" fmla="*/ 716795 w 934078"/>
                  <a:gd name="connsiteY15" fmla="*/ 1376944 h 1757363"/>
                  <a:gd name="connsiteX16" fmla="*/ 716795 w 934078"/>
                  <a:gd name="connsiteY16" fmla="*/ 1347789 h 1757363"/>
                  <a:gd name="connsiteX17" fmla="*/ 691059 w 934078"/>
                  <a:gd name="connsiteY17" fmla="*/ 1347789 h 1757363"/>
                  <a:gd name="connsiteX18" fmla="*/ 186214 w 934078"/>
                  <a:gd name="connsiteY18" fmla="*/ 1347789 h 1757363"/>
                  <a:gd name="connsiteX19" fmla="*/ 1809 w 934078"/>
                  <a:gd name="connsiteY19" fmla="*/ 460376 h 1757363"/>
                  <a:gd name="connsiteX20" fmla="*/ 650479 w 934078"/>
                  <a:gd name="connsiteY20" fmla="*/ 0 h 1757363"/>
                  <a:gd name="connsiteX21" fmla="*/ 744705 w 934078"/>
                  <a:gd name="connsiteY21" fmla="*/ 73660 h 1757363"/>
                  <a:gd name="connsiteX22" fmla="*/ 742656 w 934078"/>
                  <a:gd name="connsiteY22" fmla="*/ 73660 h 1757363"/>
                  <a:gd name="connsiteX23" fmla="*/ 728318 w 934078"/>
                  <a:gd name="connsiteY23" fmla="*/ 132997 h 1757363"/>
                  <a:gd name="connsiteX24" fmla="*/ 697592 w 934078"/>
                  <a:gd name="connsiteY24" fmla="*/ 190288 h 1757363"/>
                  <a:gd name="connsiteX25" fmla="*/ 689398 w 934078"/>
                  <a:gd name="connsiteY25" fmla="*/ 227118 h 1757363"/>
                  <a:gd name="connsiteX26" fmla="*/ 687350 w 934078"/>
                  <a:gd name="connsiteY26" fmla="*/ 460375 h 1757363"/>
                  <a:gd name="connsiteX27" fmla="*/ 613608 w 934078"/>
                  <a:gd name="connsiteY27" fmla="*/ 460375 h 1757363"/>
                  <a:gd name="connsiteX28" fmla="*/ 613608 w 934078"/>
                  <a:gd name="connsiteY28" fmla="*/ 227118 h 1757363"/>
                  <a:gd name="connsiteX29" fmla="*/ 603366 w 934078"/>
                  <a:gd name="connsiteY29" fmla="*/ 186196 h 1757363"/>
                  <a:gd name="connsiteX30" fmla="*/ 572640 w 934078"/>
                  <a:gd name="connsiteY30" fmla="*/ 132997 h 1757363"/>
                  <a:gd name="connsiteX31" fmla="*/ 558301 w 934078"/>
                  <a:gd name="connsiteY31" fmla="*/ 79798 h 1757363"/>
                  <a:gd name="connsiteX32" fmla="*/ 650479 w 934078"/>
                  <a:gd name="connsiteY32" fmla="*/ 0 h 175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34078" h="1757363">
                    <a:moveTo>
                      <a:pt x="1809" y="460376"/>
                    </a:moveTo>
                    <a:cubicBezTo>
                      <a:pt x="1809" y="460376"/>
                      <a:pt x="1809" y="460376"/>
                      <a:pt x="934078" y="460376"/>
                    </a:cubicBezTo>
                    <a:lnTo>
                      <a:pt x="934078" y="1347789"/>
                    </a:lnTo>
                    <a:cubicBezTo>
                      <a:pt x="934078" y="1347789"/>
                      <a:pt x="934078" y="1347789"/>
                      <a:pt x="800974" y="1347789"/>
                    </a:cubicBezTo>
                    <a:lnTo>
                      <a:pt x="792585" y="1347789"/>
                    </a:lnTo>
                    <a:lnTo>
                      <a:pt x="792585" y="1357367"/>
                    </a:lnTo>
                    <a:cubicBezTo>
                      <a:pt x="792585" y="1390737"/>
                      <a:pt x="792585" y="1444129"/>
                      <a:pt x="792585" y="1529557"/>
                    </a:cubicBezTo>
                    <a:cubicBezTo>
                      <a:pt x="792585" y="1529557"/>
                      <a:pt x="792585" y="1529557"/>
                      <a:pt x="802827" y="1570603"/>
                    </a:cubicBezTo>
                    <a:cubicBezTo>
                      <a:pt x="811021" y="1591126"/>
                      <a:pt x="817166" y="1603440"/>
                      <a:pt x="833553" y="1623963"/>
                    </a:cubicBezTo>
                    <a:cubicBezTo>
                      <a:pt x="843795" y="1640381"/>
                      <a:pt x="849940" y="1656800"/>
                      <a:pt x="847892" y="1677323"/>
                    </a:cubicBezTo>
                    <a:cubicBezTo>
                      <a:pt x="847892" y="1722474"/>
                      <a:pt x="804876" y="1757363"/>
                      <a:pt x="753666" y="1757363"/>
                    </a:cubicBezTo>
                    <a:cubicBezTo>
                      <a:pt x="706553" y="1757363"/>
                      <a:pt x="665585" y="1724526"/>
                      <a:pt x="661488" y="1683480"/>
                    </a:cubicBezTo>
                    <a:cubicBezTo>
                      <a:pt x="659440" y="1660905"/>
                      <a:pt x="663537" y="1642434"/>
                      <a:pt x="677876" y="1623963"/>
                    </a:cubicBezTo>
                    <a:cubicBezTo>
                      <a:pt x="694263" y="1601388"/>
                      <a:pt x="700408" y="1591126"/>
                      <a:pt x="708601" y="1566498"/>
                    </a:cubicBezTo>
                    <a:lnTo>
                      <a:pt x="716795" y="1529557"/>
                    </a:lnTo>
                    <a:cubicBezTo>
                      <a:pt x="716795" y="1529557"/>
                      <a:pt x="716795" y="1529557"/>
                      <a:pt x="716795" y="1376944"/>
                    </a:cubicBezTo>
                    <a:lnTo>
                      <a:pt x="716795" y="1347789"/>
                    </a:lnTo>
                    <a:lnTo>
                      <a:pt x="691059" y="1347789"/>
                    </a:lnTo>
                    <a:cubicBezTo>
                      <a:pt x="580595" y="1347789"/>
                      <a:pt x="419921" y="1347789"/>
                      <a:pt x="186214" y="1347789"/>
                    </a:cubicBezTo>
                    <a:cubicBezTo>
                      <a:pt x="38690" y="1040371"/>
                      <a:pt x="-10485" y="739102"/>
                      <a:pt x="1809" y="460376"/>
                    </a:cubicBezTo>
                    <a:close/>
                    <a:moveTo>
                      <a:pt x="650479" y="0"/>
                    </a:moveTo>
                    <a:cubicBezTo>
                      <a:pt x="699640" y="0"/>
                      <a:pt x="740608" y="32738"/>
                      <a:pt x="744705" y="73660"/>
                    </a:cubicBezTo>
                    <a:cubicBezTo>
                      <a:pt x="744705" y="73660"/>
                      <a:pt x="744705" y="73660"/>
                      <a:pt x="742656" y="73660"/>
                    </a:cubicBezTo>
                    <a:cubicBezTo>
                      <a:pt x="746753" y="96167"/>
                      <a:pt x="742656" y="116628"/>
                      <a:pt x="728318" y="132997"/>
                    </a:cubicBezTo>
                    <a:cubicBezTo>
                      <a:pt x="711930" y="155504"/>
                      <a:pt x="705785" y="167781"/>
                      <a:pt x="697592" y="190288"/>
                    </a:cubicBezTo>
                    <a:lnTo>
                      <a:pt x="689398" y="227118"/>
                    </a:lnTo>
                    <a:cubicBezTo>
                      <a:pt x="689398" y="227118"/>
                      <a:pt x="689398" y="227118"/>
                      <a:pt x="687350" y="460375"/>
                    </a:cubicBezTo>
                    <a:cubicBezTo>
                      <a:pt x="687350" y="460375"/>
                      <a:pt x="687350" y="460375"/>
                      <a:pt x="613608" y="460375"/>
                    </a:cubicBezTo>
                    <a:cubicBezTo>
                      <a:pt x="613608" y="460375"/>
                      <a:pt x="613608" y="460375"/>
                      <a:pt x="613608" y="227118"/>
                    </a:cubicBezTo>
                    <a:cubicBezTo>
                      <a:pt x="613608" y="227118"/>
                      <a:pt x="613608" y="227118"/>
                      <a:pt x="603366" y="186196"/>
                    </a:cubicBezTo>
                    <a:cubicBezTo>
                      <a:pt x="595172" y="165735"/>
                      <a:pt x="589027" y="153458"/>
                      <a:pt x="572640" y="132997"/>
                    </a:cubicBezTo>
                    <a:cubicBezTo>
                      <a:pt x="562398" y="116628"/>
                      <a:pt x="556253" y="100259"/>
                      <a:pt x="558301" y="79798"/>
                    </a:cubicBezTo>
                    <a:cubicBezTo>
                      <a:pt x="558301" y="34784"/>
                      <a:pt x="599269" y="0"/>
                      <a:pt x="65047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8"/>
              <p:cNvSpPr>
                <a:spLocks/>
              </p:cNvSpPr>
              <p:nvPr/>
            </p:nvSpPr>
            <p:spPr bwMode="auto">
              <a:xfrm>
                <a:off x="2403913" y="1806294"/>
                <a:ext cx="428278" cy="377394"/>
              </a:xfrm>
              <a:custGeom>
                <a:avLst/>
                <a:gdLst>
                  <a:gd name="T0" fmla="*/ 235 w 235"/>
                  <a:gd name="T1" fmla="*/ 207 h 207"/>
                  <a:gd name="T2" fmla="*/ 235 w 235"/>
                  <a:gd name="T3" fmla="*/ 0 h 207"/>
                  <a:gd name="T4" fmla="*/ 0 w 235"/>
                  <a:gd name="T5" fmla="*/ 207 h 207"/>
                  <a:gd name="T6" fmla="*/ 235 w 235"/>
                  <a:gd name="T7" fmla="*/ 207 h 207"/>
                </a:gdLst>
                <a:ahLst/>
                <a:cxnLst>
                  <a:cxn ang="0">
                    <a:pos x="T0" y="T1"/>
                  </a:cxn>
                  <a:cxn ang="0">
                    <a:pos x="T2" y="T3"/>
                  </a:cxn>
                  <a:cxn ang="0">
                    <a:pos x="T4" y="T5"/>
                  </a:cxn>
                  <a:cxn ang="0">
                    <a:pos x="T6" y="T7"/>
                  </a:cxn>
                </a:cxnLst>
                <a:rect l="0" t="0" r="r" b="b"/>
                <a:pathLst>
                  <a:path w="235" h="207">
                    <a:moveTo>
                      <a:pt x="235" y="207"/>
                    </a:moveTo>
                    <a:cubicBezTo>
                      <a:pt x="235" y="0"/>
                      <a:pt x="235" y="0"/>
                      <a:pt x="235" y="0"/>
                    </a:cubicBezTo>
                    <a:cubicBezTo>
                      <a:pt x="141" y="58"/>
                      <a:pt x="62" y="132"/>
                      <a:pt x="0" y="207"/>
                    </a:cubicBezTo>
                    <a:lnTo>
                      <a:pt x="235" y="207"/>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a:spLocks/>
              </p:cNvSpPr>
              <p:nvPr/>
            </p:nvSpPr>
            <p:spPr bwMode="auto">
              <a:xfrm>
                <a:off x="2966470" y="1902408"/>
                <a:ext cx="1310277" cy="1201441"/>
              </a:xfrm>
              <a:custGeom>
                <a:avLst/>
                <a:gdLst>
                  <a:gd name="connsiteX0" fmla="*/ 1318419 w 1471613"/>
                  <a:gd name="connsiteY0" fmla="*/ 0 h 1349376"/>
                  <a:gd name="connsiteX1" fmla="*/ 1410822 w 1471613"/>
                  <a:gd name="connsiteY1" fmla="*/ 75815 h 1349376"/>
                  <a:gd name="connsiteX2" fmla="*/ 1396448 w 1471613"/>
                  <a:gd name="connsiteY2" fmla="*/ 135238 h 1349376"/>
                  <a:gd name="connsiteX3" fmla="*/ 1363594 w 1471613"/>
                  <a:gd name="connsiteY3" fmla="*/ 192612 h 1349376"/>
                  <a:gd name="connsiteX4" fmla="*/ 1365647 w 1471613"/>
                  <a:gd name="connsiteY4" fmla="*/ 192612 h 1349376"/>
                  <a:gd name="connsiteX5" fmla="*/ 1355380 w 1471613"/>
                  <a:gd name="connsiteY5" fmla="*/ 227446 h 1349376"/>
                  <a:gd name="connsiteX6" fmla="*/ 1355380 w 1471613"/>
                  <a:gd name="connsiteY6" fmla="*/ 465138 h 1349376"/>
                  <a:gd name="connsiteX7" fmla="*/ 1471613 w 1471613"/>
                  <a:gd name="connsiteY7" fmla="*/ 465138 h 1349376"/>
                  <a:gd name="connsiteX8" fmla="*/ 1471613 w 1471613"/>
                  <a:gd name="connsiteY8" fmla="*/ 1349376 h 1349376"/>
                  <a:gd name="connsiteX9" fmla="*/ 1303780 w 1471613"/>
                  <a:gd name="connsiteY9" fmla="*/ 1349376 h 1349376"/>
                  <a:gd name="connsiteX10" fmla="*/ 1303780 w 1471613"/>
                  <a:gd name="connsiteY10" fmla="*/ 1263409 h 1349376"/>
                  <a:gd name="connsiteX11" fmla="*/ 1305826 w 1471613"/>
                  <a:gd name="connsiteY11" fmla="*/ 1263409 h 1349376"/>
                  <a:gd name="connsiteX12" fmla="*/ 1311967 w 1471613"/>
                  <a:gd name="connsiteY12" fmla="*/ 1232706 h 1349376"/>
                  <a:gd name="connsiteX13" fmla="*/ 1336528 w 1471613"/>
                  <a:gd name="connsiteY13" fmla="*/ 1189722 h 1349376"/>
                  <a:gd name="connsiteX14" fmla="*/ 1359042 w 1471613"/>
                  <a:gd name="connsiteY14" fmla="*/ 1116036 h 1349376"/>
                  <a:gd name="connsiteX15" fmla="*/ 1221910 w 1471613"/>
                  <a:gd name="connsiteY15" fmla="*/ 997318 h 1349376"/>
                  <a:gd name="connsiteX16" fmla="*/ 1084778 w 1471613"/>
                  <a:gd name="connsiteY16" fmla="*/ 1105801 h 1349376"/>
                  <a:gd name="connsiteX17" fmla="*/ 1084778 w 1471613"/>
                  <a:gd name="connsiteY17" fmla="*/ 1107848 h 1349376"/>
                  <a:gd name="connsiteX18" fmla="*/ 1084778 w 1471613"/>
                  <a:gd name="connsiteY18" fmla="*/ 1109895 h 1349376"/>
                  <a:gd name="connsiteX19" fmla="*/ 1107292 w 1471613"/>
                  <a:gd name="connsiteY19" fmla="*/ 1189722 h 1349376"/>
                  <a:gd name="connsiteX20" fmla="*/ 1131853 w 1471613"/>
                  <a:gd name="connsiteY20" fmla="*/ 1236800 h 1349376"/>
                  <a:gd name="connsiteX21" fmla="*/ 1140040 w 1471613"/>
                  <a:gd name="connsiteY21" fmla="*/ 1263409 h 1349376"/>
                  <a:gd name="connsiteX22" fmla="*/ 1140040 w 1471613"/>
                  <a:gd name="connsiteY22" fmla="*/ 1349376 h 1349376"/>
                  <a:gd name="connsiteX23" fmla="*/ 769582 w 1471613"/>
                  <a:gd name="connsiteY23" fmla="*/ 1349376 h 1349376"/>
                  <a:gd name="connsiteX24" fmla="*/ 765175 w 1471613"/>
                  <a:gd name="connsiteY24" fmla="*/ 1349376 h 1349376"/>
                  <a:gd name="connsiteX25" fmla="*/ 659085 w 1471613"/>
                  <a:gd name="connsiteY25" fmla="*/ 1349376 h 1349376"/>
                  <a:gd name="connsiteX26" fmla="*/ 528549 w 1471613"/>
                  <a:gd name="connsiteY26" fmla="*/ 1349376 h 1349376"/>
                  <a:gd name="connsiteX27" fmla="*/ 376302 w 1471613"/>
                  <a:gd name="connsiteY27" fmla="*/ 1349376 h 1349376"/>
                  <a:gd name="connsiteX28" fmla="*/ 200676 w 1471613"/>
                  <a:gd name="connsiteY28" fmla="*/ 1349376 h 1349376"/>
                  <a:gd name="connsiteX29" fmla="*/ 0 w 1471613"/>
                  <a:gd name="connsiteY29" fmla="*/ 1349376 h 1349376"/>
                  <a:gd name="connsiteX30" fmla="*/ 0 w 1471613"/>
                  <a:gd name="connsiteY30" fmla="*/ 1347649 h 1349376"/>
                  <a:gd name="connsiteX31" fmla="*/ 0 w 1471613"/>
                  <a:gd name="connsiteY31" fmla="*/ 1335560 h 1349376"/>
                  <a:gd name="connsiteX32" fmla="*/ 0 w 1471613"/>
                  <a:gd name="connsiteY32" fmla="*/ 1322391 h 1349376"/>
                  <a:gd name="connsiteX33" fmla="*/ 0 w 1471613"/>
                  <a:gd name="connsiteY33" fmla="*/ 1302746 h 1349376"/>
                  <a:gd name="connsiteX34" fmla="*/ 0 w 1471613"/>
                  <a:gd name="connsiteY34" fmla="*/ 1275330 h 1349376"/>
                  <a:gd name="connsiteX35" fmla="*/ 0 w 1471613"/>
                  <a:gd name="connsiteY35" fmla="*/ 1238846 h 1349376"/>
                  <a:gd name="connsiteX36" fmla="*/ 0 w 1471613"/>
                  <a:gd name="connsiteY36" fmla="*/ 1192001 h 1349376"/>
                  <a:gd name="connsiteX37" fmla="*/ 0 w 1471613"/>
                  <a:gd name="connsiteY37" fmla="*/ 1133498 h 1349376"/>
                  <a:gd name="connsiteX38" fmla="*/ 0 w 1471613"/>
                  <a:gd name="connsiteY38" fmla="*/ 1062042 h 1349376"/>
                  <a:gd name="connsiteX39" fmla="*/ 0 w 1471613"/>
                  <a:gd name="connsiteY39" fmla="*/ 976338 h 1349376"/>
                  <a:gd name="connsiteX40" fmla="*/ 0 w 1471613"/>
                  <a:gd name="connsiteY40" fmla="*/ 875091 h 1349376"/>
                  <a:gd name="connsiteX41" fmla="*/ 0 w 1471613"/>
                  <a:gd name="connsiteY41" fmla="*/ 757006 h 1349376"/>
                  <a:gd name="connsiteX42" fmla="*/ 0 w 1471613"/>
                  <a:gd name="connsiteY42" fmla="*/ 620786 h 1349376"/>
                  <a:gd name="connsiteX43" fmla="*/ 0 w 1471613"/>
                  <a:gd name="connsiteY43" fmla="*/ 465138 h 1349376"/>
                  <a:gd name="connsiteX44" fmla="*/ 2874 w 1471613"/>
                  <a:gd name="connsiteY44" fmla="*/ 465138 h 1349376"/>
                  <a:gd name="connsiteX45" fmla="*/ 22994 w 1471613"/>
                  <a:gd name="connsiteY45" fmla="*/ 465138 h 1349376"/>
                  <a:gd name="connsiteX46" fmla="*/ 44910 w 1471613"/>
                  <a:gd name="connsiteY46" fmla="*/ 465138 h 1349376"/>
                  <a:gd name="connsiteX47" fmla="*/ 77605 w 1471613"/>
                  <a:gd name="connsiteY47" fmla="*/ 465138 h 1349376"/>
                  <a:gd name="connsiteX48" fmla="*/ 123233 w 1471613"/>
                  <a:gd name="connsiteY48" fmla="*/ 465138 h 1349376"/>
                  <a:gd name="connsiteX49" fmla="*/ 183952 w 1471613"/>
                  <a:gd name="connsiteY49" fmla="*/ 465138 h 1349376"/>
                  <a:gd name="connsiteX50" fmla="*/ 261916 w 1471613"/>
                  <a:gd name="connsiteY50" fmla="*/ 465138 h 1349376"/>
                  <a:gd name="connsiteX51" fmla="*/ 359281 w 1471613"/>
                  <a:gd name="connsiteY51" fmla="*/ 465138 h 1349376"/>
                  <a:gd name="connsiteX52" fmla="*/ 478203 w 1471613"/>
                  <a:gd name="connsiteY52" fmla="*/ 465138 h 1349376"/>
                  <a:gd name="connsiteX53" fmla="*/ 620837 w 1471613"/>
                  <a:gd name="connsiteY53" fmla="*/ 465138 h 1349376"/>
                  <a:gd name="connsiteX54" fmla="*/ 789339 w 1471613"/>
                  <a:gd name="connsiteY54" fmla="*/ 465138 h 1349376"/>
                  <a:gd name="connsiteX55" fmla="*/ 985866 w 1471613"/>
                  <a:gd name="connsiteY55" fmla="*/ 465138 h 1349376"/>
                  <a:gd name="connsiteX56" fmla="*/ 1212572 w 1471613"/>
                  <a:gd name="connsiteY56" fmla="*/ 465138 h 1349376"/>
                  <a:gd name="connsiteX57" fmla="*/ 1260475 w 1471613"/>
                  <a:gd name="connsiteY57" fmla="*/ 465138 h 1349376"/>
                  <a:gd name="connsiteX58" fmla="*/ 1281458 w 1471613"/>
                  <a:gd name="connsiteY58" fmla="*/ 465138 h 1349376"/>
                  <a:gd name="connsiteX59" fmla="*/ 1279405 w 1471613"/>
                  <a:gd name="connsiteY59" fmla="*/ 227446 h 1349376"/>
                  <a:gd name="connsiteX60" fmla="*/ 1269138 w 1471613"/>
                  <a:gd name="connsiteY60" fmla="*/ 188514 h 1349376"/>
                  <a:gd name="connsiteX61" fmla="*/ 1240390 w 1471613"/>
                  <a:gd name="connsiteY61" fmla="*/ 135238 h 1349376"/>
                  <a:gd name="connsiteX62" fmla="*/ 1223963 w 1471613"/>
                  <a:gd name="connsiteY62" fmla="*/ 79914 h 1349376"/>
                  <a:gd name="connsiteX63" fmla="*/ 1318419 w 1471613"/>
                  <a:gd name="connsiteY63" fmla="*/ 0 h 134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471613" h="1349376">
                    <a:moveTo>
                      <a:pt x="1318419" y="0"/>
                    </a:moveTo>
                    <a:cubicBezTo>
                      <a:pt x="1367701" y="0"/>
                      <a:pt x="1406715" y="32785"/>
                      <a:pt x="1410822" y="75815"/>
                    </a:cubicBezTo>
                    <a:cubicBezTo>
                      <a:pt x="1412875" y="98355"/>
                      <a:pt x="1408768" y="116797"/>
                      <a:pt x="1396448" y="135238"/>
                    </a:cubicBezTo>
                    <a:cubicBezTo>
                      <a:pt x="1380021" y="155729"/>
                      <a:pt x="1373861" y="168023"/>
                      <a:pt x="1363594" y="192612"/>
                    </a:cubicBezTo>
                    <a:cubicBezTo>
                      <a:pt x="1363594" y="192612"/>
                      <a:pt x="1363594" y="192612"/>
                      <a:pt x="1365647" y="192612"/>
                    </a:cubicBezTo>
                    <a:lnTo>
                      <a:pt x="1355380" y="227446"/>
                    </a:lnTo>
                    <a:cubicBezTo>
                      <a:pt x="1355380" y="227446"/>
                      <a:pt x="1355380" y="227446"/>
                      <a:pt x="1355380" y="465138"/>
                    </a:cubicBezTo>
                    <a:lnTo>
                      <a:pt x="1471613" y="465138"/>
                    </a:lnTo>
                    <a:cubicBezTo>
                      <a:pt x="1471613" y="465138"/>
                      <a:pt x="1471613" y="465138"/>
                      <a:pt x="1471613" y="1349376"/>
                    </a:cubicBezTo>
                    <a:cubicBezTo>
                      <a:pt x="1471613" y="1349376"/>
                      <a:pt x="1471613" y="1349376"/>
                      <a:pt x="1303780" y="1349376"/>
                    </a:cubicBezTo>
                    <a:cubicBezTo>
                      <a:pt x="1303780" y="1349376"/>
                      <a:pt x="1303780" y="1349376"/>
                      <a:pt x="1303780" y="1263409"/>
                    </a:cubicBezTo>
                    <a:cubicBezTo>
                      <a:pt x="1303780" y="1263409"/>
                      <a:pt x="1303780" y="1263409"/>
                      <a:pt x="1305826" y="1263409"/>
                    </a:cubicBezTo>
                    <a:cubicBezTo>
                      <a:pt x="1305826" y="1263409"/>
                      <a:pt x="1305826" y="1263409"/>
                      <a:pt x="1311967" y="1232706"/>
                    </a:cubicBezTo>
                    <a:cubicBezTo>
                      <a:pt x="1318107" y="1216331"/>
                      <a:pt x="1324247" y="1208144"/>
                      <a:pt x="1336528" y="1189722"/>
                    </a:cubicBezTo>
                    <a:cubicBezTo>
                      <a:pt x="1352902" y="1167207"/>
                      <a:pt x="1361089" y="1142645"/>
                      <a:pt x="1359042" y="1116036"/>
                    </a:cubicBezTo>
                    <a:cubicBezTo>
                      <a:pt x="1359042" y="1050536"/>
                      <a:pt x="1297639" y="997318"/>
                      <a:pt x="1221910" y="997318"/>
                    </a:cubicBezTo>
                    <a:cubicBezTo>
                      <a:pt x="1150273" y="997318"/>
                      <a:pt x="1090918" y="1044396"/>
                      <a:pt x="1084778" y="1105801"/>
                    </a:cubicBezTo>
                    <a:cubicBezTo>
                      <a:pt x="1084778" y="1105801"/>
                      <a:pt x="1084778" y="1105801"/>
                      <a:pt x="1084778" y="1107848"/>
                    </a:cubicBezTo>
                    <a:cubicBezTo>
                      <a:pt x="1084778" y="1107848"/>
                      <a:pt x="1084778" y="1109895"/>
                      <a:pt x="1084778" y="1109895"/>
                    </a:cubicBezTo>
                    <a:cubicBezTo>
                      <a:pt x="1082731" y="1140598"/>
                      <a:pt x="1088871" y="1167207"/>
                      <a:pt x="1107292" y="1189722"/>
                    </a:cubicBezTo>
                    <a:cubicBezTo>
                      <a:pt x="1121619" y="1208144"/>
                      <a:pt x="1125712" y="1218378"/>
                      <a:pt x="1131853" y="1236800"/>
                    </a:cubicBezTo>
                    <a:cubicBezTo>
                      <a:pt x="1131853" y="1236800"/>
                      <a:pt x="1131853" y="1236800"/>
                      <a:pt x="1140040" y="1263409"/>
                    </a:cubicBezTo>
                    <a:cubicBezTo>
                      <a:pt x="1140040" y="1263409"/>
                      <a:pt x="1140040" y="1263409"/>
                      <a:pt x="1140040" y="1349376"/>
                    </a:cubicBezTo>
                    <a:cubicBezTo>
                      <a:pt x="1140040" y="1349376"/>
                      <a:pt x="1140040" y="1349376"/>
                      <a:pt x="769582" y="1349376"/>
                    </a:cubicBezTo>
                    <a:lnTo>
                      <a:pt x="765175" y="1349376"/>
                    </a:lnTo>
                    <a:lnTo>
                      <a:pt x="659085" y="1349376"/>
                    </a:lnTo>
                    <a:lnTo>
                      <a:pt x="528549" y="1349376"/>
                    </a:lnTo>
                    <a:lnTo>
                      <a:pt x="376302" y="1349376"/>
                    </a:lnTo>
                    <a:lnTo>
                      <a:pt x="200676" y="1349376"/>
                    </a:lnTo>
                    <a:lnTo>
                      <a:pt x="0" y="1349376"/>
                    </a:lnTo>
                    <a:lnTo>
                      <a:pt x="0" y="1347649"/>
                    </a:lnTo>
                    <a:lnTo>
                      <a:pt x="0" y="1335560"/>
                    </a:lnTo>
                    <a:lnTo>
                      <a:pt x="0" y="1322391"/>
                    </a:lnTo>
                    <a:lnTo>
                      <a:pt x="0" y="1302746"/>
                    </a:lnTo>
                    <a:lnTo>
                      <a:pt x="0" y="1275330"/>
                    </a:lnTo>
                    <a:lnTo>
                      <a:pt x="0" y="1238846"/>
                    </a:lnTo>
                    <a:lnTo>
                      <a:pt x="0" y="1192001"/>
                    </a:lnTo>
                    <a:lnTo>
                      <a:pt x="0" y="1133498"/>
                    </a:lnTo>
                    <a:lnTo>
                      <a:pt x="0" y="1062042"/>
                    </a:lnTo>
                    <a:lnTo>
                      <a:pt x="0" y="976338"/>
                    </a:lnTo>
                    <a:lnTo>
                      <a:pt x="0" y="875091"/>
                    </a:lnTo>
                    <a:lnTo>
                      <a:pt x="0" y="757006"/>
                    </a:lnTo>
                    <a:lnTo>
                      <a:pt x="0" y="620786"/>
                    </a:lnTo>
                    <a:lnTo>
                      <a:pt x="0" y="465138"/>
                    </a:lnTo>
                    <a:lnTo>
                      <a:pt x="2874" y="465138"/>
                    </a:lnTo>
                    <a:lnTo>
                      <a:pt x="22994" y="465138"/>
                    </a:lnTo>
                    <a:lnTo>
                      <a:pt x="44910" y="465138"/>
                    </a:lnTo>
                    <a:lnTo>
                      <a:pt x="77605" y="465138"/>
                    </a:lnTo>
                    <a:lnTo>
                      <a:pt x="123233" y="465138"/>
                    </a:lnTo>
                    <a:lnTo>
                      <a:pt x="183952" y="465138"/>
                    </a:lnTo>
                    <a:lnTo>
                      <a:pt x="261916" y="465138"/>
                    </a:lnTo>
                    <a:lnTo>
                      <a:pt x="359281" y="465138"/>
                    </a:lnTo>
                    <a:lnTo>
                      <a:pt x="478203" y="465138"/>
                    </a:lnTo>
                    <a:lnTo>
                      <a:pt x="620837" y="465138"/>
                    </a:lnTo>
                    <a:lnTo>
                      <a:pt x="789339" y="465138"/>
                    </a:lnTo>
                    <a:lnTo>
                      <a:pt x="985866" y="465138"/>
                    </a:lnTo>
                    <a:lnTo>
                      <a:pt x="1212572" y="465138"/>
                    </a:lnTo>
                    <a:lnTo>
                      <a:pt x="1260475" y="465138"/>
                    </a:lnTo>
                    <a:lnTo>
                      <a:pt x="1281458" y="465138"/>
                    </a:lnTo>
                    <a:cubicBezTo>
                      <a:pt x="1281458" y="465138"/>
                      <a:pt x="1281458" y="465138"/>
                      <a:pt x="1279405" y="227446"/>
                    </a:cubicBezTo>
                    <a:cubicBezTo>
                      <a:pt x="1279405" y="227446"/>
                      <a:pt x="1279405" y="227446"/>
                      <a:pt x="1269138" y="188514"/>
                    </a:cubicBezTo>
                    <a:cubicBezTo>
                      <a:pt x="1260924" y="165974"/>
                      <a:pt x="1254764" y="155729"/>
                      <a:pt x="1240390" y="135238"/>
                    </a:cubicBezTo>
                    <a:cubicBezTo>
                      <a:pt x="1228070" y="118846"/>
                      <a:pt x="1223963" y="100404"/>
                      <a:pt x="1223963" y="79914"/>
                    </a:cubicBezTo>
                    <a:cubicBezTo>
                      <a:pt x="1223963" y="36883"/>
                      <a:pt x="1267084" y="0"/>
                      <a:pt x="131841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0"/>
              <p:cNvSpPr>
                <a:spLocks/>
              </p:cNvSpPr>
              <p:nvPr/>
            </p:nvSpPr>
            <p:spPr bwMode="auto">
              <a:xfrm>
                <a:off x="2966470" y="2316552"/>
                <a:ext cx="1122286" cy="787297"/>
              </a:xfrm>
              <a:custGeom>
                <a:avLst/>
                <a:gdLst>
                  <a:gd name="T0" fmla="*/ 794 w 794"/>
                  <a:gd name="T1" fmla="*/ 0 h 557"/>
                  <a:gd name="T2" fmla="*/ 0 w 794"/>
                  <a:gd name="T3" fmla="*/ 0 h 557"/>
                  <a:gd name="T4" fmla="*/ 0 w 794"/>
                  <a:gd name="T5" fmla="*/ 557 h 557"/>
                  <a:gd name="T6" fmla="*/ 482 w 794"/>
                  <a:gd name="T7" fmla="*/ 557 h 557"/>
                  <a:gd name="T8" fmla="*/ 794 w 794"/>
                  <a:gd name="T9" fmla="*/ 0 h 557"/>
                </a:gdLst>
                <a:ahLst/>
                <a:cxnLst>
                  <a:cxn ang="0">
                    <a:pos x="T0" y="T1"/>
                  </a:cxn>
                  <a:cxn ang="0">
                    <a:pos x="T2" y="T3"/>
                  </a:cxn>
                  <a:cxn ang="0">
                    <a:pos x="T4" y="T5"/>
                  </a:cxn>
                  <a:cxn ang="0">
                    <a:pos x="T6" y="T7"/>
                  </a:cxn>
                  <a:cxn ang="0">
                    <a:pos x="T8" y="T9"/>
                  </a:cxn>
                </a:cxnLst>
                <a:rect l="0" t="0" r="r" b="b"/>
                <a:pathLst>
                  <a:path w="794" h="557">
                    <a:moveTo>
                      <a:pt x="794" y="0"/>
                    </a:moveTo>
                    <a:lnTo>
                      <a:pt x="0" y="0"/>
                    </a:lnTo>
                    <a:lnTo>
                      <a:pt x="0" y="557"/>
                    </a:lnTo>
                    <a:lnTo>
                      <a:pt x="482" y="557"/>
                    </a:lnTo>
                    <a:lnTo>
                      <a:pt x="7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3150220" y="4530028"/>
                <a:ext cx="250183" cy="416971"/>
              </a:xfrm>
              <a:custGeom>
                <a:avLst/>
                <a:gdLst>
                  <a:gd name="T0" fmla="*/ 0 w 137"/>
                  <a:gd name="T1" fmla="*/ 178 h 229"/>
                  <a:gd name="T2" fmla="*/ 0 w 137"/>
                  <a:gd name="T3" fmla="*/ 229 h 229"/>
                  <a:gd name="T4" fmla="*/ 137 w 137"/>
                  <a:gd name="T5" fmla="*/ 229 h 229"/>
                  <a:gd name="T6" fmla="*/ 137 w 137"/>
                  <a:gd name="T7" fmla="*/ 178 h 229"/>
                  <a:gd name="T8" fmla="*/ 106 w 137"/>
                  <a:gd name="T9" fmla="*/ 120 h 229"/>
                  <a:gd name="T10" fmla="*/ 134 w 137"/>
                  <a:gd name="T11" fmla="*/ 66 h 229"/>
                  <a:gd name="T12" fmla="*/ 68 w 137"/>
                  <a:gd name="T13" fmla="*/ 0 h 229"/>
                  <a:gd name="T14" fmla="*/ 3 w 137"/>
                  <a:gd name="T15" fmla="*/ 66 h 229"/>
                  <a:gd name="T16" fmla="*/ 31 w 137"/>
                  <a:gd name="T17" fmla="*/ 120 h 229"/>
                  <a:gd name="T18" fmla="*/ 0 w 137"/>
                  <a:gd name="T19" fmla="*/ 17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229">
                    <a:moveTo>
                      <a:pt x="0" y="178"/>
                    </a:moveTo>
                    <a:cubicBezTo>
                      <a:pt x="0" y="229"/>
                      <a:pt x="0" y="229"/>
                      <a:pt x="0" y="229"/>
                    </a:cubicBezTo>
                    <a:cubicBezTo>
                      <a:pt x="137" y="229"/>
                      <a:pt x="137" y="229"/>
                      <a:pt x="137" y="229"/>
                    </a:cubicBezTo>
                    <a:cubicBezTo>
                      <a:pt x="137" y="178"/>
                      <a:pt x="137" y="178"/>
                      <a:pt x="137" y="178"/>
                    </a:cubicBezTo>
                    <a:cubicBezTo>
                      <a:pt x="137" y="154"/>
                      <a:pt x="125" y="133"/>
                      <a:pt x="106" y="120"/>
                    </a:cubicBezTo>
                    <a:cubicBezTo>
                      <a:pt x="123" y="108"/>
                      <a:pt x="134" y="89"/>
                      <a:pt x="134" y="66"/>
                    </a:cubicBezTo>
                    <a:cubicBezTo>
                      <a:pt x="134" y="30"/>
                      <a:pt x="105" y="0"/>
                      <a:pt x="68" y="0"/>
                    </a:cubicBezTo>
                    <a:cubicBezTo>
                      <a:pt x="32" y="0"/>
                      <a:pt x="3" y="30"/>
                      <a:pt x="3" y="66"/>
                    </a:cubicBezTo>
                    <a:cubicBezTo>
                      <a:pt x="3" y="89"/>
                      <a:pt x="14" y="108"/>
                      <a:pt x="31" y="120"/>
                    </a:cubicBezTo>
                    <a:cubicBezTo>
                      <a:pt x="12" y="133"/>
                      <a:pt x="0" y="154"/>
                      <a:pt x="0" y="1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2015213" y="5710267"/>
                <a:ext cx="2701120" cy="951258"/>
              </a:xfrm>
              <a:custGeom>
                <a:avLst/>
                <a:gdLst>
                  <a:gd name="T0" fmla="*/ 0 w 1911"/>
                  <a:gd name="T1" fmla="*/ 673 h 673"/>
                  <a:gd name="T2" fmla="*/ 249 w 1911"/>
                  <a:gd name="T3" fmla="*/ 0 h 673"/>
                  <a:gd name="T4" fmla="*/ 1600 w 1911"/>
                  <a:gd name="T5" fmla="*/ 290 h 673"/>
                  <a:gd name="T6" fmla="*/ 1600 w 1911"/>
                  <a:gd name="T7" fmla="*/ 243 h 673"/>
                  <a:gd name="T8" fmla="*/ 1911 w 1911"/>
                  <a:gd name="T9" fmla="*/ 673 h 673"/>
                  <a:gd name="T10" fmla="*/ 0 w 1911"/>
                  <a:gd name="T11" fmla="*/ 673 h 673"/>
                </a:gdLst>
                <a:ahLst/>
                <a:cxnLst>
                  <a:cxn ang="0">
                    <a:pos x="T0" y="T1"/>
                  </a:cxn>
                  <a:cxn ang="0">
                    <a:pos x="T2" y="T3"/>
                  </a:cxn>
                  <a:cxn ang="0">
                    <a:pos x="T4" y="T5"/>
                  </a:cxn>
                  <a:cxn ang="0">
                    <a:pos x="T6" y="T7"/>
                  </a:cxn>
                  <a:cxn ang="0">
                    <a:pos x="T8" y="T9"/>
                  </a:cxn>
                  <a:cxn ang="0">
                    <a:pos x="T10" y="T11"/>
                  </a:cxn>
                </a:cxnLst>
                <a:rect l="0" t="0" r="r" b="b"/>
                <a:pathLst>
                  <a:path w="1911" h="673">
                    <a:moveTo>
                      <a:pt x="0" y="673"/>
                    </a:moveTo>
                    <a:lnTo>
                      <a:pt x="249" y="0"/>
                    </a:lnTo>
                    <a:lnTo>
                      <a:pt x="1600" y="290"/>
                    </a:lnTo>
                    <a:lnTo>
                      <a:pt x="1600" y="243"/>
                    </a:lnTo>
                    <a:lnTo>
                      <a:pt x="1911" y="673"/>
                    </a:lnTo>
                    <a:lnTo>
                      <a:pt x="0" y="673"/>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a:off x="2367164" y="5235345"/>
                <a:ext cx="1909583" cy="884825"/>
              </a:xfrm>
              <a:custGeom>
                <a:avLst/>
                <a:gdLst>
                  <a:gd name="T0" fmla="*/ 1351 w 1351"/>
                  <a:gd name="T1" fmla="*/ 626 h 626"/>
                  <a:gd name="T2" fmla="*/ 0 w 1351"/>
                  <a:gd name="T3" fmla="*/ 336 h 626"/>
                  <a:gd name="T4" fmla="*/ 113 w 1351"/>
                  <a:gd name="T5" fmla="*/ 0 h 626"/>
                  <a:gd name="T6" fmla="*/ 1351 w 1351"/>
                  <a:gd name="T7" fmla="*/ 288 h 626"/>
                  <a:gd name="T8" fmla="*/ 1351 w 1351"/>
                  <a:gd name="T9" fmla="*/ 626 h 626"/>
                </a:gdLst>
                <a:ahLst/>
                <a:cxnLst>
                  <a:cxn ang="0">
                    <a:pos x="T0" y="T1"/>
                  </a:cxn>
                  <a:cxn ang="0">
                    <a:pos x="T2" y="T3"/>
                  </a:cxn>
                  <a:cxn ang="0">
                    <a:pos x="T4" y="T5"/>
                  </a:cxn>
                  <a:cxn ang="0">
                    <a:pos x="T6" y="T7"/>
                  </a:cxn>
                  <a:cxn ang="0">
                    <a:pos x="T8" y="T9"/>
                  </a:cxn>
                </a:cxnLst>
                <a:rect l="0" t="0" r="r" b="b"/>
                <a:pathLst>
                  <a:path w="1351" h="626">
                    <a:moveTo>
                      <a:pt x="1351" y="626"/>
                    </a:moveTo>
                    <a:lnTo>
                      <a:pt x="0" y="336"/>
                    </a:lnTo>
                    <a:lnTo>
                      <a:pt x="113" y="0"/>
                    </a:lnTo>
                    <a:lnTo>
                      <a:pt x="1351" y="288"/>
                    </a:lnTo>
                    <a:lnTo>
                      <a:pt x="1351" y="626"/>
                    </a:lnTo>
                    <a:close/>
                  </a:path>
                </a:pathLst>
              </a:custGeom>
              <a:solidFill>
                <a:schemeClr val="bg1">
                  <a:lumMod val="95000"/>
                </a:schemeClr>
              </a:solidFill>
              <a:ln>
                <a:noFill/>
              </a:ln>
              <a:effectLst>
                <a:outerShdw blurRad="63500" sx="102000" sy="102000" algn="ctr"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824"/>
              <p:cNvSpPr>
                <a:spLocks noEditPoints="1"/>
              </p:cNvSpPr>
              <p:nvPr/>
            </p:nvSpPr>
            <p:spPr bwMode="auto">
              <a:xfrm>
                <a:off x="4767217" y="4544163"/>
                <a:ext cx="316615" cy="309548"/>
              </a:xfrm>
              <a:custGeom>
                <a:avLst/>
                <a:gdLst>
                  <a:gd name="T0" fmla="*/ 224 w 224"/>
                  <a:gd name="T1" fmla="*/ 159 h 219"/>
                  <a:gd name="T2" fmla="*/ 224 w 224"/>
                  <a:gd name="T3" fmla="*/ 0 h 219"/>
                  <a:gd name="T4" fmla="*/ 0 w 224"/>
                  <a:gd name="T5" fmla="*/ 0 h 219"/>
                  <a:gd name="T6" fmla="*/ 0 w 224"/>
                  <a:gd name="T7" fmla="*/ 159 h 219"/>
                  <a:gd name="T8" fmla="*/ 93 w 224"/>
                  <a:gd name="T9" fmla="*/ 159 h 219"/>
                  <a:gd name="T10" fmla="*/ 93 w 224"/>
                  <a:gd name="T11" fmla="*/ 191 h 219"/>
                  <a:gd name="T12" fmla="*/ 60 w 224"/>
                  <a:gd name="T13" fmla="*/ 191 h 219"/>
                  <a:gd name="T14" fmla="*/ 60 w 224"/>
                  <a:gd name="T15" fmla="*/ 219 h 219"/>
                  <a:gd name="T16" fmla="*/ 165 w 224"/>
                  <a:gd name="T17" fmla="*/ 219 h 219"/>
                  <a:gd name="T18" fmla="*/ 165 w 224"/>
                  <a:gd name="T19" fmla="*/ 191 h 219"/>
                  <a:gd name="T20" fmla="*/ 133 w 224"/>
                  <a:gd name="T21" fmla="*/ 191 h 219"/>
                  <a:gd name="T22" fmla="*/ 133 w 224"/>
                  <a:gd name="T23" fmla="*/ 159 h 219"/>
                  <a:gd name="T24" fmla="*/ 224 w 224"/>
                  <a:gd name="T25" fmla="*/ 159 h 219"/>
                  <a:gd name="T26" fmla="*/ 27 w 224"/>
                  <a:gd name="T27" fmla="*/ 23 h 219"/>
                  <a:gd name="T28" fmla="*/ 198 w 224"/>
                  <a:gd name="T29" fmla="*/ 23 h 219"/>
                  <a:gd name="T30" fmla="*/ 198 w 224"/>
                  <a:gd name="T31" fmla="*/ 137 h 219"/>
                  <a:gd name="T32" fmla="*/ 27 w 224"/>
                  <a:gd name="T33" fmla="*/ 137 h 219"/>
                  <a:gd name="T34" fmla="*/ 27 w 224"/>
                  <a:gd name="T35" fmla="*/ 2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19">
                    <a:moveTo>
                      <a:pt x="224" y="159"/>
                    </a:moveTo>
                    <a:lnTo>
                      <a:pt x="224" y="0"/>
                    </a:lnTo>
                    <a:lnTo>
                      <a:pt x="0" y="0"/>
                    </a:lnTo>
                    <a:lnTo>
                      <a:pt x="0" y="159"/>
                    </a:lnTo>
                    <a:lnTo>
                      <a:pt x="93" y="159"/>
                    </a:lnTo>
                    <a:lnTo>
                      <a:pt x="93" y="191"/>
                    </a:lnTo>
                    <a:lnTo>
                      <a:pt x="60" y="191"/>
                    </a:lnTo>
                    <a:lnTo>
                      <a:pt x="60" y="219"/>
                    </a:lnTo>
                    <a:lnTo>
                      <a:pt x="165" y="219"/>
                    </a:lnTo>
                    <a:lnTo>
                      <a:pt x="165" y="191"/>
                    </a:lnTo>
                    <a:lnTo>
                      <a:pt x="133" y="191"/>
                    </a:lnTo>
                    <a:lnTo>
                      <a:pt x="133" y="159"/>
                    </a:lnTo>
                    <a:lnTo>
                      <a:pt x="224" y="159"/>
                    </a:lnTo>
                    <a:close/>
                    <a:moveTo>
                      <a:pt x="27" y="23"/>
                    </a:moveTo>
                    <a:lnTo>
                      <a:pt x="198" y="23"/>
                    </a:lnTo>
                    <a:lnTo>
                      <a:pt x="198" y="137"/>
                    </a:lnTo>
                    <a:lnTo>
                      <a:pt x="27" y="137"/>
                    </a:lnTo>
                    <a:lnTo>
                      <a:pt x="27"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任意多边形 32"/>
              <p:cNvSpPr>
                <a:spLocks/>
              </p:cNvSpPr>
              <p:nvPr/>
            </p:nvSpPr>
            <p:spPr bwMode="auto">
              <a:xfrm>
                <a:off x="2237124" y="3783722"/>
                <a:ext cx="1296142" cy="1163277"/>
              </a:xfrm>
              <a:custGeom>
                <a:avLst/>
                <a:gdLst>
                  <a:gd name="connsiteX0" fmla="*/ 1034487 w 1455738"/>
                  <a:gd name="connsiteY0" fmla="*/ 0 h 1306513"/>
                  <a:gd name="connsiteX1" fmla="*/ 1126665 w 1455738"/>
                  <a:gd name="connsiteY1" fmla="*/ 75774 h 1306513"/>
                  <a:gd name="connsiteX2" fmla="*/ 1110278 w 1455738"/>
                  <a:gd name="connsiteY2" fmla="*/ 135164 h 1306513"/>
                  <a:gd name="connsiteX3" fmla="*/ 1079552 w 1455738"/>
                  <a:gd name="connsiteY3" fmla="*/ 192507 h 1306513"/>
                  <a:gd name="connsiteX4" fmla="*/ 1071358 w 1455738"/>
                  <a:gd name="connsiteY4" fmla="*/ 227322 h 1306513"/>
                  <a:gd name="connsiteX5" fmla="*/ 1071358 w 1455738"/>
                  <a:gd name="connsiteY5" fmla="*/ 391957 h 1306513"/>
                  <a:gd name="connsiteX6" fmla="*/ 1071358 w 1455738"/>
                  <a:gd name="connsiteY6" fmla="*/ 422275 h 1306513"/>
                  <a:gd name="connsiteX7" fmla="*/ 1163784 w 1455738"/>
                  <a:gd name="connsiteY7" fmla="*/ 422275 h 1306513"/>
                  <a:gd name="connsiteX8" fmla="*/ 1455738 w 1455738"/>
                  <a:gd name="connsiteY8" fmla="*/ 422275 h 1306513"/>
                  <a:gd name="connsiteX9" fmla="*/ 1455738 w 1455738"/>
                  <a:gd name="connsiteY9" fmla="*/ 1306513 h 1306513"/>
                  <a:gd name="connsiteX10" fmla="*/ 1453771 w 1455738"/>
                  <a:gd name="connsiteY10" fmla="*/ 1306513 h 1306513"/>
                  <a:gd name="connsiteX11" fmla="*/ 1453770 w 1455738"/>
                  <a:gd name="connsiteY11" fmla="*/ 1306513 h 1306513"/>
                  <a:gd name="connsiteX12" fmla="*/ 1439998 w 1455738"/>
                  <a:gd name="connsiteY12" fmla="*/ 1306513 h 1306513"/>
                  <a:gd name="connsiteX13" fmla="*/ 1439996 w 1455738"/>
                  <a:gd name="connsiteY13" fmla="*/ 1306513 h 1306513"/>
                  <a:gd name="connsiteX14" fmla="*/ 1402616 w 1455738"/>
                  <a:gd name="connsiteY14" fmla="*/ 1306513 h 1306513"/>
                  <a:gd name="connsiteX15" fmla="*/ 1402610 w 1455738"/>
                  <a:gd name="connsiteY15" fmla="*/ 1306513 h 1306513"/>
                  <a:gd name="connsiteX16" fmla="*/ 1329820 w 1455738"/>
                  <a:gd name="connsiteY16" fmla="*/ 1306513 h 1306513"/>
                  <a:gd name="connsiteX17" fmla="*/ 1329805 w 1455738"/>
                  <a:gd name="connsiteY17" fmla="*/ 1306513 h 1306513"/>
                  <a:gd name="connsiteX18" fmla="*/ 1276452 w 1455738"/>
                  <a:gd name="connsiteY18" fmla="*/ 1306513 h 1306513"/>
                  <a:gd name="connsiteX19" fmla="*/ 1276431 w 1455738"/>
                  <a:gd name="connsiteY19" fmla="*/ 1306513 h 1306513"/>
                  <a:gd name="connsiteX20" fmla="*/ 1209804 w 1455738"/>
                  <a:gd name="connsiteY20" fmla="*/ 1306513 h 1306513"/>
                  <a:gd name="connsiteX21" fmla="*/ 1209775 w 1455738"/>
                  <a:gd name="connsiteY21" fmla="*/ 1306513 h 1306513"/>
                  <a:gd name="connsiteX22" fmla="*/ 1128400 w 1455738"/>
                  <a:gd name="connsiteY22" fmla="*/ 1306513 h 1306513"/>
                  <a:gd name="connsiteX23" fmla="*/ 1128362 w 1455738"/>
                  <a:gd name="connsiteY23" fmla="*/ 1306513 h 1306513"/>
                  <a:gd name="connsiteX24" fmla="*/ 1030764 w 1455738"/>
                  <a:gd name="connsiteY24" fmla="*/ 1306513 h 1306513"/>
                  <a:gd name="connsiteX25" fmla="*/ 1030714 w 1455738"/>
                  <a:gd name="connsiteY25" fmla="*/ 1306513 h 1306513"/>
                  <a:gd name="connsiteX26" fmla="*/ 915421 w 1455738"/>
                  <a:gd name="connsiteY26" fmla="*/ 1306513 h 1306513"/>
                  <a:gd name="connsiteX27" fmla="*/ 915358 w 1455738"/>
                  <a:gd name="connsiteY27" fmla="*/ 1306513 h 1306513"/>
                  <a:gd name="connsiteX28" fmla="*/ 780895 w 1455738"/>
                  <a:gd name="connsiteY28" fmla="*/ 1306513 h 1306513"/>
                  <a:gd name="connsiteX29" fmla="*/ 780816 w 1455738"/>
                  <a:gd name="connsiteY29" fmla="*/ 1306513 h 1306513"/>
                  <a:gd name="connsiteX30" fmla="*/ 625711 w 1455738"/>
                  <a:gd name="connsiteY30" fmla="*/ 1306513 h 1306513"/>
                  <a:gd name="connsiteX31" fmla="*/ 625614 w 1455738"/>
                  <a:gd name="connsiteY31" fmla="*/ 1306513 h 1306513"/>
                  <a:gd name="connsiteX32" fmla="*/ 448392 w 1455738"/>
                  <a:gd name="connsiteY32" fmla="*/ 1306513 h 1306513"/>
                  <a:gd name="connsiteX33" fmla="*/ 448274 w 1455738"/>
                  <a:gd name="connsiteY33" fmla="*/ 1306513 h 1306513"/>
                  <a:gd name="connsiteX34" fmla="*/ 454392 w 1455738"/>
                  <a:gd name="connsiteY34" fmla="*/ 1159748 h 1306513"/>
                  <a:gd name="connsiteX35" fmla="*/ 454097 w 1455738"/>
                  <a:gd name="connsiteY35" fmla="*/ 1149710 h 1306513"/>
                  <a:gd name="connsiteX36" fmla="*/ 451890 w 1455738"/>
                  <a:gd name="connsiteY36" fmla="*/ 1084750 h 1306513"/>
                  <a:gd name="connsiteX37" fmla="*/ 448388 w 1455738"/>
                  <a:gd name="connsiteY37" fmla="*/ 1057991 h 1306513"/>
                  <a:gd name="connsiteX38" fmla="*/ 438243 w 1455738"/>
                  <a:gd name="connsiteY38" fmla="*/ 1002750 h 1306513"/>
                  <a:gd name="connsiteX39" fmla="*/ 429873 w 1455738"/>
                  <a:gd name="connsiteY39" fmla="*/ 974883 h 1306513"/>
                  <a:gd name="connsiteX40" fmla="*/ 425321 w 1455738"/>
                  <a:gd name="connsiteY40" fmla="*/ 963877 h 1306513"/>
                  <a:gd name="connsiteX41" fmla="*/ 403225 w 1455738"/>
                  <a:gd name="connsiteY41" fmla="*/ 929893 h 1306513"/>
                  <a:gd name="connsiteX42" fmla="*/ 403309 w 1455738"/>
                  <a:gd name="connsiteY42" fmla="*/ 929853 h 1306513"/>
                  <a:gd name="connsiteX43" fmla="*/ 281876 w 1455738"/>
                  <a:gd name="connsiteY43" fmla="*/ 803660 h 1306513"/>
                  <a:gd name="connsiteX44" fmla="*/ 0 w 1455738"/>
                  <a:gd name="connsiteY44" fmla="*/ 422275 h 1306513"/>
                  <a:gd name="connsiteX45" fmla="*/ 405395 w 1455738"/>
                  <a:gd name="connsiteY45" fmla="*/ 422275 h 1306513"/>
                  <a:gd name="connsiteX46" fmla="*/ 405395 w 1455738"/>
                  <a:gd name="connsiteY46" fmla="*/ 455025 h 1306513"/>
                  <a:gd name="connsiteX47" fmla="*/ 397206 w 1455738"/>
                  <a:gd name="connsiteY47" fmla="*/ 487774 h 1306513"/>
                  <a:gd name="connsiteX48" fmla="*/ 372636 w 1455738"/>
                  <a:gd name="connsiteY48" fmla="*/ 528711 h 1306513"/>
                  <a:gd name="connsiteX49" fmla="*/ 350114 w 1455738"/>
                  <a:gd name="connsiteY49" fmla="*/ 602398 h 1306513"/>
                  <a:gd name="connsiteX50" fmla="*/ 487294 w 1455738"/>
                  <a:gd name="connsiteY50" fmla="*/ 721115 h 1306513"/>
                  <a:gd name="connsiteX51" fmla="*/ 624473 w 1455738"/>
                  <a:gd name="connsiteY51" fmla="*/ 612632 h 1306513"/>
                  <a:gd name="connsiteX52" fmla="*/ 624473 w 1455738"/>
                  <a:gd name="connsiteY52" fmla="*/ 610585 h 1306513"/>
                  <a:gd name="connsiteX53" fmla="*/ 624473 w 1455738"/>
                  <a:gd name="connsiteY53" fmla="*/ 608538 h 1306513"/>
                  <a:gd name="connsiteX54" fmla="*/ 603998 w 1455738"/>
                  <a:gd name="connsiteY54" fmla="*/ 528711 h 1306513"/>
                  <a:gd name="connsiteX55" fmla="*/ 577381 w 1455738"/>
                  <a:gd name="connsiteY55" fmla="*/ 481634 h 1306513"/>
                  <a:gd name="connsiteX56" fmla="*/ 571239 w 1455738"/>
                  <a:gd name="connsiteY56" fmla="*/ 455025 h 1306513"/>
                  <a:gd name="connsiteX57" fmla="*/ 571239 w 1455738"/>
                  <a:gd name="connsiteY57" fmla="*/ 422275 h 1306513"/>
                  <a:gd name="connsiteX58" fmla="*/ 944387 w 1455738"/>
                  <a:gd name="connsiteY58" fmla="*/ 422275 h 1306513"/>
                  <a:gd name="connsiteX59" fmla="*/ 995568 w 1455738"/>
                  <a:gd name="connsiteY59" fmla="*/ 422275 h 1306513"/>
                  <a:gd name="connsiteX60" fmla="*/ 995568 w 1455738"/>
                  <a:gd name="connsiteY60" fmla="*/ 413077 h 1306513"/>
                  <a:gd name="connsiteX61" fmla="*/ 995568 w 1455738"/>
                  <a:gd name="connsiteY61" fmla="*/ 227322 h 1306513"/>
                  <a:gd name="connsiteX62" fmla="*/ 985326 w 1455738"/>
                  <a:gd name="connsiteY62" fmla="*/ 188411 h 1306513"/>
                  <a:gd name="connsiteX63" fmla="*/ 954600 w 1455738"/>
                  <a:gd name="connsiteY63" fmla="*/ 135164 h 1306513"/>
                  <a:gd name="connsiteX64" fmla="*/ 940262 w 1455738"/>
                  <a:gd name="connsiteY64" fmla="*/ 79870 h 1306513"/>
                  <a:gd name="connsiteX65" fmla="*/ 1034487 w 1455738"/>
                  <a:gd name="connsiteY65" fmla="*/ 0 h 1306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455738" h="1306513">
                    <a:moveTo>
                      <a:pt x="1034487" y="0"/>
                    </a:moveTo>
                    <a:cubicBezTo>
                      <a:pt x="1083649" y="0"/>
                      <a:pt x="1122568" y="32767"/>
                      <a:pt x="1126665" y="75774"/>
                    </a:cubicBezTo>
                    <a:cubicBezTo>
                      <a:pt x="1128713" y="98301"/>
                      <a:pt x="1124616" y="116733"/>
                      <a:pt x="1110278" y="135164"/>
                    </a:cubicBezTo>
                    <a:cubicBezTo>
                      <a:pt x="1093891" y="155644"/>
                      <a:pt x="1087745" y="167931"/>
                      <a:pt x="1079552" y="192507"/>
                    </a:cubicBezTo>
                    <a:lnTo>
                      <a:pt x="1071358" y="227322"/>
                    </a:lnTo>
                    <a:cubicBezTo>
                      <a:pt x="1071358" y="227322"/>
                      <a:pt x="1071358" y="227322"/>
                      <a:pt x="1071358" y="391957"/>
                    </a:cubicBezTo>
                    <a:lnTo>
                      <a:pt x="1071358" y="422275"/>
                    </a:lnTo>
                    <a:lnTo>
                      <a:pt x="1163784" y="422275"/>
                    </a:lnTo>
                    <a:cubicBezTo>
                      <a:pt x="1248434" y="422275"/>
                      <a:pt x="1345176" y="422275"/>
                      <a:pt x="1455738" y="422275"/>
                    </a:cubicBezTo>
                    <a:cubicBezTo>
                      <a:pt x="1455738" y="422275"/>
                      <a:pt x="1455738" y="422275"/>
                      <a:pt x="1455738" y="1306513"/>
                    </a:cubicBezTo>
                    <a:lnTo>
                      <a:pt x="1453771" y="1306513"/>
                    </a:lnTo>
                    <a:lnTo>
                      <a:pt x="1453770" y="1306513"/>
                    </a:lnTo>
                    <a:lnTo>
                      <a:pt x="1439998" y="1306513"/>
                    </a:lnTo>
                    <a:lnTo>
                      <a:pt x="1439996" y="1306513"/>
                    </a:lnTo>
                    <a:lnTo>
                      <a:pt x="1402616" y="1306513"/>
                    </a:lnTo>
                    <a:lnTo>
                      <a:pt x="1402610" y="1306513"/>
                    </a:lnTo>
                    <a:lnTo>
                      <a:pt x="1329820" y="1306513"/>
                    </a:lnTo>
                    <a:lnTo>
                      <a:pt x="1329805" y="1306513"/>
                    </a:lnTo>
                    <a:lnTo>
                      <a:pt x="1276452" y="1306513"/>
                    </a:lnTo>
                    <a:lnTo>
                      <a:pt x="1276431" y="1306513"/>
                    </a:lnTo>
                    <a:lnTo>
                      <a:pt x="1209804" y="1306513"/>
                    </a:lnTo>
                    <a:lnTo>
                      <a:pt x="1209775" y="1306513"/>
                    </a:lnTo>
                    <a:lnTo>
                      <a:pt x="1128400" y="1306513"/>
                    </a:lnTo>
                    <a:lnTo>
                      <a:pt x="1128362" y="1306513"/>
                    </a:lnTo>
                    <a:lnTo>
                      <a:pt x="1030764" y="1306513"/>
                    </a:lnTo>
                    <a:lnTo>
                      <a:pt x="1030714" y="1306513"/>
                    </a:lnTo>
                    <a:lnTo>
                      <a:pt x="915421" y="1306513"/>
                    </a:lnTo>
                    <a:lnTo>
                      <a:pt x="915358" y="1306513"/>
                    </a:lnTo>
                    <a:lnTo>
                      <a:pt x="780895" y="1306513"/>
                    </a:lnTo>
                    <a:lnTo>
                      <a:pt x="780816" y="1306513"/>
                    </a:lnTo>
                    <a:lnTo>
                      <a:pt x="625711" y="1306513"/>
                    </a:lnTo>
                    <a:lnTo>
                      <a:pt x="625614" y="1306513"/>
                    </a:lnTo>
                    <a:lnTo>
                      <a:pt x="448392" y="1306513"/>
                    </a:lnTo>
                    <a:lnTo>
                      <a:pt x="448274" y="1306513"/>
                    </a:lnTo>
                    <a:lnTo>
                      <a:pt x="454392" y="1159748"/>
                    </a:lnTo>
                    <a:lnTo>
                      <a:pt x="454097" y="1149710"/>
                    </a:lnTo>
                    <a:lnTo>
                      <a:pt x="451890" y="1084750"/>
                    </a:lnTo>
                    <a:lnTo>
                      <a:pt x="448388" y="1057991"/>
                    </a:lnTo>
                    <a:lnTo>
                      <a:pt x="438243" y="1002750"/>
                    </a:lnTo>
                    <a:lnTo>
                      <a:pt x="429873" y="974883"/>
                    </a:lnTo>
                    <a:lnTo>
                      <a:pt x="425321" y="963877"/>
                    </a:lnTo>
                    <a:lnTo>
                      <a:pt x="403225" y="929893"/>
                    </a:lnTo>
                    <a:lnTo>
                      <a:pt x="403309" y="929853"/>
                    </a:lnTo>
                    <a:lnTo>
                      <a:pt x="281876" y="803660"/>
                    </a:lnTo>
                    <a:cubicBezTo>
                      <a:pt x="167763" y="677108"/>
                      <a:pt x="75244" y="549692"/>
                      <a:pt x="0" y="422275"/>
                    </a:cubicBezTo>
                    <a:cubicBezTo>
                      <a:pt x="0" y="422275"/>
                      <a:pt x="0" y="422275"/>
                      <a:pt x="405395" y="422275"/>
                    </a:cubicBezTo>
                    <a:cubicBezTo>
                      <a:pt x="405395" y="422275"/>
                      <a:pt x="405395" y="422275"/>
                      <a:pt x="405395" y="455025"/>
                    </a:cubicBezTo>
                    <a:cubicBezTo>
                      <a:pt x="405395" y="455025"/>
                      <a:pt x="405395" y="455025"/>
                      <a:pt x="397206" y="487774"/>
                    </a:cubicBezTo>
                    <a:cubicBezTo>
                      <a:pt x="391063" y="502102"/>
                      <a:pt x="386968" y="512336"/>
                      <a:pt x="372636" y="528711"/>
                    </a:cubicBezTo>
                    <a:cubicBezTo>
                      <a:pt x="356256" y="551227"/>
                      <a:pt x="350114" y="575789"/>
                      <a:pt x="350114" y="602398"/>
                    </a:cubicBezTo>
                    <a:cubicBezTo>
                      <a:pt x="350114" y="667897"/>
                      <a:pt x="411538" y="721115"/>
                      <a:pt x="487294" y="721115"/>
                    </a:cubicBezTo>
                    <a:cubicBezTo>
                      <a:pt x="561002" y="721115"/>
                      <a:pt x="618331" y="674037"/>
                      <a:pt x="624473" y="612632"/>
                    </a:cubicBezTo>
                    <a:cubicBezTo>
                      <a:pt x="624473" y="612632"/>
                      <a:pt x="624473" y="612632"/>
                      <a:pt x="624473" y="610585"/>
                    </a:cubicBezTo>
                    <a:cubicBezTo>
                      <a:pt x="624473" y="610585"/>
                      <a:pt x="624473" y="610585"/>
                      <a:pt x="624473" y="608538"/>
                    </a:cubicBezTo>
                    <a:cubicBezTo>
                      <a:pt x="628568" y="577836"/>
                      <a:pt x="620378" y="553273"/>
                      <a:pt x="603998" y="528711"/>
                    </a:cubicBezTo>
                    <a:cubicBezTo>
                      <a:pt x="589666" y="510290"/>
                      <a:pt x="585571" y="502102"/>
                      <a:pt x="577381" y="481634"/>
                    </a:cubicBezTo>
                    <a:cubicBezTo>
                      <a:pt x="577381" y="481634"/>
                      <a:pt x="577381" y="481634"/>
                      <a:pt x="571239" y="455025"/>
                    </a:cubicBezTo>
                    <a:cubicBezTo>
                      <a:pt x="571239" y="455025"/>
                      <a:pt x="571239" y="455025"/>
                      <a:pt x="571239" y="422275"/>
                    </a:cubicBezTo>
                    <a:cubicBezTo>
                      <a:pt x="571239" y="422275"/>
                      <a:pt x="571239" y="422275"/>
                      <a:pt x="944387" y="422275"/>
                    </a:cubicBezTo>
                    <a:lnTo>
                      <a:pt x="995568" y="422275"/>
                    </a:lnTo>
                    <a:lnTo>
                      <a:pt x="995568" y="413077"/>
                    </a:lnTo>
                    <a:cubicBezTo>
                      <a:pt x="995568" y="377078"/>
                      <a:pt x="995568" y="319479"/>
                      <a:pt x="995568" y="227322"/>
                    </a:cubicBezTo>
                    <a:cubicBezTo>
                      <a:pt x="995568" y="227322"/>
                      <a:pt x="995568" y="227322"/>
                      <a:pt x="985326" y="188411"/>
                    </a:cubicBezTo>
                    <a:cubicBezTo>
                      <a:pt x="977132" y="167931"/>
                      <a:pt x="970987" y="155644"/>
                      <a:pt x="954600" y="135164"/>
                    </a:cubicBezTo>
                    <a:cubicBezTo>
                      <a:pt x="944358" y="118781"/>
                      <a:pt x="938213" y="100349"/>
                      <a:pt x="940262" y="79870"/>
                    </a:cubicBezTo>
                    <a:cubicBezTo>
                      <a:pt x="940262" y="36863"/>
                      <a:pt x="983278" y="0"/>
                      <a:pt x="1034487"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836"/>
              <p:cNvSpPr>
                <a:spLocks/>
              </p:cNvSpPr>
              <p:nvPr/>
            </p:nvSpPr>
            <p:spPr bwMode="auto">
              <a:xfrm>
                <a:off x="2013799" y="2316552"/>
                <a:ext cx="818392" cy="787297"/>
              </a:xfrm>
              <a:custGeom>
                <a:avLst/>
                <a:gdLst>
                  <a:gd name="T0" fmla="*/ 449 w 449"/>
                  <a:gd name="T1" fmla="*/ 0 h 432"/>
                  <a:gd name="T2" fmla="*/ 159 w 449"/>
                  <a:gd name="T3" fmla="*/ 0 h 432"/>
                  <a:gd name="T4" fmla="*/ 99 w 449"/>
                  <a:gd name="T5" fmla="*/ 103 h 432"/>
                  <a:gd name="T6" fmla="*/ 0 w 449"/>
                  <a:gd name="T7" fmla="*/ 432 h 432"/>
                  <a:gd name="T8" fmla="*/ 271 w 449"/>
                  <a:gd name="T9" fmla="*/ 432 h 432"/>
                  <a:gd name="T10" fmla="*/ 271 w 449"/>
                  <a:gd name="T11" fmla="*/ 391 h 432"/>
                  <a:gd name="T12" fmla="*/ 268 w 449"/>
                  <a:gd name="T13" fmla="*/ 378 h 432"/>
                  <a:gd name="T14" fmla="*/ 255 w 449"/>
                  <a:gd name="T15" fmla="*/ 355 h 432"/>
                  <a:gd name="T16" fmla="*/ 244 w 449"/>
                  <a:gd name="T17" fmla="*/ 316 h 432"/>
                  <a:gd name="T18" fmla="*/ 245 w 449"/>
                  <a:gd name="T19" fmla="*/ 315 h 432"/>
                  <a:gd name="T20" fmla="*/ 245 w 449"/>
                  <a:gd name="T21" fmla="*/ 314 h 432"/>
                  <a:gd name="T22" fmla="*/ 245 w 449"/>
                  <a:gd name="T23" fmla="*/ 314 h 432"/>
                  <a:gd name="T24" fmla="*/ 311 w 449"/>
                  <a:gd name="T25" fmla="*/ 261 h 432"/>
                  <a:gd name="T26" fmla="*/ 379 w 449"/>
                  <a:gd name="T27" fmla="*/ 319 h 432"/>
                  <a:gd name="T28" fmla="*/ 378 w 449"/>
                  <a:gd name="T29" fmla="*/ 319 h 432"/>
                  <a:gd name="T30" fmla="*/ 368 w 449"/>
                  <a:gd name="T31" fmla="*/ 355 h 432"/>
                  <a:gd name="T32" fmla="*/ 356 w 449"/>
                  <a:gd name="T33" fmla="*/ 376 h 432"/>
                  <a:gd name="T34" fmla="*/ 352 w 449"/>
                  <a:gd name="T35" fmla="*/ 391 h 432"/>
                  <a:gd name="T36" fmla="*/ 352 w 449"/>
                  <a:gd name="T37" fmla="*/ 391 h 432"/>
                  <a:gd name="T38" fmla="*/ 352 w 449"/>
                  <a:gd name="T39" fmla="*/ 432 h 432"/>
                  <a:gd name="T40" fmla="*/ 449 w 449"/>
                  <a:gd name="T41" fmla="*/ 432 h 432"/>
                  <a:gd name="T42" fmla="*/ 449 w 449"/>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9" h="432">
                    <a:moveTo>
                      <a:pt x="449" y="0"/>
                    </a:moveTo>
                    <a:cubicBezTo>
                      <a:pt x="159" y="0"/>
                      <a:pt x="159" y="0"/>
                      <a:pt x="159" y="0"/>
                    </a:cubicBezTo>
                    <a:cubicBezTo>
                      <a:pt x="135" y="35"/>
                      <a:pt x="115" y="70"/>
                      <a:pt x="99" y="103"/>
                    </a:cubicBezTo>
                    <a:cubicBezTo>
                      <a:pt x="54" y="195"/>
                      <a:pt x="15" y="308"/>
                      <a:pt x="0" y="432"/>
                    </a:cubicBezTo>
                    <a:cubicBezTo>
                      <a:pt x="271" y="432"/>
                      <a:pt x="271" y="432"/>
                      <a:pt x="271" y="432"/>
                    </a:cubicBezTo>
                    <a:cubicBezTo>
                      <a:pt x="271" y="391"/>
                      <a:pt x="271" y="391"/>
                      <a:pt x="271" y="391"/>
                    </a:cubicBezTo>
                    <a:cubicBezTo>
                      <a:pt x="268" y="378"/>
                      <a:pt x="268" y="378"/>
                      <a:pt x="268" y="378"/>
                    </a:cubicBezTo>
                    <a:cubicBezTo>
                      <a:pt x="264" y="369"/>
                      <a:pt x="262" y="365"/>
                      <a:pt x="255" y="355"/>
                    </a:cubicBezTo>
                    <a:cubicBezTo>
                      <a:pt x="246" y="344"/>
                      <a:pt x="243" y="331"/>
                      <a:pt x="244" y="316"/>
                    </a:cubicBezTo>
                    <a:cubicBezTo>
                      <a:pt x="244" y="316"/>
                      <a:pt x="245" y="315"/>
                      <a:pt x="245" y="315"/>
                    </a:cubicBezTo>
                    <a:cubicBezTo>
                      <a:pt x="245" y="314"/>
                      <a:pt x="245" y="314"/>
                      <a:pt x="245" y="314"/>
                    </a:cubicBezTo>
                    <a:cubicBezTo>
                      <a:pt x="245" y="314"/>
                      <a:pt x="245" y="314"/>
                      <a:pt x="245" y="314"/>
                    </a:cubicBezTo>
                    <a:cubicBezTo>
                      <a:pt x="247" y="284"/>
                      <a:pt x="276" y="261"/>
                      <a:pt x="311" y="261"/>
                    </a:cubicBezTo>
                    <a:cubicBezTo>
                      <a:pt x="348" y="261"/>
                      <a:pt x="379" y="287"/>
                      <a:pt x="379" y="319"/>
                    </a:cubicBezTo>
                    <a:cubicBezTo>
                      <a:pt x="378" y="319"/>
                      <a:pt x="378" y="319"/>
                      <a:pt x="378" y="319"/>
                    </a:cubicBezTo>
                    <a:cubicBezTo>
                      <a:pt x="379" y="332"/>
                      <a:pt x="376" y="344"/>
                      <a:pt x="368" y="355"/>
                    </a:cubicBezTo>
                    <a:cubicBezTo>
                      <a:pt x="361" y="364"/>
                      <a:pt x="359" y="368"/>
                      <a:pt x="356" y="376"/>
                    </a:cubicBezTo>
                    <a:cubicBezTo>
                      <a:pt x="352" y="391"/>
                      <a:pt x="352" y="391"/>
                      <a:pt x="352" y="391"/>
                    </a:cubicBezTo>
                    <a:cubicBezTo>
                      <a:pt x="352" y="391"/>
                      <a:pt x="352" y="391"/>
                      <a:pt x="352" y="391"/>
                    </a:cubicBezTo>
                    <a:cubicBezTo>
                      <a:pt x="352" y="432"/>
                      <a:pt x="352" y="432"/>
                      <a:pt x="352" y="432"/>
                    </a:cubicBezTo>
                    <a:cubicBezTo>
                      <a:pt x="449" y="432"/>
                      <a:pt x="449" y="432"/>
                      <a:pt x="449" y="432"/>
                    </a:cubicBezTo>
                    <a:lnTo>
                      <a:pt x="449"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426003" y="2494796"/>
                <a:ext cx="368913" cy="480577"/>
                <a:chOff x="4811713" y="3557588"/>
                <a:chExt cx="414338" cy="539751"/>
              </a:xfrm>
              <a:solidFill>
                <a:srgbClr val="405665"/>
              </a:solidFill>
              <a:effectLst/>
            </p:grpSpPr>
            <p:sp>
              <p:nvSpPr>
                <p:cNvPr id="54" name="Freeform 24"/>
                <p:cNvSpPr>
                  <a:spLocks/>
                </p:cNvSpPr>
                <p:nvPr/>
              </p:nvSpPr>
              <p:spPr bwMode="auto">
                <a:xfrm>
                  <a:off x="4821238" y="4033838"/>
                  <a:ext cx="79375" cy="63500"/>
                </a:xfrm>
                <a:custGeom>
                  <a:avLst/>
                  <a:gdLst>
                    <a:gd name="T0" fmla="*/ 18 w 31"/>
                    <a:gd name="T1" fmla="*/ 0 h 24"/>
                    <a:gd name="T2" fmla="*/ 14 w 31"/>
                    <a:gd name="T3" fmla="*/ 0 h 24"/>
                    <a:gd name="T4" fmla="*/ 0 w 31"/>
                    <a:gd name="T5" fmla="*/ 9 h 24"/>
                    <a:gd name="T6" fmla="*/ 0 w 31"/>
                    <a:gd name="T7" fmla="*/ 13 h 24"/>
                    <a:gd name="T8" fmla="*/ 14 w 31"/>
                    <a:gd name="T9" fmla="*/ 24 h 24"/>
                    <a:gd name="T10" fmla="*/ 18 w 31"/>
                    <a:gd name="T11" fmla="*/ 24 h 24"/>
                    <a:gd name="T12" fmla="*/ 31 w 31"/>
                    <a:gd name="T13" fmla="*/ 13 h 24"/>
                    <a:gd name="T14" fmla="*/ 31 w 31"/>
                    <a:gd name="T15" fmla="*/ 9 h 24"/>
                    <a:gd name="T16" fmla="*/ 18 w 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18" y="0"/>
                      </a:moveTo>
                      <a:cubicBezTo>
                        <a:pt x="14" y="0"/>
                        <a:pt x="14" y="0"/>
                        <a:pt x="14" y="0"/>
                      </a:cubicBezTo>
                      <a:cubicBezTo>
                        <a:pt x="8" y="0"/>
                        <a:pt x="0" y="2"/>
                        <a:pt x="0" y="9"/>
                      </a:cubicBezTo>
                      <a:cubicBezTo>
                        <a:pt x="0" y="13"/>
                        <a:pt x="0" y="13"/>
                        <a:pt x="0" y="13"/>
                      </a:cubicBezTo>
                      <a:cubicBezTo>
                        <a:pt x="0" y="19"/>
                        <a:pt x="8" y="24"/>
                        <a:pt x="14" y="24"/>
                      </a:cubicBezTo>
                      <a:cubicBezTo>
                        <a:pt x="18" y="24"/>
                        <a:pt x="18" y="24"/>
                        <a:pt x="18" y="24"/>
                      </a:cubicBezTo>
                      <a:cubicBezTo>
                        <a:pt x="25" y="24"/>
                        <a:pt x="31" y="19"/>
                        <a:pt x="31" y="13"/>
                      </a:cubicBezTo>
                      <a:cubicBezTo>
                        <a:pt x="31" y="9"/>
                        <a:pt x="31" y="9"/>
                        <a:pt x="31" y="9"/>
                      </a:cubicBezTo>
                      <a:cubicBezTo>
                        <a:pt x="31" y="2"/>
                        <a:pt x="25" y="0"/>
                        <a:pt x="18"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5"/>
                <p:cNvSpPr>
                  <a:spLocks/>
                </p:cNvSpPr>
                <p:nvPr/>
              </p:nvSpPr>
              <p:spPr bwMode="auto">
                <a:xfrm>
                  <a:off x="4906963" y="3959226"/>
                  <a:ext cx="74613" cy="138113"/>
                </a:xfrm>
                <a:custGeom>
                  <a:avLst/>
                  <a:gdLst>
                    <a:gd name="T0" fmla="*/ 15 w 29"/>
                    <a:gd name="T1" fmla="*/ 0 h 53"/>
                    <a:gd name="T2" fmla="*/ 11 w 29"/>
                    <a:gd name="T3" fmla="*/ 0 h 53"/>
                    <a:gd name="T4" fmla="*/ 0 w 29"/>
                    <a:gd name="T5" fmla="*/ 10 h 53"/>
                    <a:gd name="T6" fmla="*/ 0 w 29"/>
                    <a:gd name="T7" fmla="*/ 42 h 53"/>
                    <a:gd name="T8" fmla="*/ 11 w 29"/>
                    <a:gd name="T9" fmla="*/ 53 h 53"/>
                    <a:gd name="T10" fmla="*/ 15 w 29"/>
                    <a:gd name="T11" fmla="*/ 53 h 53"/>
                    <a:gd name="T12" fmla="*/ 29 w 29"/>
                    <a:gd name="T13" fmla="*/ 42 h 53"/>
                    <a:gd name="T14" fmla="*/ 29 w 29"/>
                    <a:gd name="T15" fmla="*/ 10 h 53"/>
                    <a:gd name="T16" fmla="*/ 15 w 29"/>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53">
                      <a:moveTo>
                        <a:pt x="15" y="0"/>
                      </a:moveTo>
                      <a:cubicBezTo>
                        <a:pt x="11" y="0"/>
                        <a:pt x="11" y="0"/>
                        <a:pt x="11" y="0"/>
                      </a:cubicBezTo>
                      <a:cubicBezTo>
                        <a:pt x="5" y="0"/>
                        <a:pt x="0" y="4"/>
                        <a:pt x="0" y="10"/>
                      </a:cubicBezTo>
                      <a:cubicBezTo>
                        <a:pt x="0" y="42"/>
                        <a:pt x="0" y="42"/>
                        <a:pt x="0" y="42"/>
                      </a:cubicBezTo>
                      <a:cubicBezTo>
                        <a:pt x="0" y="48"/>
                        <a:pt x="5" y="53"/>
                        <a:pt x="11" y="53"/>
                      </a:cubicBezTo>
                      <a:cubicBezTo>
                        <a:pt x="15" y="53"/>
                        <a:pt x="15" y="53"/>
                        <a:pt x="15" y="53"/>
                      </a:cubicBezTo>
                      <a:cubicBezTo>
                        <a:pt x="22" y="53"/>
                        <a:pt x="29" y="48"/>
                        <a:pt x="29" y="42"/>
                      </a:cubicBezTo>
                      <a:cubicBezTo>
                        <a:pt x="29" y="10"/>
                        <a:pt x="29" y="10"/>
                        <a:pt x="29" y="10"/>
                      </a:cubicBezTo>
                      <a:cubicBezTo>
                        <a:pt x="29" y="4"/>
                        <a:pt x="22" y="0"/>
                        <a:pt x="15"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6"/>
                <p:cNvSpPr>
                  <a:spLocks/>
                </p:cNvSpPr>
                <p:nvPr/>
              </p:nvSpPr>
              <p:spPr bwMode="auto">
                <a:xfrm>
                  <a:off x="4991101" y="3900488"/>
                  <a:ext cx="69850" cy="196850"/>
                </a:xfrm>
                <a:custGeom>
                  <a:avLst/>
                  <a:gdLst>
                    <a:gd name="T0" fmla="*/ 16 w 27"/>
                    <a:gd name="T1" fmla="*/ 0 h 76"/>
                    <a:gd name="T2" fmla="*/ 13 w 27"/>
                    <a:gd name="T3" fmla="*/ 0 h 76"/>
                    <a:gd name="T4" fmla="*/ 0 w 27"/>
                    <a:gd name="T5" fmla="*/ 13 h 76"/>
                    <a:gd name="T6" fmla="*/ 0 w 27"/>
                    <a:gd name="T7" fmla="*/ 64 h 76"/>
                    <a:gd name="T8" fmla="*/ 13 w 27"/>
                    <a:gd name="T9" fmla="*/ 76 h 76"/>
                    <a:gd name="T10" fmla="*/ 16 w 27"/>
                    <a:gd name="T11" fmla="*/ 76 h 76"/>
                    <a:gd name="T12" fmla="*/ 27 w 27"/>
                    <a:gd name="T13" fmla="*/ 64 h 76"/>
                    <a:gd name="T14" fmla="*/ 27 w 27"/>
                    <a:gd name="T15" fmla="*/ 13 h 76"/>
                    <a:gd name="T16" fmla="*/ 16 w 27"/>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76">
                      <a:moveTo>
                        <a:pt x="16" y="0"/>
                      </a:moveTo>
                      <a:cubicBezTo>
                        <a:pt x="13" y="0"/>
                        <a:pt x="13" y="0"/>
                        <a:pt x="13" y="0"/>
                      </a:cubicBezTo>
                      <a:cubicBezTo>
                        <a:pt x="6" y="0"/>
                        <a:pt x="0" y="6"/>
                        <a:pt x="0" y="13"/>
                      </a:cubicBezTo>
                      <a:cubicBezTo>
                        <a:pt x="0" y="64"/>
                        <a:pt x="0" y="64"/>
                        <a:pt x="0" y="64"/>
                      </a:cubicBezTo>
                      <a:cubicBezTo>
                        <a:pt x="0" y="71"/>
                        <a:pt x="6" y="76"/>
                        <a:pt x="13" y="76"/>
                      </a:cubicBezTo>
                      <a:cubicBezTo>
                        <a:pt x="16" y="76"/>
                        <a:pt x="16" y="76"/>
                        <a:pt x="16" y="76"/>
                      </a:cubicBezTo>
                      <a:cubicBezTo>
                        <a:pt x="22" y="76"/>
                        <a:pt x="27" y="71"/>
                        <a:pt x="27" y="64"/>
                      </a:cubicBezTo>
                      <a:cubicBezTo>
                        <a:pt x="27" y="13"/>
                        <a:pt x="27" y="13"/>
                        <a:pt x="27" y="13"/>
                      </a:cubicBezTo>
                      <a:cubicBezTo>
                        <a:pt x="27" y="6"/>
                        <a:pt x="22" y="0"/>
                        <a:pt x="16"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7"/>
                <p:cNvSpPr>
                  <a:spLocks/>
                </p:cNvSpPr>
                <p:nvPr/>
              </p:nvSpPr>
              <p:spPr bwMode="auto">
                <a:xfrm>
                  <a:off x="5072063" y="3833813"/>
                  <a:ext cx="66675" cy="263525"/>
                </a:xfrm>
                <a:custGeom>
                  <a:avLst/>
                  <a:gdLst>
                    <a:gd name="T0" fmla="*/ 26 w 26"/>
                    <a:gd name="T1" fmla="*/ 11 h 102"/>
                    <a:gd name="T2" fmla="*/ 15 w 26"/>
                    <a:gd name="T3" fmla="*/ 0 h 102"/>
                    <a:gd name="T4" fmla="*/ 12 w 26"/>
                    <a:gd name="T5" fmla="*/ 0 h 102"/>
                    <a:gd name="T6" fmla="*/ 0 w 26"/>
                    <a:gd name="T7" fmla="*/ 11 h 102"/>
                    <a:gd name="T8" fmla="*/ 0 w 26"/>
                    <a:gd name="T9" fmla="*/ 90 h 102"/>
                    <a:gd name="T10" fmla="*/ 12 w 26"/>
                    <a:gd name="T11" fmla="*/ 102 h 102"/>
                    <a:gd name="T12" fmla="*/ 15 w 26"/>
                    <a:gd name="T13" fmla="*/ 102 h 102"/>
                    <a:gd name="T14" fmla="*/ 26 w 26"/>
                    <a:gd name="T15" fmla="*/ 90 h 102"/>
                    <a:gd name="T16" fmla="*/ 26 w 26"/>
                    <a:gd name="T17"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2">
                      <a:moveTo>
                        <a:pt x="26" y="11"/>
                      </a:moveTo>
                      <a:cubicBezTo>
                        <a:pt x="26" y="5"/>
                        <a:pt x="21" y="0"/>
                        <a:pt x="15" y="0"/>
                      </a:cubicBezTo>
                      <a:cubicBezTo>
                        <a:pt x="12" y="0"/>
                        <a:pt x="12" y="0"/>
                        <a:pt x="12" y="0"/>
                      </a:cubicBezTo>
                      <a:cubicBezTo>
                        <a:pt x="6" y="0"/>
                        <a:pt x="0" y="5"/>
                        <a:pt x="0" y="11"/>
                      </a:cubicBezTo>
                      <a:cubicBezTo>
                        <a:pt x="0" y="90"/>
                        <a:pt x="0" y="90"/>
                        <a:pt x="0" y="90"/>
                      </a:cubicBezTo>
                      <a:cubicBezTo>
                        <a:pt x="0" y="96"/>
                        <a:pt x="6" y="102"/>
                        <a:pt x="12" y="102"/>
                      </a:cubicBezTo>
                      <a:cubicBezTo>
                        <a:pt x="15" y="102"/>
                        <a:pt x="15" y="102"/>
                        <a:pt x="15" y="102"/>
                      </a:cubicBezTo>
                      <a:cubicBezTo>
                        <a:pt x="21" y="102"/>
                        <a:pt x="26" y="96"/>
                        <a:pt x="26" y="90"/>
                      </a:cubicBezTo>
                      <a:lnTo>
                        <a:pt x="26" y="11"/>
                      </a:ln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8"/>
                <p:cNvSpPr>
                  <a:spLocks/>
                </p:cNvSpPr>
                <p:nvPr/>
              </p:nvSpPr>
              <p:spPr bwMode="auto">
                <a:xfrm>
                  <a:off x="5159376" y="3757613"/>
                  <a:ext cx="66675" cy="339725"/>
                </a:xfrm>
                <a:custGeom>
                  <a:avLst/>
                  <a:gdLst>
                    <a:gd name="T0" fmla="*/ 13 w 26"/>
                    <a:gd name="T1" fmla="*/ 0 h 131"/>
                    <a:gd name="T2" fmla="*/ 11 w 26"/>
                    <a:gd name="T3" fmla="*/ 0 h 131"/>
                    <a:gd name="T4" fmla="*/ 0 w 26"/>
                    <a:gd name="T5" fmla="*/ 12 h 131"/>
                    <a:gd name="T6" fmla="*/ 0 w 26"/>
                    <a:gd name="T7" fmla="*/ 118 h 131"/>
                    <a:gd name="T8" fmla="*/ 11 w 26"/>
                    <a:gd name="T9" fmla="*/ 131 h 131"/>
                    <a:gd name="T10" fmla="*/ 13 w 26"/>
                    <a:gd name="T11" fmla="*/ 131 h 131"/>
                    <a:gd name="T12" fmla="*/ 26 w 26"/>
                    <a:gd name="T13" fmla="*/ 118 h 131"/>
                    <a:gd name="T14" fmla="*/ 26 w 26"/>
                    <a:gd name="T15" fmla="*/ 12 h 131"/>
                    <a:gd name="T16" fmla="*/ 13 w 26"/>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31">
                      <a:moveTo>
                        <a:pt x="13" y="0"/>
                      </a:moveTo>
                      <a:cubicBezTo>
                        <a:pt x="11" y="0"/>
                        <a:pt x="11" y="0"/>
                        <a:pt x="11" y="0"/>
                      </a:cubicBezTo>
                      <a:cubicBezTo>
                        <a:pt x="5" y="0"/>
                        <a:pt x="0" y="6"/>
                        <a:pt x="0" y="12"/>
                      </a:cubicBezTo>
                      <a:cubicBezTo>
                        <a:pt x="0" y="118"/>
                        <a:pt x="0" y="118"/>
                        <a:pt x="0" y="118"/>
                      </a:cubicBezTo>
                      <a:cubicBezTo>
                        <a:pt x="0" y="125"/>
                        <a:pt x="5" y="131"/>
                        <a:pt x="11" y="131"/>
                      </a:cubicBezTo>
                      <a:cubicBezTo>
                        <a:pt x="13" y="131"/>
                        <a:pt x="13" y="131"/>
                        <a:pt x="13" y="131"/>
                      </a:cubicBezTo>
                      <a:cubicBezTo>
                        <a:pt x="20" y="131"/>
                        <a:pt x="26" y="125"/>
                        <a:pt x="26" y="118"/>
                      </a:cubicBezTo>
                      <a:cubicBezTo>
                        <a:pt x="26" y="12"/>
                        <a:pt x="26" y="12"/>
                        <a:pt x="26" y="12"/>
                      </a:cubicBezTo>
                      <a:cubicBezTo>
                        <a:pt x="26" y="6"/>
                        <a:pt x="20" y="0"/>
                        <a:pt x="13"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9"/>
                <p:cNvSpPr>
                  <a:spLocks/>
                </p:cNvSpPr>
                <p:nvPr/>
              </p:nvSpPr>
              <p:spPr bwMode="auto">
                <a:xfrm>
                  <a:off x="4811713" y="3557588"/>
                  <a:ext cx="414338" cy="363538"/>
                </a:xfrm>
                <a:custGeom>
                  <a:avLst/>
                  <a:gdLst>
                    <a:gd name="T0" fmla="*/ 159 w 161"/>
                    <a:gd name="T1" fmla="*/ 7 h 141"/>
                    <a:gd name="T2" fmla="*/ 147 w 161"/>
                    <a:gd name="T3" fmla="*/ 2 h 141"/>
                    <a:gd name="T4" fmla="*/ 107 w 161"/>
                    <a:gd name="T5" fmla="*/ 18 h 141"/>
                    <a:gd name="T6" fmla="*/ 101 w 161"/>
                    <a:gd name="T7" fmla="*/ 30 h 141"/>
                    <a:gd name="T8" fmla="*/ 110 w 161"/>
                    <a:gd name="T9" fmla="*/ 36 h 141"/>
                    <a:gd name="T10" fmla="*/ 113 w 161"/>
                    <a:gd name="T11" fmla="*/ 35 h 141"/>
                    <a:gd name="T12" fmla="*/ 129 w 161"/>
                    <a:gd name="T13" fmla="*/ 29 h 141"/>
                    <a:gd name="T14" fmla="*/ 7 w 161"/>
                    <a:gd name="T15" fmla="*/ 123 h 141"/>
                    <a:gd name="T16" fmla="*/ 2 w 161"/>
                    <a:gd name="T17" fmla="*/ 135 h 141"/>
                    <a:gd name="T18" fmla="*/ 10 w 161"/>
                    <a:gd name="T19" fmla="*/ 141 h 141"/>
                    <a:gd name="T20" fmla="*/ 14 w 161"/>
                    <a:gd name="T21" fmla="*/ 140 h 141"/>
                    <a:gd name="T22" fmla="*/ 139 w 161"/>
                    <a:gd name="T23" fmla="*/ 47 h 141"/>
                    <a:gd name="T24" fmla="*/ 139 w 161"/>
                    <a:gd name="T25" fmla="*/ 56 h 141"/>
                    <a:gd name="T26" fmla="*/ 150 w 161"/>
                    <a:gd name="T27" fmla="*/ 65 h 141"/>
                    <a:gd name="T28" fmla="*/ 161 w 161"/>
                    <a:gd name="T29" fmla="*/ 56 h 141"/>
                    <a:gd name="T30" fmla="*/ 161 w 161"/>
                    <a:gd name="T31" fmla="*/ 13 h 141"/>
                    <a:gd name="T32" fmla="*/ 161 w 161"/>
                    <a:gd name="T33" fmla="*/ 13 h 141"/>
                    <a:gd name="T34" fmla="*/ 159 w 161"/>
                    <a:gd name="T35" fmla="*/ 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41">
                      <a:moveTo>
                        <a:pt x="159" y="7"/>
                      </a:moveTo>
                      <a:cubicBezTo>
                        <a:pt x="157" y="2"/>
                        <a:pt x="152" y="0"/>
                        <a:pt x="147" y="2"/>
                      </a:cubicBezTo>
                      <a:cubicBezTo>
                        <a:pt x="107" y="18"/>
                        <a:pt x="107" y="18"/>
                        <a:pt x="107" y="18"/>
                      </a:cubicBezTo>
                      <a:cubicBezTo>
                        <a:pt x="102" y="20"/>
                        <a:pt x="100" y="25"/>
                        <a:pt x="101" y="30"/>
                      </a:cubicBezTo>
                      <a:cubicBezTo>
                        <a:pt x="103" y="34"/>
                        <a:pt x="106" y="36"/>
                        <a:pt x="110" y="36"/>
                      </a:cubicBezTo>
                      <a:cubicBezTo>
                        <a:pt x="111" y="36"/>
                        <a:pt x="112" y="36"/>
                        <a:pt x="113" y="35"/>
                      </a:cubicBezTo>
                      <a:cubicBezTo>
                        <a:pt x="129" y="29"/>
                        <a:pt x="129" y="29"/>
                        <a:pt x="129" y="29"/>
                      </a:cubicBezTo>
                      <a:cubicBezTo>
                        <a:pt x="81" y="95"/>
                        <a:pt x="8" y="123"/>
                        <a:pt x="7" y="123"/>
                      </a:cubicBezTo>
                      <a:cubicBezTo>
                        <a:pt x="2" y="125"/>
                        <a:pt x="0" y="130"/>
                        <a:pt x="2" y="135"/>
                      </a:cubicBezTo>
                      <a:cubicBezTo>
                        <a:pt x="3" y="139"/>
                        <a:pt x="6" y="141"/>
                        <a:pt x="10" y="141"/>
                      </a:cubicBezTo>
                      <a:cubicBezTo>
                        <a:pt x="11" y="141"/>
                        <a:pt x="13" y="141"/>
                        <a:pt x="14" y="140"/>
                      </a:cubicBezTo>
                      <a:cubicBezTo>
                        <a:pt x="17" y="139"/>
                        <a:pt x="87" y="112"/>
                        <a:pt x="139" y="47"/>
                      </a:cubicBezTo>
                      <a:cubicBezTo>
                        <a:pt x="139" y="56"/>
                        <a:pt x="139" y="56"/>
                        <a:pt x="139" y="56"/>
                      </a:cubicBezTo>
                      <a:cubicBezTo>
                        <a:pt x="139" y="61"/>
                        <a:pt x="145" y="65"/>
                        <a:pt x="150" y="65"/>
                      </a:cubicBezTo>
                      <a:cubicBezTo>
                        <a:pt x="155" y="65"/>
                        <a:pt x="161" y="61"/>
                        <a:pt x="161" y="56"/>
                      </a:cubicBezTo>
                      <a:cubicBezTo>
                        <a:pt x="161" y="13"/>
                        <a:pt x="161" y="13"/>
                        <a:pt x="161" y="13"/>
                      </a:cubicBezTo>
                      <a:cubicBezTo>
                        <a:pt x="161" y="13"/>
                        <a:pt x="161" y="13"/>
                        <a:pt x="161" y="13"/>
                      </a:cubicBezTo>
                      <a:cubicBezTo>
                        <a:pt x="161" y="10"/>
                        <a:pt x="160" y="8"/>
                        <a:pt x="159" y="7"/>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4705569" y="2442168"/>
                <a:ext cx="502149" cy="542804"/>
                <a:chOff x="6387471" y="2020887"/>
                <a:chExt cx="725490" cy="784227"/>
              </a:xfrm>
              <a:solidFill>
                <a:srgbClr val="405665"/>
              </a:solidFill>
              <a:effectLst/>
            </p:grpSpPr>
            <p:sp>
              <p:nvSpPr>
                <p:cNvPr id="44" name="Freeform 24"/>
                <p:cNvSpPr>
                  <a:spLocks/>
                </p:cNvSpPr>
                <p:nvPr/>
              </p:nvSpPr>
              <p:spPr bwMode="auto">
                <a:xfrm>
                  <a:off x="6485895" y="2119311"/>
                  <a:ext cx="104775" cy="101601"/>
                </a:xfrm>
                <a:custGeom>
                  <a:avLst/>
                  <a:gdLst>
                    <a:gd name="T0" fmla="*/ 19 w 28"/>
                    <a:gd name="T1" fmla="*/ 26 h 27"/>
                    <a:gd name="T2" fmla="*/ 22 w 28"/>
                    <a:gd name="T3" fmla="*/ 27 h 27"/>
                    <a:gd name="T4" fmla="*/ 26 w 28"/>
                    <a:gd name="T5" fmla="*/ 26 h 27"/>
                    <a:gd name="T6" fmla="*/ 26 w 28"/>
                    <a:gd name="T7" fmla="*/ 19 h 27"/>
                    <a:gd name="T8" fmla="*/ 22 w 28"/>
                    <a:gd name="T9" fmla="*/ 15 h 27"/>
                    <a:gd name="T10" fmla="*/ 9 w 28"/>
                    <a:gd name="T11" fmla="*/ 2 h 27"/>
                    <a:gd name="T12" fmla="*/ 2 w 28"/>
                    <a:gd name="T13" fmla="*/ 2 h 27"/>
                    <a:gd name="T14" fmla="*/ 2 w 28"/>
                    <a:gd name="T15" fmla="*/ 9 h 27"/>
                    <a:gd name="T16" fmla="*/ 19 w 28"/>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19" y="26"/>
                      </a:moveTo>
                      <a:cubicBezTo>
                        <a:pt x="20" y="27"/>
                        <a:pt x="21" y="27"/>
                        <a:pt x="22" y="27"/>
                      </a:cubicBezTo>
                      <a:cubicBezTo>
                        <a:pt x="24" y="27"/>
                        <a:pt x="25" y="27"/>
                        <a:pt x="26" y="26"/>
                      </a:cubicBezTo>
                      <a:cubicBezTo>
                        <a:pt x="28" y="24"/>
                        <a:pt x="28" y="21"/>
                        <a:pt x="26" y="19"/>
                      </a:cubicBezTo>
                      <a:cubicBezTo>
                        <a:pt x="22" y="15"/>
                        <a:pt x="22" y="15"/>
                        <a:pt x="22" y="15"/>
                      </a:cubicBezTo>
                      <a:cubicBezTo>
                        <a:pt x="9" y="2"/>
                        <a:pt x="9" y="2"/>
                        <a:pt x="9" y="2"/>
                      </a:cubicBezTo>
                      <a:cubicBezTo>
                        <a:pt x="7" y="0"/>
                        <a:pt x="4" y="0"/>
                        <a:pt x="2" y="2"/>
                      </a:cubicBezTo>
                      <a:cubicBezTo>
                        <a:pt x="0" y="4"/>
                        <a:pt x="0" y="7"/>
                        <a:pt x="2" y="9"/>
                      </a:cubicBezTo>
                      <a:lnTo>
                        <a:pt x="19" y="2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5"/>
                <p:cNvSpPr>
                  <a:spLocks/>
                </p:cNvSpPr>
                <p:nvPr/>
              </p:nvSpPr>
              <p:spPr bwMode="auto">
                <a:xfrm>
                  <a:off x="6728782" y="2020887"/>
                  <a:ext cx="23813" cy="123825"/>
                </a:xfrm>
                <a:custGeom>
                  <a:avLst/>
                  <a:gdLst>
                    <a:gd name="T0" fmla="*/ 5 w 6"/>
                    <a:gd name="T1" fmla="*/ 0 h 33"/>
                    <a:gd name="T2" fmla="*/ 0 w 6"/>
                    <a:gd name="T3" fmla="*/ 5 h 33"/>
                    <a:gd name="T4" fmla="*/ 0 w 6"/>
                    <a:gd name="T5" fmla="*/ 28 h 33"/>
                    <a:gd name="T6" fmla="*/ 5 w 6"/>
                    <a:gd name="T7" fmla="*/ 33 h 33"/>
                    <a:gd name="T8" fmla="*/ 6 w 6"/>
                    <a:gd name="T9" fmla="*/ 33 h 33"/>
                    <a:gd name="T10" fmla="*/ 6 w 6"/>
                    <a:gd name="T11" fmla="*/ 0 h 33"/>
                    <a:gd name="T12" fmla="*/ 5 w 6"/>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6" h="33">
                      <a:moveTo>
                        <a:pt x="5" y="0"/>
                      </a:moveTo>
                      <a:cubicBezTo>
                        <a:pt x="3" y="0"/>
                        <a:pt x="0" y="2"/>
                        <a:pt x="0" y="5"/>
                      </a:cubicBezTo>
                      <a:cubicBezTo>
                        <a:pt x="0" y="28"/>
                        <a:pt x="0" y="28"/>
                        <a:pt x="0" y="28"/>
                      </a:cubicBezTo>
                      <a:cubicBezTo>
                        <a:pt x="0" y="31"/>
                        <a:pt x="3" y="33"/>
                        <a:pt x="5" y="33"/>
                      </a:cubicBezTo>
                      <a:cubicBezTo>
                        <a:pt x="6" y="33"/>
                        <a:pt x="6" y="33"/>
                        <a:pt x="6" y="33"/>
                      </a:cubicBezTo>
                      <a:cubicBezTo>
                        <a:pt x="6" y="0"/>
                        <a:pt x="6" y="0"/>
                        <a:pt x="6" y="0"/>
                      </a:cubicBezTo>
                      <a:lnTo>
                        <a:pt x="5"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6"/>
                <p:cNvSpPr>
                  <a:spLocks/>
                </p:cNvSpPr>
                <p:nvPr/>
              </p:nvSpPr>
              <p:spPr bwMode="auto">
                <a:xfrm>
                  <a:off x="6387471" y="2362199"/>
                  <a:ext cx="128587" cy="38100"/>
                </a:xfrm>
                <a:custGeom>
                  <a:avLst/>
                  <a:gdLst>
                    <a:gd name="T0" fmla="*/ 34 w 34"/>
                    <a:gd name="T1" fmla="*/ 5 h 10"/>
                    <a:gd name="T2" fmla="*/ 29 w 34"/>
                    <a:gd name="T3" fmla="*/ 0 h 10"/>
                    <a:gd name="T4" fmla="*/ 5 w 34"/>
                    <a:gd name="T5" fmla="*/ 0 h 10"/>
                    <a:gd name="T6" fmla="*/ 0 w 34"/>
                    <a:gd name="T7" fmla="*/ 5 h 10"/>
                    <a:gd name="T8" fmla="*/ 5 w 34"/>
                    <a:gd name="T9" fmla="*/ 10 h 10"/>
                    <a:gd name="T10" fmla="*/ 29 w 34"/>
                    <a:gd name="T11" fmla="*/ 10 h 10"/>
                    <a:gd name="T12" fmla="*/ 34 w 34"/>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4" h="10">
                      <a:moveTo>
                        <a:pt x="34" y="5"/>
                      </a:moveTo>
                      <a:cubicBezTo>
                        <a:pt x="34" y="3"/>
                        <a:pt x="31" y="0"/>
                        <a:pt x="29" y="0"/>
                      </a:cubicBezTo>
                      <a:cubicBezTo>
                        <a:pt x="5" y="0"/>
                        <a:pt x="5" y="0"/>
                        <a:pt x="5" y="0"/>
                      </a:cubicBezTo>
                      <a:cubicBezTo>
                        <a:pt x="2" y="0"/>
                        <a:pt x="0" y="3"/>
                        <a:pt x="0" y="5"/>
                      </a:cubicBezTo>
                      <a:cubicBezTo>
                        <a:pt x="0" y="8"/>
                        <a:pt x="2" y="10"/>
                        <a:pt x="5" y="10"/>
                      </a:cubicBezTo>
                      <a:cubicBezTo>
                        <a:pt x="29" y="10"/>
                        <a:pt x="29" y="10"/>
                        <a:pt x="29" y="10"/>
                      </a:cubicBezTo>
                      <a:cubicBezTo>
                        <a:pt x="31" y="10"/>
                        <a:pt x="34" y="8"/>
                        <a:pt x="34" y="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7"/>
                <p:cNvSpPr>
                  <a:spLocks/>
                </p:cNvSpPr>
                <p:nvPr/>
              </p:nvSpPr>
              <p:spPr bwMode="auto">
                <a:xfrm>
                  <a:off x="6485895" y="2543174"/>
                  <a:ext cx="104775" cy="104775"/>
                </a:xfrm>
                <a:custGeom>
                  <a:avLst/>
                  <a:gdLst>
                    <a:gd name="T0" fmla="*/ 22 w 28"/>
                    <a:gd name="T1" fmla="*/ 0 h 28"/>
                    <a:gd name="T2" fmla="*/ 19 w 28"/>
                    <a:gd name="T3" fmla="*/ 2 h 28"/>
                    <a:gd name="T4" fmla="*/ 2 w 28"/>
                    <a:gd name="T5" fmla="*/ 19 h 28"/>
                    <a:gd name="T6" fmla="*/ 2 w 28"/>
                    <a:gd name="T7" fmla="*/ 26 h 28"/>
                    <a:gd name="T8" fmla="*/ 9 w 28"/>
                    <a:gd name="T9" fmla="*/ 26 h 28"/>
                    <a:gd name="T10" fmla="*/ 22 w 28"/>
                    <a:gd name="T11" fmla="*/ 12 h 28"/>
                    <a:gd name="T12" fmla="*/ 26 w 28"/>
                    <a:gd name="T13" fmla="*/ 9 h 28"/>
                    <a:gd name="T14" fmla="*/ 26 w 28"/>
                    <a:gd name="T15" fmla="*/ 2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21" y="0"/>
                        <a:pt x="20" y="1"/>
                        <a:pt x="19" y="2"/>
                      </a:cubicBezTo>
                      <a:cubicBezTo>
                        <a:pt x="2" y="19"/>
                        <a:pt x="2" y="19"/>
                        <a:pt x="2" y="19"/>
                      </a:cubicBezTo>
                      <a:cubicBezTo>
                        <a:pt x="0" y="21"/>
                        <a:pt x="0" y="24"/>
                        <a:pt x="2" y="26"/>
                      </a:cubicBezTo>
                      <a:cubicBezTo>
                        <a:pt x="4" y="28"/>
                        <a:pt x="7" y="28"/>
                        <a:pt x="9" y="26"/>
                      </a:cubicBezTo>
                      <a:cubicBezTo>
                        <a:pt x="22" y="12"/>
                        <a:pt x="22" y="12"/>
                        <a:pt x="22" y="12"/>
                      </a:cubicBezTo>
                      <a:cubicBezTo>
                        <a:pt x="26" y="9"/>
                        <a:pt x="26" y="9"/>
                        <a:pt x="26" y="9"/>
                      </a:cubicBezTo>
                      <a:cubicBezTo>
                        <a:pt x="28" y="7"/>
                        <a:pt x="28" y="4"/>
                        <a:pt x="26" y="2"/>
                      </a:cubicBezTo>
                      <a:cubicBezTo>
                        <a:pt x="25" y="1"/>
                        <a:pt x="24" y="0"/>
                        <a:pt x="2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8"/>
                <p:cNvSpPr>
                  <a:spLocks/>
                </p:cNvSpPr>
                <p:nvPr/>
              </p:nvSpPr>
              <p:spPr bwMode="auto">
                <a:xfrm>
                  <a:off x="6549394" y="2182811"/>
                  <a:ext cx="203200" cy="622300"/>
                </a:xfrm>
                <a:custGeom>
                  <a:avLst/>
                  <a:gdLst>
                    <a:gd name="T0" fmla="*/ 35 w 54"/>
                    <a:gd name="T1" fmla="*/ 119 h 166"/>
                    <a:gd name="T2" fmla="*/ 35 w 54"/>
                    <a:gd name="T3" fmla="*/ 94 h 166"/>
                    <a:gd name="T4" fmla="*/ 32 w 54"/>
                    <a:gd name="T5" fmla="*/ 90 h 166"/>
                    <a:gd name="T6" fmla="*/ 11 w 54"/>
                    <a:gd name="T7" fmla="*/ 53 h 166"/>
                    <a:gd name="T8" fmla="*/ 24 w 54"/>
                    <a:gd name="T9" fmla="*/ 23 h 166"/>
                    <a:gd name="T10" fmla="*/ 54 w 54"/>
                    <a:gd name="T11" fmla="*/ 11 h 166"/>
                    <a:gd name="T12" fmla="*/ 54 w 54"/>
                    <a:gd name="T13" fmla="*/ 0 h 166"/>
                    <a:gd name="T14" fmla="*/ 5 w 54"/>
                    <a:gd name="T15" fmla="*/ 31 h 166"/>
                    <a:gd name="T16" fmla="*/ 0 w 54"/>
                    <a:gd name="T17" fmla="*/ 53 h 166"/>
                    <a:gd name="T18" fmla="*/ 5 w 54"/>
                    <a:gd name="T19" fmla="*/ 76 h 166"/>
                    <a:gd name="T20" fmla="*/ 24 w 54"/>
                    <a:gd name="T21" fmla="*/ 97 h 166"/>
                    <a:gd name="T22" fmla="*/ 24 w 54"/>
                    <a:gd name="T23" fmla="*/ 140 h 166"/>
                    <a:gd name="T24" fmla="*/ 50 w 54"/>
                    <a:gd name="T25" fmla="*/ 166 h 166"/>
                    <a:gd name="T26" fmla="*/ 54 w 54"/>
                    <a:gd name="T27" fmla="*/ 166 h 166"/>
                    <a:gd name="T28" fmla="*/ 54 w 54"/>
                    <a:gd name="T29" fmla="*/ 119 h 166"/>
                    <a:gd name="T30" fmla="*/ 35 w 54"/>
                    <a:gd name="T31" fmla="*/ 11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166">
                      <a:moveTo>
                        <a:pt x="35" y="119"/>
                      </a:moveTo>
                      <a:cubicBezTo>
                        <a:pt x="35" y="94"/>
                        <a:pt x="35" y="94"/>
                        <a:pt x="35" y="94"/>
                      </a:cubicBezTo>
                      <a:cubicBezTo>
                        <a:pt x="35" y="92"/>
                        <a:pt x="34" y="91"/>
                        <a:pt x="32" y="90"/>
                      </a:cubicBezTo>
                      <a:cubicBezTo>
                        <a:pt x="20" y="82"/>
                        <a:pt x="11" y="69"/>
                        <a:pt x="11" y="53"/>
                      </a:cubicBezTo>
                      <a:cubicBezTo>
                        <a:pt x="11" y="41"/>
                        <a:pt x="16" y="31"/>
                        <a:pt x="24" y="23"/>
                      </a:cubicBezTo>
                      <a:cubicBezTo>
                        <a:pt x="31" y="16"/>
                        <a:pt x="42" y="11"/>
                        <a:pt x="54" y="11"/>
                      </a:cubicBezTo>
                      <a:cubicBezTo>
                        <a:pt x="54" y="0"/>
                        <a:pt x="54" y="0"/>
                        <a:pt x="54" y="0"/>
                      </a:cubicBezTo>
                      <a:cubicBezTo>
                        <a:pt x="32" y="0"/>
                        <a:pt x="14" y="12"/>
                        <a:pt x="5" y="31"/>
                      </a:cubicBezTo>
                      <a:cubicBezTo>
                        <a:pt x="2" y="37"/>
                        <a:pt x="0" y="45"/>
                        <a:pt x="0" y="53"/>
                      </a:cubicBezTo>
                      <a:cubicBezTo>
                        <a:pt x="0" y="61"/>
                        <a:pt x="2" y="69"/>
                        <a:pt x="5" y="76"/>
                      </a:cubicBezTo>
                      <a:cubicBezTo>
                        <a:pt x="9" y="85"/>
                        <a:pt x="16" y="92"/>
                        <a:pt x="24" y="97"/>
                      </a:cubicBezTo>
                      <a:cubicBezTo>
                        <a:pt x="24" y="140"/>
                        <a:pt x="24" y="140"/>
                        <a:pt x="24" y="140"/>
                      </a:cubicBezTo>
                      <a:cubicBezTo>
                        <a:pt x="24" y="154"/>
                        <a:pt x="35" y="166"/>
                        <a:pt x="50" y="166"/>
                      </a:cubicBezTo>
                      <a:cubicBezTo>
                        <a:pt x="54" y="166"/>
                        <a:pt x="54" y="166"/>
                        <a:pt x="54" y="166"/>
                      </a:cubicBezTo>
                      <a:cubicBezTo>
                        <a:pt x="54" y="119"/>
                        <a:pt x="54" y="119"/>
                        <a:pt x="54" y="119"/>
                      </a:cubicBezTo>
                      <a:lnTo>
                        <a:pt x="35" y="11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9"/>
                <p:cNvSpPr>
                  <a:spLocks/>
                </p:cNvSpPr>
                <p:nvPr/>
              </p:nvSpPr>
              <p:spPr bwMode="auto">
                <a:xfrm>
                  <a:off x="6752590" y="2020887"/>
                  <a:ext cx="14288" cy="123825"/>
                </a:xfrm>
                <a:custGeom>
                  <a:avLst/>
                  <a:gdLst>
                    <a:gd name="T0" fmla="*/ 4 w 4"/>
                    <a:gd name="T1" fmla="*/ 28 h 33"/>
                    <a:gd name="T2" fmla="*/ 4 w 4"/>
                    <a:gd name="T3" fmla="*/ 5 h 33"/>
                    <a:gd name="T4" fmla="*/ 0 w 4"/>
                    <a:gd name="T5" fmla="*/ 0 h 33"/>
                    <a:gd name="T6" fmla="*/ 0 w 4"/>
                    <a:gd name="T7" fmla="*/ 33 h 33"/>
                    <a:gd name="T8" fmla="*/ 4 w 4"/>
                    <a:gd name="T9" fmla="*/ 28 h 33"/>
                  </a:gdLst>
                  <a:ahLst/>
                  <a:cxnLst>
                    <a:cxn ang="0">
                      <a:pos x="T0" y="T1"/>
                    </a:cxn>
                    <a:cxn ang="0">
                      <a:pos x="T2" y="T3"/>
                    </a:cxn>
                    <a:cxn ang="0">
                      <a:pos x="T4" y="T5"/>
                    </a:cxn>
                    <a:cxn ang="0">
                      <a:pos x="T6" y="T7"/>
                    </a:cxn>
                    <a:cxn ang="0">
                      <a:pos x="T8" y="T9"/>
                    </a:cxn>
                  </a:cxnLst>
                  <a:rect l="0" t="0" r="r" b="b"/>
                  <a:pathLst>
                    <a:path w="4" h="33">
                      <a:moveTo>
                        <a:pt x="4" y="28"/>
                      </a:moveTo>
                      <a:cubicBezTo>
                        <a:pt x="4" y="5"/>
                        <a:pt x="4" y="5"/>
                        <a:pt x="4" y="5"/>
                      </a:cubicBezTo>
                      <a:cubicBezTo>
                        <a:pt x="4" y="2"/>
                        <a:pt x="2" y="0"/>
                        <a:pt x="0" y="0"/>
                      </a:cubicBezTo>
                      <a:cubicBezTo>
                        <a:pt x="0" y="33"/>
                        <a:pt x="0" y="33"/>
                        <a:pt x="0" y="33"/>
                      </a:cubicBezTo>
                      <a:cubicBezTo>
                        <a:pt x="2" y="33"/>
                        <a:pt x="4" y="31"/>
                        <a:pt x="4"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p:cNvSpPr>
                <p:nvPr/>
              </p:nvSpPr>
              <p:spPr bwMode="auto">
                <a:xfrm>
                  <a:off x="6909758" y="2119312"/>
                  <a:ext cx="104775" cy="101601"/>
                </a:xfrm>
                <a:custGeom>
                  <a:avLst/>
                  <a:gdLst>
                    <a:gd name="T0" fmla="*/ 26 w 28"/>
                    <a:gd name="T1" fmla="*/ 2 h 27"/>
                    <a:gd name="T2" fmla="*/ 19 w 28"/>
                    <a:gd name="T3" fmla="*/ 2 h 27"/>
                    <a:gd name="T4" fmla="*/ 6 w 28"/>
                    <a:gd name="T5" fmla="*/ 15 h 27"/>
                    <a:gd name="T6" fmla="*/ 2 w 28"/>
                    <a:gd name="T7" fmla="*/ 19 h 27"/>
                    <a:gd name="T8" fmla="*/ 2 w 28"/>
                    <a:gd name="T9" fmla="*/ 26 h 27"/>
                    <a:gd name="T10" fmla="*/ 6 w 28"/>
                    <a:gd name="T11" fmla="*/ 27 h 27"/>
                    <a:gd name="T12" fmla="*/ 9 w 28"/>
                    <a:gd name="T13" fmla="*/ 26 h 27"/>
                    <a:gd name="T14" fmla="*/ 26 w 28"/>
                    <a:gd name="T15" fmla="*/ 9 h 27"/>
                    <a:gd name="T16" fmla="*/ 26 w 28"/>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26" y="2"/>
                      </a:moveTo>
                      <a:cubicBezTo>
                        <a:pt x="24" y="0"/>
                        <a:pt x="21" y="0"/>
                        <a:pt x="19" y="2"/>
                      </a:cubicBezTo>
                      <a:cubicBezTo>
                        <a:pt x="6" y="15"/>
                        <a:pt x="6" y="15"/>
                        <a:pt x="6" y="15"/>
                      </a:cubicBezTo>
                      <a:cubicBezTo>
                        <a:pt x="2" y="19"/>
                        <a:pt x="2" y="19"/>
                        <a:pt x="2" y="19"/>
                      </a:cubicBezTo>
                      <a:cubicBezTo>
                        <a:pt x="0" y="21"/>
                        <a:pt x="0" y="24"/>
                        <a:pt x="2" y="26"/>
                      </a:cubicBezTo>
                      <a:cubicBezTo>
                        <a:pt x="3" y="27"/>
                        <a:pt x="4" y="27"/>
                        <a:pt x="6" y="27"/>
                      </a:cubicBezTo>
                      <a:cubicBezTo>
                        <a:pt x="7" y="27"/>
                        <a:pt x="8" y="27"/>
                        <a:pt x="9" y="26"/>
                      </a:cubicBezTo>
                      <a:cubicBezTo>
                        <a:pt x="26" y="9"/>
                        <a:pt x="26" y="9"/>
                        <a:pt x="26" y="9"/>
                      </a:cubicBezTo>
                      <a:cubicBezTo>
                        <a:pt x="28" y="7"/>
                        <a:pt x="28" y="4"/>
                        <a:pt x="26"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1"/>
                <p:cNvSpPr>
                  <a:spLocks/>
                </p:cNvSpPr>
                <p:nvPr/>
              </p:nvSpPr>
              <p:spPr bwMode="auto">
                <a:xfrm>
                  <a:off x="6984374" y="2362200"/>
                  <a:ext cx="128587" cy="38100"/>
                </a:xfrm>
                <a:custGeom>
                  <a:avLst/>
                  <a:gdLst>
                    <a:gd name="T0" fmla="*/ 29 w 34"/>
                    <a:gd name="T1" fmla="*/ 0 h 10"/>
                    <a:gd name="T2" fmla="*/ 5 w 34"/>
                    <a:gd name="T3" fmla="*/ 0 h 10"/>
                    <a:gd name="T4" fmla="*/ 0 w 34"/>
                    <a:gd name="T5" fmla="*/ 5 h 10"/>
                    <a:gd name="T6" fmla="*/ 5 w 34"/>
                    <a:gd name="T7" fmla="*/ 10 h 10"/>
                    <a:gd name="T8" fmla="*/ 29 w 34"/>
                    <a:gd name="T9" fmla="*/ 10 h 10"/>
                    <a:gd name="T10" fmla="*/ 34 w 34"/>
                    <a:gd name="T11" fmla="*/ 5 h 10"/>
                    <a:gd name="T12" fmla="*/ 29 w 3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4" h="10">
                      <a:moveTo>
                        <a:pt x="29" y="0"/>
                      </a:moveTo>
                      <a:cubicBezTo>
                        <a:pt x="5" y="0"/>
                        <a:pt x="5" y="0"/>
                        <a:pt x="5" y="0"/>
                      </a:cubicBezTo>
                      <a:cubicBezTo>
                        <a:pt x="2" y="0"/>
                        <a:pt x="0" y="3"/>
                        <a:pt x="0" y="5"/>
                      </a:cubicBezTo>
                      <a:cubicBezTo>
                        <a:pt x="0" y="8"/>
                        <a:pt x="2" y="10"/>
                        <a:pt x="5" y="10"/>
                      </a:cubicBezTo>
                      <a:cubicBezTo>
                        <a:pt x="29" y="10"/>
                        <a:pt x="29" y="10"/>
                        <a:pt x="29" y="10"/>
                      </a:cubicBezTo>
                      <a:cubicBezTo>
                        <a:pt x="32" y="10"/>
                        <a:pt x="34" y="8"/>
                        <a:pt x="34" y="5"/>
                      </a:cubicBezTo>
                      <a:cubicBezTo>
                        <a:pt x="34" y="3"/>
                        <a:pt x="32" y="0"/>
                        <a:pt x="29"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2"/>
                <p:cNvSpPr>
                  <a:spLocks/>
                </p:cNvSpPr>
                <p:nvPr/>
              </p:nvSpPr>
              <p:spPr bwMode="auto">
                <a:xfrm>
                  <a:off x="6909760" y="2543174"/>
                  <a:ext cx="104775" cy="104775"/>
                </a:xfrm>
                <a:custGeom>
                  <a:avLst/>
                  <a:gdLst>
                    <a:gd name="T0" fmla="*/ 9 w 28"/>
                    <a:gd name="T1" fmla="*/ 2 h 28"/>
                    <a:gd name="T2" fmla="*/ 6 w 28"/>
                    <a:gd name="T3" fmla="*/ 0 h 28"/>
                    <a:gd name="T4" fmla="*/ 2 w 28"/>
                    <a:gd name="T5" fmla="*/ 2 h 28"/>
                    <a:gd name="T6" fmla="*/ 2 w 28"/>
                    <a:gd name="T7" fmla="*/ 9 h 28"/>
                    <a:gd name="T8" fmla="*/ 6 w 28"/>
                    <a:gd name="T9" fmla="*/ 13 h 28"/>
                    <a:gd name="T10" fmla="*/ 19 w 28"/>
                    <a:gd name="T11" fmla="*/ 26 h 28"/>
                    <a:gd name="T12" fmla="*/ 26 w 28"/>
                    <a:gd name="T13" fmla="*/ 26 h 28"/>
                    <a:gd name="T14" fmla="*/ 26 w 28"/>
                    <a:gd name="T15" fmla="*/ 19 h 28"/>
                    <a:gd name="T16" fmla="*/ 9 w 28"/>
                    <a:gd name="T1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9" y="2"/>
                      </a:moveTo>
                      <a:cubicBezTo>
                        <a:pt x="8" y="1"/>
                        <a:pt x="7" y="0"/>
                        <a:pt x="6" y="0"/>
                      </a:cubicBezTo>
                      <a:cubicBezTo>
                        <a:pt x="4" y="0"/>
                        <a:pt x="3" y="1"/>
                        <a:pt x="2" y="2"/>
                      </a:cubicBezTo>
                      <a:cubicBezTo>
                        <a:pt x="0" y="4"/>
                        <a:pt x="0" y="7"/>
                        <a:pt x="2" y="9"/>
                      </a:cubicBezTo>
                      <a:cubicBezTo>
                        <a:pt x="6" y="13"/>
                        <a:pt x="6" y="13"/>
                        <a:pt x="6" y="13"/>
                      </a:cubicBezTo>
                      <a:cubicBezTo>
                        <a:pt x="19" y="26"/>
                        <a:pt x="19" y="26"/>
                        <a:pt x="19" y="26"/>
                      </a:cubicBezTo>
                      <a:cubicBezTo>
                        <a:pt x="21" y="28"/>
                        <a:pt x="24" y="28"/>
                        <a:pt x="26" y="26"/>
                      </a:cubicBezTo>
                      <a:cubicBezTo>
                        <a:pt x="28" y="24"/>
                        <a:pt x="28" y="21"/>
                        <a:pt x="26" y="19"/>
                      </a:cubicBezTo>
                      <a:lnTo>
                        <a:pt x="9" y="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3"/>
                <p:cNvSpPr>
                  <a:spLocks/>
                </p:cNvSpPr>
                <p:nvPr/>
              </p:nvSpPr>
              <p:spPr bwMode="auto">
                <a:xfrm>
                  <a:off x="6752589" y="2182814"/>
                  <a:ext cx="198438" cy="622300"/>
                </a:xfrm>
                <a:custGeom>
                  <a:avLst/>
                  <a:gdLst>
                    <a:gd name="T0" fmla="*/ 29 w 53"/>
                    <a:gd name="T1" fmla="*/ 140 h 166"/>
                    <a:gd name="T2" fmla="*/ 29 w 53"/>
                    <a:gd name="T3" fmla="*/ 98 h 166"/>
                    <a:gd name="T4" fmla="*/ 48 w 53"/>
                    <a:gd name="T5" fmla="*/ 77 h 166"/>
                    <a:gd name="T6" fmla="*/ 53 w 53"/>
                    <a:gd name="T7" fmla="*/ 53 h 166"/>
                    <a:gd name="T8" fmla="*/ 48 w 53"/>
                    <a:gd name="T9" fmla="*/ 30 h 166"/>
                    <a:gd name="T10" fmla="*/ 0 w 53"/>
                    <a:gd name="T11" fmla="*/ 0 h 166"/>
                    <a:gd name="T12" fmla="*/ 0 w 53"/>
                    <a:gd name="T13" fmla="*/ 0 h 166"/>
                    <a:gd name="T14" fmla="*/ 0 w 53"/>
                    <a:gd name="T15" fmla="*/ 11 h 166"/>
                    <a:gd name="T16" fmla="*/ 0 w 53"/>
                    <a:gd name="T17" fmla="*/ 11 h 166"/>
                    <a:gd name="T18" fmla="*/ 30 w 53"/>
                    <a:gd name="T19" fmla="*/ 23 h 166"/>
                    <a:gd name="T20" fmla="*/ 42 w 53"/>
                    <a:gd name="T21" fmla="*/ 53 h 166"/>
                    <a:gd name="T22" fmla="*/ 21 w 53"/>
                    <a:gd name="T23" fmla="*/ 90 h 166"/>
                    <a:gd name="T24" fmla="*/ 18 w 53"/>
                    <a:gd name="T25" fmla="*/ 95 h 166"/>
                    <a:gd name="T26" fmla="*/ 18 w 53"/>
                    <a:gd name="T27" fmla="*/ 119 h 166"/>
                    <a:gd name="T28" fmla="*/ 0 w 53"/>
                    <a:gd name="T29" fmla="*/ 119 h 166"/>
                    <a:gd name="T30" fmla="*/ 0 w 53"/>
                    <a:gd name="T31" fmla="*/ 166 h 166"/>
                    <a:gd name="T32" fmla="*/ 3 w 53"/>
                    <a:gd name="T33" fmla="*/ 166 h 166"/>
                    <a:gd name="T34" fmla="*/ 29 w 53"/>
                    <a:gd name="T35" fmla="*/ 14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66">
                      <a:moveTo>
                        <a:pt x="29" y="140"/>
                      </a:moveTo>
                      <a:cubicBezTo>
                        <a:pt x="29" y="98"/>
                        <a:pt x="29" y="98"/>
                        <a:pt x="29" y="98"/>
                      </a:cubicBezTo>
                      <a:cubicBezTo>
                        <a:pt x="37" y="93"/>
                        <a:pt x="44" y="85"/>
                        <a:pt x="48" y="77"/>
                      </a:cubicBezTo>
                      <a:cubicBezTo>
                        <a:pt x="51" y="70"/>
                        <a:pt x="53" y="62"/>
                        <a:pt x="53" y="53"/>
                      </a:cubicBezTo>
                      <a:cubicBezTo>
                        <a:pt x="53" y="45"/>
                        <a:pt x="51" y="37"/>
                        <a:pt x="48" y="30"/>
                      </a:cubicBezTo>
                      <a:cubicBezTo>
                        <a:pt x="39" y="12"/>
                        <a:pt x="21" y="0"/>
                        <a:pt x="0" y="0"/>
                      </a:cubicBezTo>
                      <a:cubicBezTo>
                        <a:pt x="0" y="0"/>
                        <a:pt x="0" y="0"/>
                        <a:pt x="0" y="0"/>
                      </a:cubicBezTo>
                      <a:cubicBezTo>
                        <a:pt x="0" y="11"/>
                        <a:pt x="0" y="11"/>
                        <a:pt x="0" y="11"/>
                      </a:cubicBezTo>
                      <a:cubicBezTo>
                        <a:pt x="0" y="11"/>
                        <a:pt x="0" y="11"/>
                        <a:pt x="0" y="11"/>
                      </a:cubicBezTo>
                      <a:cubicBezTo>
                        <a:pt x="11" y="11"/>
                        <a:pt x="22" y="16"/>
                        <a:pt x="30" y="23"/>
                      </a:cubicBezTo>
                      <a:cubicBezTo>
                        <a:pt x="37" y="31"/>
                        <a:pt x="42" y="41"/>
                        <a:pt x="42" y="53"/>
                      </a:cubicBezTo>
                      <a:cubicBezTo>
                        <a:pt x="42" y="69"/>
                        <a:pt x="34" y="83"/>
                        <a:pt x="21" y="90"/>
                      </a:cubicBezTo>
                      <a:cubicBezTo>
                        <a:pt x="19" y="91"/>
                        <a:pt x="18" y="93"/>
                        <a:pt x="18" y="95"/>
                      </a:cubicBezTo>
                      <a:cubicBezTo>
                        <a:pt x="18" y="119"/>
                        <a:pt x="18" y="119"/>
                        <a:pt x="18" y="119"/>
                      </a:cubicBezTo>
                      <a:cubicBezTo>
                        <a:pt x="0" y="119"/>
                        <a:pt x="0" y="119"/>
                        <a:pt x="0" y="119"/>
                      </a:cubicBezTo>
                      <a:cubicBezTo>
                        <a:pt x="0" y="166"/>
                        <a:pt x="0" y="166"/>
                        <a:pt x="0" y="166"/>
                      </a:cubicBezTo>
                      <a:cubicBezTo>
                        <a:pt x="3" y="166"/>
                        <a:pt x="3" y="166"/>
                        <a:pt x="3" y="166"/>
                      </a:cubicBezTo>
                      <a:cubicBezTo>
                        <a:pt x="17" y="166"/>
                        <a:pt x="29" y="154"/>
                        <a:pt x="29" y="14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2881083" y="4338125"/>
                <a:ext cx="482821" cy="482823"/>
                <a:chOff x="6046156" y="3346451"/>
                <a:chExt cx="784221" cy="784225"/>
              </a:xfrm>
              <a:solidFill>
                <a:srgbClr val="405665"/>
              </a:solidFill>
              <a:effectLst/>
            </p:grpSpPr>
            <p:sp>
              <p:nvSpPr>
                <p:cNvPr id="40" name="Freeform 34"/>
                <p:cNvSpPr>
                  <a:spLocks/>
                </p:cNvSpPr>
                <p:nvPr/>
              </p:nvSpPr>
              <p:spPr bwMode="auto">
                <a:xfrm>
                  <a:off x="6046156" y="3346451"/>
                  <a:ext cx="390525" cy="784225"/>
                </a:xfrm>
                <a:custGeom>
                  <a:avLst/>
                  <a:gdLst>
                    <a:gd name="T0" fmla="*/ 104 w 104"/>
                    <a:gd name="T1" fmla="*/ 182 h 209"/>
                    <a:gd name="T2" fmla="*/ 92 w 104"/>
                    <a:gd name="T3" fmla="*/ 190 h 209"/>
                    <a:gd name="T4" fmla="*/ 19 w 104"/>
                    <a:gd name="T5" fmla="*/ 118 h 209"/>
                    <a:gd name="T6" fmla="*/ 27 w 104"/>
                    <a:gd name="T7" fmla="*/ 105 h 209"/>
                    <a:gd name="T8" fmla="*/ 19 w 104"/>
                    <a:gd name="T9" fmla="*/ 92 h 209"/>
                    <a:gd name="T10" fmla="*/ 92 w 104"/>
                    <a:gd name="T11" fmla="*/ 19 h 209"/>
                    <a:gd name="T12" fmla="*/ 104 w 104"/>
                    <a:gd name="T13" fmla="*/ 28 h 209"/>
                    <a:gd name="T14" fmla="*/ 104 w 104"/>
                    <a:gd name="T15" fmla="*/ 28 h 209"/>
                    <a:gd name="T16" fmla="*/ 104 w 104"/>
                    <a:gd name="T17" fmla="*/ 0 h 209"/>
                    <a:gd name="T18" fmla="*/ 104 w 104"/>
                    <a:gd name="T19" fmla="*/ 0 h 209"/>
                    <a:gd name="T20" fmla="*/ 0 w 104"/>
                    <a:gd name="T21" fmla="*/ 105 h 209"/>
                    <a:gd name="T22" fmla="*/ 104 w 104"/>
                    <a:gd name="T23" fmla="*/ 209 h 209"/>
                    <a:gd name="T24" fmla="*/ 104 w 104"/>
                    <a:gd name="T25" fmla="*/ 209 h 209"/>
                    <a:gd name="T26" fmla="*/ 104 w 104"/>
                    <a:gd name="T27" fmla="*/ 18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209">
                      <a:moveTo>
                        <a:pt x="104" y="182"/>
                      </a:moveTo>
                      <a:cubicBezTo>
                        <a:pt x="99" y="182"/>
                        <a:pt x="94" y="185"/>
                        <a:pt x="92" y="190"/>
                      </a:cubicBezTo>
                      <a:cubicBezTo>
                        <a:pt x="54" y="185"/>
                        <a:pt x="24" y="155"/>
                        <a:pt x="19" y="118"/>
                      </a:cubicBezTo>
                      <a:cubicBezTo>
                        <a:pt x="24" y="116"/>
                        <a:pt x="27" y="111"/>
                        <a:pt x="27" y="105"/>
                      </a:cubicBezTo>
                      <a:cubicBezTo>
                        <a:pt x="27" y="99"/>
                        <a:pt x="24" y="94"/>
                        <a:pt x="19" y="92"/>
                      </a:cubicBezTo>
                      <a:cubicBezTo>
                        <a:pt x="24" y="55"/>
                        <a:pt x="54" y="25"/>
                        <a:pt x="92" y="19"/>
                      </a:cubicBezTo>
                      <a:cubicBezTo>
                        <a:pt x="94" y="24"/>
                        <a:pt x="99" y="28"/>
                        <a:pt x="104" y="28"/>
                      </a:cubicBezTo>
                      <a:cubicBezTo>
                        <a:pt x="104" y="28"/>
                        <a:pt x="104" y="28"/>
                        <a:pt x="104" y="28"/>
                      </a:cubicBezTo>
                      <a:cubicBezTo>
                        <a:pt x="104" y="0"/>
                        <a:pt x="104" y="0"/>
                        <a:pt x="104" y="0"/>
                      </a:cubicBezTo>
                      <a:cubicBezTo>
                        <a:pt x="104" y="0"/>
                        <a:pt x="104" y="0"/>
                        <a:pt x="104" y="0"/>
                      </a:cubicBezTo>
                      <a:cubicBezTo>
                        <a:pt x="47" y="0"/>
                        <a:pt x="0" y="47"/>
                        <a:pt x="0" y="105"/>
                      </a:cubicBezTo>
                      <a:cubicBezTo>
                        <a:pt x="0" y="163"/>
                        <a:pt x="47" y="209"/>
                        <a:pt x="104" y="209"/>
                      </a:cubicBezTo>
                      <a:cubicBezTo>
                        <a:pt x="104" y="209"/>
                        <a:pt x="104" y="209"/>
                        <a:pt x="104" y="209"/>
                      </a:cubicBezTo>
                      <a:cubicBezTo>
                        <a:pt x="104" y="182"/>
                        <a:pt x="104" y="182"/>
                        <a:pt x="104" y="182"/>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p:cNvSpPr>
                <p:nvPr/>
              </p:nvSpPr>
              <p:spPr bwMode="auto">
                <a:xfrm>
                  <a:off x="6293805" y="3594101"/>
                  <a:ext cx="142875" cy="206376"/>
                </a:xfrm>
                <a:custGeom>
                  <a:avLst/>
                  <a:gdLst>
                    <a:gd name="T0" fmla="*/ 31 w 38"/>
                    <a:gd name="T1" fmla="*/ 24 h 55"/>
                    <a:gd name="T2" fmla="*/ 7 w 38"/>
                    <a:gd name="T3" fmla="*/ 0 h 55"/>
                    <a:gd name="T4" fmla="*/ 0 w 38"/>
                    <a:gd name="T5" fmla="*/ 8 h 55"/>
                    <a:gd name="T6" fmla="*/ 24 w 38"/>
                    <a:gd name="T7" fmla="*/ 32 h 55"/>
                    <a:gd name="T8" fmla="*/ 22 w 38"/>
                    <a:gd name="T9" fmla="*/ 39 h 55"/>
                    <a:gd name="T10" fmla="*/ 38 w 38"/>
                    <a:gd name="T11" fmla="*/ 55 h 55"/>
                    <a:gd name="T12" fmla="*/ 38 w 38"/>
                    <a:gd name="T13" fmla="*/ 23 h 55"/>
                    <a:gd name="T14" fmla="*/ 31 w 38"/>
                    <a:gd name="T15" fmla="*/ 2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55">
                      <a:moveTo>
                        <a:pt x="31" y="24"/>
                      </a:moveTo>
                      <a:cubicBezTo>
                        <a:pt x="7" y="0"/>
                        <a:pt x="7" y="0"/>
                        <a:pt x="7" y="0"/>
                      </a:cubicBezTo>
                      <a:cubicBezTo>
                        <a:pt x="0" y="8"/>
                        <a:pt x="0" y="8"/>
                        <a:pt x="0" y="8"/>
                      </a:cubicBezTo>
                      <a:cubicBezTo>
                        <a:pt x="24" y="32"/>
                        <a:pt x="24" y="32"/>
                        <a:pt x="24" y="32"/>
                      </a:cubicBezTo>
                      <a:cubicBezTo>
                        <a:pt x="23" y="34"/>
                        <a:pt x="22" y="36"/>
                        <a:pt x="22" y="39"/>
                      </a:cubicBezTo>
                      <a:cubicBezTo>
                        <a:pt x="22" y="48"/>
                        <a:pt x="29" y="55"/>
                        <a:pt x="38" y="55"/>
                      </a:cubicBezTo>
                      <a:cubicBezTo>
                        <a:pt x="38" y="23"/>
                        <a:pt x="38" y="23"/>
                        <a:pt x="38" y="23"/>
                      </a:cubicBezTo>
                      <a:cubicBezTo>
                        <a:pt x="36" y="23"/>
                        <a:pt x="33" y="23"/>
                        <a:pt x="31" y="24"/>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p:cNvSpPr>
                <p:nvPr/>
              </p:nvSpPr>
              <p:spPr bwMode="auto">
                <a:xfrm>
                  <a:off x="6436677" y="3346451"/>
                  <a:ext cx="393700" cy="784225"/>
                </a:xfrm>
                <a:custGeom>
                  <a:avLst/>
                  <a:gdLst>
                    <a:gd name="T0" fmla="*/ 105 w 105"/>
                    <a:gd name="T1" fmla="*/ 105 h 209"/>
                    <a:gd name="T2" fmla="*/ 0 w 105"/>
                    <a:gd name="T3" fmla="*/ 0 h 209"/>
                    <a:gd name="T4" fmla="*/ 0 w 105"/>
                    <a:gd name="T5" fmla="*/ 28 h 209"/>
                    <a:gd name="T6" fmla="*/ 13 w 105"/>
                    <a:gd name="T7" fmla="*/ 19 h 209"/>
                    <a:gd name="T8" fmla="*/ 86 w 105"/>
                    <a:gd name="T9" fmla="*/ 92 h 209"/>
                    <a:gd name="T10" fmla="*/ 77 w 105"/>
                    <a:gd name="T11" fmla="*/ 105 h 209"/>
                    <a:gd name="T12" fmla="*/ 86 w 105"/>
                    <a:gd name="T13" fmla="*/ 118 h 209"/>
                    <a:gd name="T14" fmla="*/ 13 w 105"/>
                    <a:gd name="T15" fmla="*/ 190 h 209"/>
                    <a:gd name="T16" fmla="*/ 0 w 105"/>
                    <a:gd name="T17" fmla="*/ 182 h 209"/>
                    <a:gd name="T18" fmla="*/ 0 w 105"/>
                    <a:gd name="T19" fmla="*/ 209 h 209"/>
                    <a:gd name="T20" fmla="*/ 105 w 105"/>
                    <a:gd name="T21" fmla="*/ 1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09">
                      <a:moveTo>
                        <a:pt x="105" y="105"/>
                      </a:moveTo>
                      <a:cubicBezTo>
                        <a:pt x="105" y="47"/>
                        <a:pt x="58" y="0"/>
                        <a:pt x="0" y="0"/>
                      </a:cubicBezTo>
                      <a:cubicBezTo>
                        <a:pt x="0" y="28"/>
                        <a:pt x="0" y="28"/>
                        <a:pt x="0" y="28"/>
                      </a:cubicBezTo>
                      <a:cubicBezTo>
                        <a:pt x="6" y="28"/>
                        <a:pt x="11" y="24"/>
                        <a:pt x="13" y="19"/>
                      </a:cubicBezTo>
                      <a:cubicBezTo>
                        <a:pt x="51" y="25"/>
                        <a:pt x="80" y="55"/>
                        <a:pt x="86" y="92"/>
                      </a:cubicBezTo>
                      <a:cubicBezTo>
                        <a:pt x="81" y="94"/>
                        <a:pt x="77" y="99"/>
                        <a:pt x="77" y="105"/>
                      </a:cubicBezTo>
                      <a:cubicBezTo>
                        <a:pt x="77" y="111"/>
                        <a:pt x="81" y="116"/>
                        <a:pt x="86" y="118"/>
                      </a:cubicBezTo>
                      <a:cubicBezTo>
                        <a:pt x="80" y="155"/>
                        <a:pt x="51" y="185"/>
                        <a:pt x="13" y="190"/>
                      </a:cubicBezTo>
                      <a:cubicBezTo>
                        <a:pt x="11" y="185"/>
                        <a:pt x="6" y="182"/>
                        <a:pt x="0" y="182"/>
                      </a:cubicBezTo>
                      <a:cubicBezTo>
                        <a:pt x="0" y="209"/>
                        <a:pt x="0" y="209"/>
                        <a:pt x="0" y="209"/>
                      </a:cubicBezTo>
                      <a:cubicBezTo>
                        <a:pt x="58" y="209"/>
                        <a:pt x="105" y="163"/>
                        <a:pt x="105" y="105"/>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p:cNvSpPr>
                <p:nvPr/>
              </p:nvSpPr>
              <p:spPr bwMode="auto">
                <a:xfrm>
                  <a:off x="6436681" y="3679825"/>
                  <a:ext cx="247649" cy="120649"/>
                </a:xfrm>
                <a:custGeom>
                  <a:avLst/>
                  <a:gdLst>
                    <a:gd name="T0" fmla="*/ 16 w 66"/>
                    <a:gd name="T1" fmla="*/ 21 h 32"/>
                    <a:gd name="T2" fmla="*/ 66 w 66"/>
                    <a:gd name="T3" fmla="*/ 21 h 32"/>
                    <a:gd name="T4" fmla="*/ 66 w 66"/>
                    <a:gd name="T5" fmla="*/ 11 h 32"/>
                    <a:gd name="T6" fmla="*/ 16 w 66"/>
                    <a:gd name="T7" fmla="*/ 11 h 32"/>
                    <a:gd name="T8" fmla="*/ 0 w 66"/>
                    <a:gd name="T9" fmla="*/ 0 h 32"/>
                    <a:gd name="T10" fmla="*/ 0 w 66"/>
                    <a:gd name="T11" fmla="*/ 32 h 32"/>
                    <a:gd name="T12" fmla="*/ 16 w 66"/>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66" h="32">
                      <a:moveTo>
                        <a:pt x="16" y="21"/>
                      </a:moveTo>
                      <a:cubicBezTo>
                        <a:pt x="66" y="21"/>
                        <a:pt x="66" y="21"/>
                        <a:pt x="66" y="21"/>
                      </a:cubicBezTo>
                      <a:cubicBezTo>
                        <a:pt x="66" y="11"/>
                        <a:pt x="66" y="11"/>
                        <a:pt x="66" y="11"/>
                      </a:cubicBezTo>
                      <a:cubicBezTo>
                        <a:pt x="16" y="11"/>
                        <a:pt x="16" y="11"/>
                        <a:pt x="16" y="11"/>
                      </a:cubicBezTo>
                      <a:cubicBezTo>
                        <a:pt x="14" y="4"/>
                        <a:pt x="8" y="0"/>
                        <a:pt x="0" y="0"/>
                      </a:cubicBezTo>
                      <a:cubicBezTo>
                        <a:pt x="0" y="32"/>
                        <a:pt x="0" y="32"/>
                        <a:pt x="0" y="32"/>
                      </a:cubicBezTo>
                      <a:cubicBezTo>
                        <a:pt x="8" y="32"/>
                        <a:pt x="14" y="27"/>
                        <a:pt x="16" y="21"/>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Freeform 14"/>
              <p:cNvSpPr>
                <a:spLocks noEditPoints="1"/>
              </p:cNvSpPr>
              <p:nvPr/>
            </p:nvSpPr>
            <p:spPr bwMode="auto">
              <a:xfrm>
                <a:off x="3385351" y="3341256"/>
                <a:ext cx="505354" cy="532427"/>
              </a:xfrm>
              <a:custGeom>
                <a:avLst/>
                <a:gdLst>
                  <a:gd name="T0" fmla="*/ 343 w 448"/>
                  <a:gd name="T1" fmla="*/ 58 h 472"/>
                  <a:gd name="T2" fmla="*/ 367 w 448"/>
                  <a:gd name="T3" fmla="*/ 15 h 472"/>
                  <a:gd name="T4" fmla="*/ 305 w 448"/>
                  <a:gd name="T5" fmla="*/ 38 h 472"/>
                  <a:gd name="T6" fmla="*/ 14 w 448"/>
                  <a:gd name="T7" fmla="*/ 320 h 472"/>
                  <a:gd name="T8" fmla="*/ 62 w 448"/>
                  <a:gd name="T9" fmla="*/ 449 h 472"/>
                  <a:gd name="T10" fmla="*/ 62 w 448"/>
                  <a:gd name="T11" fmla="*/ 344 h 472"/>
                  <a:gd name="T12" fmla="*/ 219 w 448"/>
                  <a:gd name="T13" fmla="*/ 229 h 472"/>
                  <a:gd name="T14" fmla="*/ 233 w 448"/>
                  <a:gd name="T15" fmla="*/ 186 h 472"/>
                  <a:gd name="T16" fmla="*/ 176 w 448"/>
                  <a:gd name="T17" fmla="*/ 210 h 472"/>
                  <a:gd name="T18" fmla="*/ 152 w 448"/>
                  <a:gd name="T19" fmla="*/ 201 h 472"/>
                  <a:gd name="T20" fmla="*/ 233 w 448"/>
                  <a:gd name="T21" fmla="*/ 167 h 472"/>
                  <a:gd name="T22" fmla="*/ 267 w 448"/>
                  <a:gd name="T23" fmla="*/ 182 h 472"/>
                  <a:gd name="T24" fmla="*/ 267 w 448"/>
                  <a:gd name="T25" fmla="*/ 38 h 472"/>
                  <a:gd name="T26" fmla="*/ 362 w 448"/>
                  <a:gd name="T27" fmla="*/ 0 h 472"/>
                  <a:gd name="T28" fmla="*/ 367 w 448"/>
                  <a:gd name="T29" fmla="*/ 0 h 472"/>
                  <a:gd name="T30" fmla="*/ 448 w 448"/>
                  <a:gd name="T31" fmla="*/ 38 h 472"/>
                  <a:gd name="T32" fmla="*/ 348 w 448"/>
                  <a:gd name="T33" fmla="*/ 377 h 472"/>
                  <a:gd name="T34" fmla="*/ 319 w 448"/>
                  <a:gd name="T35" fmla="*/ 363 h 472"/>
                  <a:gd name="T36" fmla="*/ 214 w 448"/>
                  <a:gd name="T37" fmla="*/ 425 h 472"/>
                  <a:gd name="T38" fmla="*/ 181 w 448"/>
                  <a:gd name="T39" fmla="*/ 406 h 472"/>
                  <a:gd name="T40" fmla="*/ 76 w 448"/>
                  <a:gd name="T41" fmla="*/ 472 h 472"/>
                  <a:gd name="T42" fmla="*/ 4 w 448"/>
                  <a:gd name="T43" fmla="*/ 439 h 472"/>
                  <a:gd name="T44" fmla="*/ 0 w 448"/>
                  <a:gd name="T45" fmla="*/ 429 h 472"/>
                  <a:gd name="T46" fmla="*/ 0 w 448"/>
                  <a:gd name="T47" fmla="*/ 296 h 472"/>
                  <a:gd name="T48" fmla="*/ 95 w 448"/>
                  <a:gd name="T49" fmla="*/ 258 h 472"/>
                  <a:gd name="T50" fmla="*/ 100 w 448"/>
                  <a:gd name="T51" fmla="*/ 258 h 472"/>
                  <a:gd name="T52" fmla="*/ 181 w 448"/>
                  <a:gd name="T53" fmla="*/ 296 h 472"/>
                  <a:gd name="T54" fmla="*/ 200 w 448"/>
                  <a:gd name="T55" fmla="*/ 401 h 472"/>
                  <a:gd name="T56" fmla="*/ 152 w 448"/>
                  <a:gd name="T57" fmla="*/ 229 h 472"/>
                  <a:gd name="T58" fmla="*/ 138 w 448"/>
                  <a:gd name="T59" fmla="*/ 277 h 472"/>
                  <a:gd name="T60" fmla="*/ 138 w 448"/>
                  <a:gd name="T61" fmla="*/ 205 h 472"/>
                  <a:gd name="T62" fmla="*/ 281 w 448"/>
                  <a:gd name="T63" fmla="*/ 191 h 472"/>
                  <a:gd name="T64" fmla="*/ 319 w 448"/>
                  <a:gd name="T65" fmla="*/ 205 h 472"/>
                  <a:gd name="T66" fmla="*/ 333 w 448"/>
                  <a:gd name="T67" fmla="*/ 353 h 472"/>
                  <a:gd name="T68" fmla="*/ 281 w 448"/>
                  <a:gd name="T69" fmla="*/ 62 h 472"/>
                  <a:gd name="T70" fmla="*/ 281 w 448"/>
                  <a:gd name="T71" fmla="*/ 191 h 472"/>
                  <a:gd name="T72" fmla="*/ 76 w 448"/>
                  <a:gd name="T73" fmla="*/ 320 h 472"/>
                  <a:gd name="T74" fmla="*/ 95 w 448"/>
                  <a:gd name="T75" fmla="*/ 277 h 472"/>
                  <a:gd name="T76" fmla="*/ 38 w 448"/>
                  <a:gd name="T77" fmla="*/ 301 h 472"/>
                  <a:gd name="T78" fmla="*/ 348 w 448"/>
                  <a:gd name="T79" fmla="*/ 72 h 472"/>
                  <a:gd name="T80" fmla="*/ 348 w 448"/>
                  <a:gd name="T81" fmla="*/ 7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472">
                    <a:moveTo>
                      <a:pt x="305" y="38"/>
                    </a:moveTo>
                    <a:lnTo>
                      <a:pt x="343" y="58"/>
                    </a:lnTo>
                    <a:lnTo>
                      <a:pt x="410" y="38"/>
                    </a:lnTo>
                    <a:lnTo>
                      <a:pt x="367" y="15"/>
                    </a:lnTo>
                    <a:lnTo>
                      <a:pt x="305" y="38"/>
                    </a:lnTo>
                    <a:lnTo>
                      <a:pt x="305" y="38"/>
                    </a:lnTo>
                    <a:close/>
                    <a:moveTo>
                      <a:pt x="62" y="344"/>
                    </a:moveTo>
                    <a:lnTo>
                      <a:pt x="14" y="320"/>
                    </a:lnTo>
                    <a:lnTo>
                      <a:pt x="14" y="425"/>
                    </a:lnTo>
                    <a:lnTo>
                      <a:pt x="62" y="449"/>
                    </a:lnTo>
                    <a:lnTo>
                      <a:pt x="62" y="344"/>
                    </a:lnTo>
                    <a:lnTo>
                      <a:pt x="62" y="344"/>
                    </a:lnTo>
                    <a:close/>
                    <a:moveTo>
                      <a:pt x="176" y="210"/>
                    </a:moveTo>
                    <a:lnTo>
                      <a:pt x="219" y="229"/>
                    </a:lnTo>
                    <a:lnTo>
                      <a:pt x="276" y="205"/>
                    </a:lnTo>
                    <a:lnTo>
                      <a:pt x="233" y="186"/>
                    </a:lnTo>
                    <a:lnTo>
                      <a:pt x="176" y="210"/>
                    </a:lnTo>
                    <a:lnTo>
                      <a:pt x="176" y="210"/>
                    </a:lnTo>
                    <a:close/>
                    <a:moveTo>
                      <a:pt x="138" y="205"/>
                    </a:moveTo>
                    <a:lnTo>
                      <a:pt x="152" y="201"/>
                    </a:lnTo>
                    <a:lnTo>
                      <a:pt x="233" y="167"/>
                    </a:lnTo>
                    <a:lnTo>
                      <a:pt x="233" y="167"/>
                    </a:lnTo>
                    <a:lnTo>
                      <a:pt x="238" y="167"/>
                    </a:lnTo>
                    <a:lnTo>
                      <a:pt x="267" y="182"/>
                    </a:lnTo>
                    <a:lnTo>
                      <a:pt x="267" y="48"/>
                    </a:lnTo>
                    <a:lnTo>
                      <a:pt x="267" y="38"/>
                    </a:lnTo>
                    <a:lnTo>
                      <a:pt x="281" y="29"/>
                    </a:lnTo>
                    <a:lnTo>
                      <a:pt x="362" y="0"/>
                    </a:lnTo>
                    <a:lnTo>
                      <a:pt x="367" y="0"/>
                    </a:lnTo>
                    <a:lnTo>
                      <a:pt x="367" y="0"/>
                    </a:lnTo>
                    <a:lnTo>
                      <a:pt x="434" y="29"/>
                    </a:lnTo>
                    <a:lnTo>
                      <a:pt x="448" y="38"/>
                    </a:lnTo>
                    <a:lnTo>
                      <a:pt x="448" y="339"/>
                    </a:lnTo>
                    <a:lnTo>
                      <a:pt x="348" y="377"/>
                    </a:lnTo>
                    <a:lnTo>
                      <a:pt x="338" y="372"/>
                    </a:lnTo>
                    <a:lnTo>
                      <a:pt x="319" y="363"/>
                    </a:lnTo>
                    <a:lnTo>
                      <a:pt x="319" y="387"/>
                    </a:lnTo>
                    <a:lnTo>
                      <a:pt x="214" y="425"/>
                    </a:lnTo>
                    <a:lnTo>
                      <a:pt x="205" y="420"/>
                    </a:lnTo>
                    <a:lnTo>
                      <a:pt x="181" y="406"/>
                    </a:lnTo>
                    <a:lnTo>
                      <a:pt x="181" y="434"/>
                    </a:lnTo>
                    <a:lnTo>
                      <a:pt x="76" y="472"/>
                    </a:lnTo>
                    <a:lnTo>
                      <a:pt x="66" y="468"/>
                    </a:lnTo>
                    <a:lnTo>
                      <a:pt x="4" y="439"/>
                    </a:lnTo>
                    <a:lnTo>
                      <a:pt x="0" y="434"/>
                    </a:lnTo>
                    <a:lnTo>
                      <a:pt x="0" y="429"/>
                    </a:lnTo>
                    <a:lnTo>
                      <a:pt x="0" y="310"/>
                    </a:lnTo>
                    <a:lnTo>
                      <a:pt x="0" y="296"/>
                    </a:lnTo>
                    <a:lnTo>
                      <a:pt x="14" y="291"/>
                    </a:lnTo>
                    <a:lnTo>
                      <a:pt x="95" y="258"/>
                    </a:lnTo>
                    <a:lnTo>
                      <a:pt x="95" y="258"/>
                    </a:lnTo>
                    <a:lnTo>
                      <a:pt x="100" y="258"/>
                    </a:lnTo>
                    <a:lnTo>
                      <a:pt x="162" y="291"/>
                    </a:lnTo>
                    <a:lnTo>
                      <a:pt x="181" y="296"/>
                    </a:lnTo>
                    <a:lnTo>
                      <a:pt x="181" y="391"/>
                    </a:lnTo>
                    <a:lnTo>
                      <a:pt x="200" y="401"/>
                    </a:lnTo>
                    <a:lnTo>
                      <a:pt x="200" y="253"/>
                    </a:lnTo>
                    <a:lnTo>
                      <a:pt x="152" y="229"/>
                    </a:lnTo>
                    <a:lnTo>
                      <a:pt x="152" y="286"/>
                    </a:lnTo>
                    <a:lnTo>
                      <a:pt x="138" y="277"/>
                    </a:lnTo>
                    <a:lnTo>
                      <a:pt x="138" y="220"/>
                    </a:lnTo>
                    <a:lnTo>
                      <a:pt x="138" y="205"/>
                    </a:lnTo>
                    <a:lnTo>
                      <a:pt x="138" y="205"/>
                    </a:lnTo>
                    <a:close/>
                    <a:moveTo>
                      <a:pt x="281" y="191"/>
                    </a:moveTo>
                    <a:lnTo>
                      <a:pt x="300" y="201"/>
                    </a:lnTo>
                    <a:lnTo>
                      <a:pt x="319" y="205"/>
                    </a:lnTo>
                    <a:lnTo>
                      <a:pt x="319" y="344"/>
                    </a:lnTo>
                    <a:lnTo>
                      <a:pt x="333" y="353"/>
                    </a:lnTo>
                    <a:lnTo>
                      <a:pt x="333" y="86"/>
                    </a:lnTo>
                    <a:lnTo>
                      <a:pt x="281" y="62"/>
                    </a:lnTo>
                    <a:lnTo>
                      <a:pt x="281" y="191"/>
                    </a:lnTo>
                    <a:lnTo>
                      <a:pt x="281" y="191"/>
                    </a:lnTo>
                    <a:close/>
                    <a:moveTo>
                      <a:pt x="38" y="301"/>
                    </a:moveTo>
                    <a:lnTo>
                      <a:pt x="76" y="320"/>
                    </a:lnTo>
                    <a:lnTo>
                      <a:pt x="143" y="296"/>
                    </a:lnTo>
                    <a:lnTo>
                      <a:pt x="95" y="277"/>
                    </a:lnTo>
                    <a:lnTo>
                      <a:pt x="38" y="301"/>
                    </a:lnTo>
                    <a:lnTo>
                      <a:pt x="38" y="301"/>
                    </a:lnTo>
                    <a:close/>
                    <a:moveTo>
                      <a:pt x="348" y="77"/>
                    </a:moveTo>
                    <a:lnTo>
                      <a:pt x="348" y="72"/>
                    </a:lnTo>
                    <a:lnTo>
                      <a:pt x="348" y="77"/>
                    </a:lnTo>
                    <a:lnTo>
                      <a:pt x="348" y="77"/>
                    </a:lnTo>
                    <a:lnTo>
                      <a:pt x="348" y="77"/>
                    </a:lnTo>
                    <a:close/>
                  </a:path>
                </a:pathLst>
              </a:custGeom>
              <a:solidFill>
                <a:schemeClr val="tx2"/>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8"/>
              <p:cNvSpPr>
                <a:spLocks noEditPoints="1"/>
              </p:cNvSpPr>
              <p:nvPr/>
            </p:nvSpPr>
            <p:spPr bwMode="auto">
              <a:xfrm>
                <a:off x="4133986" y="4344865"/>
                <a:ext cx="522980" cy="494711"/>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0" name="组合 59"/>
          <p:cNvGrpSpPr/>
          <p:nvPr/>
        </p:nvGrpSpPr>
        <p:grpSpPr>
          <a:xfrm>
            <a:off x="6638352" y="1253263"/>
            <a:ext cx="3623693" cy="877199"/>
            <a:chOff x="6129908" y="1350695"/>
            <a:chExt cx="3623693" cy="877199"/>
          </a:xfrm>
        </p:grpSpPr>
        <p:sp>
          <p:nvSpPr>
            <p:cNvPr id="61" name="TextBox 27"/>
            <p:cNvSpPr txBox="1"/>
            <p:nvPr/>
          </p:nvSpPr>
          <p:spPr>
            <a:xfrm>
              <a:off x="6129908" y="1350695"/>
              <a:ext cx="3175248" cy="369332"/>
            </a:xfrm>
            <a:prstGeom prst="rect">
              <a:avLst/>
            </a:prstGeom>
            <a:noFill/>
          </p:spPr>
          <p:txBody>
            <a:bodyPr wrap="square" rtlCol="0" anchor="ctr">
              <a:spAutoFit/>
            </a:bodyPr>
            <a:lstStyle/>
            <a:p>
              <a:r>
                <a:rPr lang="zh-CN" altLang="en-US" dirty="0">
                  <a:solidFill>
                    <a:srgbClr val="3F3F3F"/>
                  </a:solidFill>
                  <a:latin typeface="微软雅黑" panose="020B0503020204020204" pitchFamily="34" charset="-122"/>
                  <a:ea typeface="微软雅黑" panose="020B0503020204020204" pitchFamily="34" charset="-122"/>
                </a:rPr>
                <a:t>方法一</a:t>
              </a:r>
            </a:p>
          </p:txBody>
        </p:sp>
        <p:sp>
          <p:nvSpPr>
            <p:cNvPr id="62" name="Rectangle 28"/>
            <p:cNvSpPr/>
            <p:nvPr/>
          </p:nvSpPr>
          <p:spPr>
            <a:xfrm>
              <a:off x="6129909" y="1655430"/>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3" name="组合 62"/>
          <p:cNvGrpSpPr/>
          <p:nvPr/>
        </p:nvGrpSpPr>
        <p:grpSpPr>
          <a:xfrm>
            <a:off x="6673242" y="2206334"/>
            <a:ext cx="3623693" cy="867003"/>
            <a:chOff x="6164798" y="2385083"/>
            <a:chExt cx="3623693" cy="867003"/>
          </a:xfrm>
        </p:grpSpPr>
        <p:sp>
          <p:nvSpPr>
            <p:cNvPr id="64" name="TextBox 27"/>
            <p:cNvSpPr txBox="1"/>
            <p:nvPr/>
          </p:nvSpPr>
          <p:spPr>
            <a:xfrm>
              <a:off x="6164798" y="2385083"/>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方法二</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65" name="Rectangle 28"/>
            <p:cNvSpPr/>
            <p:nvPr/>
          </p:nvSpPr>
          <p:spPr>
            <a:xfrm>
              <a:off x="6164799" y="2700012"/>
              <a:ext cx="3623692" cy="55207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6" name="组合 65"/>
          <p:cNvGrpSpPr/>
          <p:nvPr/>
        </p:nvGrpSpPr>
        <p:grpSpPr>
          <a:xfrm>
            <a:off x="6673242" y="3159405"/>
            <a:ext cx="3623693" cy="867003"/>
            <a:chOff x="6164798" y="3373201"/>
            <a:chExt cx="3623693" cy="867003"/>
          </a:xfrm>
        </p:grpSpPr>
        <p:sp>
          <p:nvSpPr>
            <p:cNvPr id="67" name="TextBox 27"/>
            <p:cNvSpPr txBox="1"/>
            <p:nvPr/>
          </p:nvSpPr>
          <p:spPr>
            <a:xfrm>
              <a:off x="6164798" y="3373201"/>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方法三</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68" name="Rectangle 28"/>
            <p:cNvSpPr/>
            <p:nvPr/>
          </p:nvSpPr>
          <p:spPr>
            <a:xfrm>
              <a:off x="6164799" y="3688130"/>
              <a:ext cx="3623692" cy="55207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9" name="组合 68"/>
          <p:cNvGrpSpPr/>
          <p:nvPr/>
        </p:nvGrpSpPr>
        <p:grpSpPr>
          <a:xfrm>
            <a:off x="6673242" y="4112476"/>
            <a:ext cx="3623693" cy="877198"/>
            <a:chOff x="6164798" y="4303466"/>
            <a:chExt cx="3623693" cy="877198"/>
          </a:xfrm>
        </p:grpSpPr>
        <p:sp>
          <p:nvSpPr>
            <p:cNvPr id="70" name="TextBox 27"/>
            <p:cNvSpPr txBox="1"/>
            <p:nvPr/>
          </p:nvSpPr>
          <p:spPr>
            <a:xfrm>
              <a:off x="6164798" y="4303466"/>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方法四</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71" name="Rectangle 28"/>
            <p:cNvSpPr/>
            <p:nvPr/>
          </p:nvSpPr>
          <p:spPr>
            <a:xfrm>
              <a:off x="6164799" y="4608200"/>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72" name="组合 71"/>
          <p:cNvGrpSpPr/>
          <p:nvPr/>
        </p:nvGrpSpPr>
        <p:grpSpPr>
          <a:xfrm>
            <a:off x="6673242" y="5065546"/>
            <a:ext cx="3623693" cy="877198"/>
            <a:chOff x="6164798" y="5162978"/>
            <a:chExt cx="3623693" cy="877198"/>
          </a:xfrm>
        </p:grpSpPr>
        <p:sp>
          <p:nvSpPr>
            <p:cNvPr id="73" name="TextBox 27"/>
            <p:cNvSpPr txBox="1"/>
            <p:nvPr/>
          </p:nvSpPr>
          <p:spPr>
            <a:xfrm>
              <a:off x="6164798" y="5162978"/>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方法五</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74" name="Rectangle 28"/>
            <p:cNvSpPr/>
            <p:nvPr/>
          </p:nvSpPr>
          <p:spPr>
            <a:xfrm>
              <a:off x="6164799" y="5467712"/>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3706007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750"/>
                                        <p:tgtEl>
                                          <p:spTgt spid="14"/>
                                        </p:tgtEl>
                                      </p:cBhvr>
                                    </p:animEffect>
                                  </p:childTnLst>
                                </p:cTn>
                              </p:par>
                            </p:childTnLst>
                          </p:cTn>
                        </p:par>
                        <p:par>
                          <p:cTn id="24" fill="hold">
                            <p:stCondLst>
                              <p:cond delay="195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10" presetClass="entr" presetSubtype="0" fill="hold"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nodeType="withEffect">
                                  <p:stCondLst>
                                    <p:cond delay="1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par>
                                <p:cTn id="34" presetID="10" presetClass="entr" presetSubtype="0" fill="hold" nodeType="withEffect">
                                  <p:stCondLst>
                                    <p:cond delay="20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500"/>
                                        <p:tgtEl>
                                          <p:spTgt spid="66"/>
                                        </p:tgtEl>
                                      </p:cBhvr>
                                    </p:animEffect>
                                  </p:childTnLst>
                                </p:cTn>
                              </p:par>
                              <p:par>
                                <p:cTn id="37" presetID="10" presetClass="entr" presetSubtype="0" fill="hold" nodeType="withEffect">
                                  <p:stCondLst>
                                    <p:cond delay="30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par>
                                <p:cTn id="40" presetID="10" presetClass="entr" presetSubtype="0" fill="hold" nodeType="withEffect">
                                  <p:stCondLst>
                                    <p:cond delay="40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四种解决方案</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Group 4"/>
          <p:cNvGrpSpPr/>
          <p:nvPr/>
        </p:nvGrpSpPr>
        <p:grpSpPr>
          <a:xfrm>
            <a:off x="1683450" y="1787215"/>
            <a:ext cx="7550726" cy="4056338"/>
            <a:chOff x="3429000" y="1858963"/>
            <a:chExt cx="5101935" cy="2740819"/>
          </a:xfrm>
        </p:grpSpPr>
        <p:sp>
          <p:nvSpPr>
            <p:cNvPr id="6" name="Rectangle 23"/>
            <p:cNvSpPr>
              <a:spLocks noChangeArrowheads="1"/>
            </p:cNvSpPr>
            <p:nvPr/>
          </p:nvSpPr>
          <p:spPr bwMode="auto">
            <a:xfrm>
              <a:off x="4648201" y="1897864"/>
              <a:ext cx="3692234" cy="39140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 name="Rectangle 23"/>
            <p:cNvSpPr>
              <a:spLocks noChangeArrowheads="1"/>
            </p:cNvSpPr>
            <p:nvPr/>
          </p:nvSpPr>
          <p:spPr bwMode="auto">
            <a:xfrm>
              <a:off x="4648201" y="2287528"/>
              <a:ext cx="3501734" cy="39140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1" name="Rectangle 15"/>
            <p:cNvSpPr>
              <a:spLocks noChangeArrowheads="1"/>
            </p:cNvSpPr>
            <p:nvPr/>
          </p:nvSpPr>
          <p:spPr bwMode="auto">
            <a:xfrm>
              <a:off x="4648200" y="2678388"/>
              <a:ext cx="3196935" cy="39140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2" name="Rectangle 23"/>
            <p:cNvSpPr>
              <a:spLocks noChangeArrowheads="1"/>
            </p:cNvSpPr>
            <p:nvPr/>
          </p:nvSpPr>
          <p:spPr bwMode="auto">
            <a:xfrm>
              <a:off x="4686300" y="3067505"/>
              <a:ext cx="2815935" cy="39140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3" name="Oval 17"/>
            <p:cNvSpPr/>
            <p:nvPr/>
          </p:nvSpPr>
          <p:spPr>
            <a:xfrm>
              <a:off x="8140253" y="1896116"/>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solidFill>
                  <a:schemeClr val="tx1"/>
                </a:solidFill>
              </a:endParaRPr>
            </a:p>
          </p:txBody>
        </p:sp>
        <p:sp>
          <p:nvSpPr>
            <p:cNvPr id="14" name="Oval 18"/>
            <p:cNvSpPr/>
            <p:nvPr/>
          </p:nvSpPr>
          <p:spPr>
            <a:xfrm>
              <a:off x="7925633" y="22885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a:p>
          </p:txBody>
        </p:sp>
        <p:sp>
          <p:nvSpPr>
            <p:cNvPr id="15" name="Oval 19"/>
            <p:cNvSpPr/>
            <p:nvPr/>
          </p:nvSpPr>
          <p:spPr>
            <a:xfrm>
              <a:off x="7618668" y="2678642"/>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a:p>
          </p:txBody>
        </p:sp>
        <p:sp>
          <p:nvSpPr>
            <p:cNvPr id="16" name="Oval 20"/>
            <p:cNvSpPr/>
            <p:nvPr/>
          </p:nvSpPr>
          <p:spPr>
            <a:xfrm>
              <a:off x="7283798" y="3067580"/>
              <a:ext cx="390682" cy="390682"/>
            </a:xfrm>
            <a:prstGeom prst="ellipse">
              <a:avLst/>
            </a:pr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3200"/>
            </a:p>
          </p:txBody>
        </p:sp>
        <p:grpSp>
          <p:nvGrpSpPr>
            <p:cNvPr id="17" name="Group 3"/>
            <p:cNvGrpSpPr/>
            <p:nvPr/>
          </p:nvGrpSpPr>
          <p:grpSpPr>
            <a:xfrm>
              <a:off x="3429000" y="1858963"/>
              <a:ext cx="2739233" cy="2740819"/>
              <a:chOff x="3429000" y="1858963"/>
              <a:chExt cx="2739233" cy="2740819"/>
            </a:xfrm>
          </p:grpSpPr>
          <p:sp>
            <p:nvSpPr>
              <p:cNvPr id="22" name="Freeform 5"/>
              <p:cNvSpPr>
                <a:spLocks/>
              </p:cNvSpPr>
              <p:nvPr/>
            </p:nvSpPr>
            <p:spPr bwMode="auto">
              <a:xfrm>
                <a:off x="5363370" y="3794920"/>
                <a:ext cx="804863" cy="804862"/>
              </a:xfrm>
              <a:custGeom>
                <a:avLst/>
                <a:gdLst/>
                <a:ahLst/>
                <a:cxnLst>
                  <a:cxn ang="0">
                    <a:pos x="1046" y="168"/>
                  </a:cxn>
                  <a:cxn ang="0">
                    <a:pos x="1122" y="107"/>
                  </a:cxn>
                  <a:cxn ang="0">
                    <a:pos x="1207" y="61"/>
                  </a:cxn>
                  <a:cxn ang="0">
                    <a:pos x="1295" y="27"/>
                  </a:cxn>
                  <a:cxn ang="0">
                    <a:pos x="1388" y="7"/>
                  </a:cxn>
                  <a:cxn ang="0">
                    <a:pos x="1481" y="0"/>
                  </a:cxn>
                  <a:cxn ang="0">
                    <a:pos x="1575" y="7"/>
                  </a:cxn>
                  <a:cxn ang="0">
                    <a:pos x="1667" y="27"/>
                  </a:cxn>
                  <a:cxn ang="0">
                    <a:pos x="1756" y="61"/>
                  </a:cxn>
                  <a:cxn ang="0">
                    <a:pos x="1840" y="107"/>
                  </a:cxn>
                  <a:cxn ang="0">
                    <a:pos x="1918" y="168"/>
                  </a:cxn>
                  <a:cxn ang="0">
                    <a:pos x="4899" y="3149"/>
                  </a:cxn>
                  <a:cxn ang="0">
                    <a:pos x="4960" y="3227"/>
                  </a:cxn>
                  <a:cxn ang="0">
                    <a:pos x="5006" y="3312"/>
                  </a:cxn>
                  <a:cxn ang="0">
                    <a:pos x="5040" y="3400"/>
                  </a:cxn>
                  <a:cxn ang="0">
                    <a:pos x="5059" y="3493"/>
                  </a:cxn>
                  <a:cxn ang="0">
                    <a:pos x="5066" y="3587"/>
                  </a:cxn>
                  <a:cxn ang="0">
                    <a:pos x="5059" y="3681"/>
                  </a:cxn>
                  <a:cxn ang="0">
                    <a:pos x="5040" y="3773"/>
                  </a:cxn>
                  <a:cxn ang="0">
                    <a:pos x="5006" y="3861"/>
                  </a:cxn>
                  <a:cxn ang="0">
                    <a:pos x="4960" y="3946"/>
                  </a:cxn>
                  <a:cxn ang="0">
                    <a:pos x="4899" y="4024"/>
                  </a:cxn>
                  <a:cxn ang="0">
                    <a:pos x="4021" y="4902"/>
                  </a:cxn>
                  <a:cxn ang="0">
                    <a:pos x="3943" y="4963"/>
                  </a:cxn>
                  <a:cxn ang="0">
                    <a:pos x="3859" y="5009"/>
                  </a:cxn>
                  <a:cxn ang="0">
                    <a:pos x="3770" y="5043"/>
                  </a:cxn>
                  <a:cxn ang="0">
                    <a:pos x="3678" y="5062"/>
                  </a:cxn>
                  <a:cxn ang="0">
                    <a:pos x="3584" y="5070"/>
                  </a:cxn>
                  <a:cxn ang="0">
                    <a:pos x="3490" y="5062"/>
                  </a:cxn>
                  <a:cxn ang="0">
                    <a:pos x="3398" y="5043"/>
                  </a:cxn>
                  <a:cxn ang="0">
                    <a:pos x="3310" y="5009"/>
                  </a:cxn>
                  <a:cxn ang="0">
                    <a:pos x="3225" y="4963"/>
                  </a:cxn>
                  <a:cxn ang="0">
                    <a:pos x="3148" y="4902"/>
                  </a:cxn>
                  <a:cxn ang="0">
                    <a:pos x="168" y="1919"/>
                  </a:cxn>
                  <a:cxn ang="0">
                    <a:pos x="107" y="1841"/>
                  </a:cxn>
                  <a:cxn ang="0">
                    <a:pos x="61" y="1757"/>
                  </a:cxn>
                  <a:cxn ang="0">
                    <a:pos x="27" y="1668"/>
                  </a:cxn>
                  <a:cxn ang="0">
                    <a:pos x="7" y="1576"/>
                  </a:cxn>
                  <a:cxn ang="0">
                    <a:pos x="0" y="1482"/>
                  </a:cxn>
                  <a:cxn ang="0">
                    <a:pos x="7" y="1389"/>
                  </a:cxn>
                  <a:cxn ang="0">
                    <a:pos x="27" y="1297"/>
                  </a:cxn>
                  <a:cxn ang="0">
                    <a:pos x="61" y="1207"/>
                  </a:cxn>
                  <a:cxn ang="0">
                    <a:pos x="107" y="1123"/>
                  </a:cxn>
                  <a:cxn ang="0">
                    <a:pos x="168" y="1046"/>
                  </a:cxn>
                </a:cxnLst>
                <a:rect l="0" t="0" r="r" b="b"/>
                <a:pathLst>
                  <a:path w="5066" h="5070">
                    <a:moveTo>
                      <a:pt x="190" y="1021"/>
                    </a:moveTo>
                    <a:lnTo>
                      <a:pt x="1021" y="190"/>
                    </a:lnTo>
                    <a:lnTo>
                      <a:pt x="1046" y="168"/>
                    </a:lnTo>
                    <a:lnTo>
                      <a:pt x="1070" y="146"/>
                    </a:lnTo>
                    <a:lnTo>
                      <a:pt x="1096" y="126"/>
                    </a:lnTo>
                    <a:lnTo>
                      <a:pt x="1122" y="107"/>
                    </a:lnTo>
                    <a:lnTo>
                      <a:pt x="1150" y="90"/>
                    </a:lnTo>
                    <a:lnTo>
                      <a:pt x="1179" y="75"/>
                    </a:lnTo>
                    <a:lnTo>
                      <a:pt x="1207" y="61"/>
                    </a:lnTo>
                    <a:lnTo>
                      <a:pt x="1236" y="48"/>
                    </a:lnTo>
                    <a:lnTo>
                      <a:pt x="1266" y="37"/>
                    </a:lnTo>
                    <a:lnTo>
                      <a:pt x="1295" y="27"/>
                    </a:lnTo>
                    <a:lnTo>
                      <a:pt x="1327" y="18"/>
                    </a:lnTo>
                    <a:lnTo>
                      <a:pt x="1357" y="12"/>
                    </a:lnTo>
                    <a:lnTo>
                      <a:pt x="1388" y="7"/>
                    </a:lnTo>
                    <a:lnTo>
                      <a:pt x="1419" y="3"/>
                    </a:lnTo>
                    <a:lnTo>
                      <a:pt x="1450" y="1"/>
                    </a:lnTo>
                    <a:lnTo>
                      <a:pt x="1481" y="0"/>
                    </a:lnTo>
                    <a:lnTo>
                      <a:pt x="1513" y="1"/>
                    </a:lnTo>
                    <a:lnTo>
                      <a:pt x="1544" y="3"/>
                    </a:lnTo>
                    <a:lnTo>
                      <a:pt x="1575" y="7"/>
                    </a:lnTo>
                    <a:lnTo>
                      <a:pt x="1607" y="12"/>
                    </a:lnTo>
                    <a:lnTo>
                      <a:pt x="1637" y="18"/>
                    </a:lnTo>
                    <a:lnTo>
                      <a:pt x="1667" y="27"/>
                    </a:lnTo>
                    <a:lnTo>
                      <a:pt x="1698" y="37"/>
                    </a:lnTo>
                    <a:lnTo>
                      <a:pt x="1727" y="48"/>
                    </a:lnTo>
                    <a:lnTo>
                      <a:pt x="1756" y="61"/>
                    </a:lnTo>
                    <a:lnTo>
                      <a:pt x="1785" y="75"/>
                    </a:lnTo>
                    <a:lnTo>
                      <a:pt x="1813" y="90"/>
                    </a:lnTo>
                    <a:lnTo>
                      <a:pt x="1840" y="107"/>
                    </a:lnTo>
                    <a:lnTo>
                      <a:pt x="1867" y="126"/>
                    </a:lnTo>
                    <a:lnTo>
                      <a:pt x="1893" y="146"/>
                    </a:lnTo>
                    <a:lnTo>
                      <a:pt x="1918" y="168"/>
                    </a:lnTo>
                    <a:lnTo>
                      <a:pt x="1943" y="190"/>
                    </a:lnTo>
                    <a:lnTo>
                      <a:pt x="4876" y="3126"/>
                    </a:lnTo>
                    <a:lnTo>
                      <a:pt x="4899" y="3149"/>
                    </a:lnTo>
                    <a:lnTo>
                      <a:pt x="4921" y="3175"/>
                    </a:lnTo>
                    <a:lnTo>
                      <a:pt x="4940" y="3201"/>
                    </a:lnTo>
                    <a:lnTo>
                      <a:pt x="4960" y="3227"/>
                    </a:lnTo>
                    <a:lnTo>
                      <a:pt x="4976" y="3255"/>
                    </a:lnTo>
                    <a:lnTo>
                      <a:pt x="4992" y="3284"/>
                    </a:lnTo>
                    <a:lnTo>
                      <a:pt x="5006" y="3312"/>
                    </a:lnTo>
                    <a:lnTo>
                      <a:pt x="5019" y="3341"/>
                    </a:lnTo>
                    <a:lnTo>
                      <a:pt x="5030" y="3371"/>
                    </a:lnTo>
                    <a:lnTo>
                      <a:pt x="5040" y="3400"/>
                    </a:lnTo>
                    <a:lnTo>
                      <a:pt x="5047" y="3431"/>
                    </a:lnTo>
                    <a:lnTo>
                      <a:pt x="5054" y="3462"/>
                    </a:lnTo>
                    <a:lnTo>
                      <a:pt x="5059" y="3493"/>
                    </a:lnTo>
                    <a:lnTo>
                      <a:pt x="5064" y="3524"/>
                    </a:lnTo>
                    <a:lnTo>
                      <a:pt x="5066" y="3555"/>
                    </a:lnTo>
                    <a:lnTo>
                      <a:pt x="5066" y="3587"/>
                    </a:lnTo>
                    <a:lnTo>
                      <a:pt x="5066" y="3618"/>
                    </a:lnTo>
                    <a:lnTo>
                      <a:pt x="5064" y="3649"/>
                    </a:lnTo>
                    <a:lnTo>
                      <a:pt x="5059" y="3681"/>
                    </a:lnTo>
                    <a:lnTo>
                      <a:pt x="5054" y="3711"/>
                    </a:lnTo>
                    <a:lnTo>
                      <a:pt x="5047" y="3742"/>
                    </a:lnTo>
                    <a:lnTo>
                      <a:pt x="5040" y="3773"/>
                    </a:lnTo>
                    <a:lnTo>
                      <a:pt x="5030" y="3803"/>
                    </a:lnTo>
                    <a:lnTo>
                      <a:pt x="5019" y="3832"/>
                    </a:lnTo>
                    <a:lnTo>
                      <a:pt x="5006" y="3861"/>
                    </a:lnTo>
                    <a:lnTo>
                      <a:pt x="4992" y="3891"/>
                    </a:lnTo>
                    <a:lnTo>
                      <a:pt x="4976" y="3919"/>
                    </a:lnTo>
                    <a:lnTo>
                      <a:pt x="4960" y="3946"/>
                    </a:lnTo>
                    <a:lnTo>
                      <a:pt x="4940" y="3973"/>
                    </a:lnTo>
                    <a:lnTo>
                      <a:pt x="4921" y="3999"/>
                    </a:lnTo>
                    <a:lnTo>
                      <a:pt x="4899" y="4024"/>
                    </a:lnTo>
                    <a:lnTo>
                      <a:pt x="4876" y="4047"/>
                    </a:lnTo>
                    <a:lnTo>
                      <a:pt x="4045" y="4879"/>
                    </a:lnTo>
                    <a:lnTo>
                      <a:pt x="4021" y="4902"/>
                    </a:lnTo>
                    <a:lnTo>
                      <a:pt x="3996" y="4924"/>
                    </a:lnTo>
                    <a:lnTo>
                      <a:pt x="3970" y="4943"/>
                    </a:lnTo>
                    <a:lnTo>
                      <a:pt x="3943" y="4963"/>
                    </a:lnTo>
                    <a:lnTo>
                      <a:pt x="3916" y="4979"/>
                    </a:lnTo>
                    <a:lnTo>
                      <a:pt x="3888" y="4995"/>
                    </a:lnTo>
                    <a:lnTo>
                      <a:pt x="3859" y="5009"/>
                    </a:lnTo>
                    <a:lnTo>
                      <a:pt x="3830" y="5022"/>
                    </a:lnTo>
                    <a:lnTo>
                      <a:pt x="3801" y="5033"/>
                    </a:lnTo>
                    <a:lnTo>
                      <a:pt x="3770" y="5043"/>
                    </a:lnTo>
                    <a:lnTo>
                      <a:pt x="3740" y="5050"/>
                    </a:lnTo>
                    <a:lnTo>
                      <a:pt x="3709" y="5058"/>
                    </a:lnTo>
                    <a:lnTo>
                      <a:pt x="3678" y="5062"/>
                    </a:lnTo>
                    <a:lnTo>
                      <a:pt x="3647" y="5067"/>
                    </a:lnTo>
                    <a:lnTo>
                      <a:pt x="3616" y="5069"/>
                    </a:lnTo>
                    <a:lnTo>
                      <a:pt x="3584" y="5070"/>
                    </a:lnTo>
                    <a:lnTo>
                      <a:pt x="3553" y="5069"/>
                    </a:lnTo>
                    <a:lnTo>
                      <a:pt x="3522" y="5067"/>
                    </a:lnTo>
                    <a:lnTo>
                      <a:pt x="3490" y="5062"/>
                    </a:lnTo>
                    <a:lnTo>
                      <a:pt x="3460" y="5058"/>
                    </a:lnTo>
                    <a:lnTo>
                      <a:pt x="3429" y="5050"/>
                    </a:lnTo>
                    <a:lnTo>
                      <a:pt x="3398" y="5043"/>
                    </a:lnTo>
                    <a:lnTo>
                      <a:pt x="3369" y="5033"/>
                    </a:lnTo>
                    <a:lnTo>
                      <a:pt x="3339" y="5022"/>
                    </a:lnTo>
                    <a:lnTo>
                      <a:pt x="3310" y="5009"/>
                    </a:lnTo>
                    <a:lnTo>
                      <a:pt x="3282" y="4995"/>
                    </a:lnTo>
                    <a:lnTo>
                      <a:pt x="3254" y="4979"/>
                    </a:lnTo>
                    <a:lnTo>
                      <a:pt x="3225" y="4963"/>
                    </a:lnTo>
                    <a:lnTo>
                      <a:pt x="3199" y="4943"/>
                    </a:lnTo>
                    <a:lnTo>
                      <a:pt x="3173" y="4924"/>
                    </a:lnTo>
                    <a:lnTo>
                      <a:pt x="3148" y="4902"/>
                    </a:lnTo>
                    <a:lnTo>
                      <a:pt x="3124" y="4879"/>
                    </a:lnTo>
                    <a:lnTo>
                      <a:pt x="190" y="1944"/>
                    </a:lnTo>
                    <a:lnTo>
                      <a:pt x="168" y="1919"/>
                    </a:lnTo>
                    <a:lnTo>
                      <a:pt x="146" y="1894"/>
                    </a:lnTo>
                    <a:lnTo>
                      <a:pt x="125" y="1868"/>
                    </a:lnTo>
                    <a:lnTo>
                      <a:pt x="107" y="1841"/>
                    </a:lnTo>
                    <a:lnTo>
                      <a:pt x="90" y="1814"/>
                    </a:lnTo>
                    <a:lnTo>
                      <a:pt x="75" y="1786"/>
                    </a:lnTo>
                    <a:lnTo>
                      <a:pt x="61" y="1757"/>
                    </a:lnTo>
                    <a:lnTo>
                      <a:pt x="48" y="1728"/>
                    </a:lnTo>
                    <a:lnTo>
                      <a:pt x="37" y="1699"/>
                    </a:lnTo>
                    <a:lnTo>
                      <a:pt x="27" y="1668"/>
                    </a:lnTo>
                    <a:lnTo>
                      <a:pt x="18" y="1638"/>
                    </a:lnTo>
                    <a:lnTo>
                      <a:pt x="12" y="1608"/>
                    </a:lnTo>
                    <a:lnTo>
                      <a:pt x="7" y="1576"/>
                    </a:lnTo>
                    <a:lnTo>
                      <a:pt x="3" y="1545"/>
                    </a:lnTo>
                    <a:lnTo>
                      <a:pt x="1" y="1514"/>
                    </a:lnTo>
                    <a:lnTo>
                      <a:pt x="0" y="1482"/>
                    </a:lnTo>
                    <a:lnTo>
                      <a:pt x="1" y="1451"/>
                    </a:lnTo>
                    <a:lnTo>
                      <a:pt x="3" y="1421"/>
                    </a:lnTo>
                    <a:lnTo>
                      <a:pt x="7" y="1389"/>
                    </a:lnTo>
                    <a:lnTo>
                      <a:pt x="12" y="1358"/>
                    </a:lnTo>
                    <a:lnTo>
                      <a:pt x="18" y="1328"/>
                    </a:lnTo>
                    <a:lnTo>
                      <a:pt x="27" y="1297"/>
                    </a:lnTo>
                    <a:lnTo>
                      <a:pt x="37" y="1267"/>
                    </a:lnTo>
                    <a:lnTo>
                      <a:pt x="48" y="1237"/>
                    </a:lnTo>
                    <a:lnTo>
                      <a:pt x="61" y="1207"/>
                    </a:lnTo>
                    <a:lnTo>
                      <a:pt x="75" y="1179"/>
                    </a:lnTo>
                    <a:lnTo>
                      <a:pt x="90" y="1151"/>
                    </a:lnTo>
                    <a:lnTo>
                      <a:pt x="107" y="1123"/>
                    </a:lnTo>
                    <a:lnTo>
                      <a:pt x="125" y="1097"/>
                    </a:lnTo>
                    <a:lnTo>
                      <a:pt x="146" y="1071"/>
                    </a:lnTo>
                    <a:lnTo>
                      <a:pt x="168" y="1046"/>
                    </a:lnTo>
                    <a:lnTo>
                      <a:pt x="190" y="1021"/>
                    </a:lnTo>
                  </a:path>
                </a:pathLst>
              </a:custGeom>
              <a:solidFill>
                <a:srgbClr val="3F3F3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sp>
            <p:nvSpPr>
              <p:cNvPr id="23" name="Freeform 6"/>
              <p:cNvSpPr>
                <a:spLocks/>
              </p:cNvSpPr>
              <p:nvPr/>
            </p:nvSpPr>
            <p:spPr bwMode="auto">
              <a:xfrm>
                <a:off x="5391945" y="3823495"/>
                <a:ext cx="300038" cy="300037"/>
              </a:xfrm>
              <a:custGeom>
                <a:avLst/>
                <a:gdLst/>
                <a:ahLst/>
                <a:cxnLst>
                  <a:cxn ang="0">
                    <a:pos x="0" y="1753"/>
                  </a:cxn>
                  <a:cxn ang="0">
                    <a:pos x="1751" y="0"/>
                  </a:cxn>
                  <a:cxn ang="0">
                    <a:pos x="1888" y="136"/>
                  </a:cxn>
                  <a:cxn ang="0">
                    <a:pos x="136" y="1889"/>
                  </a:cxn>
                  <a:cxn ang="0">
                    <a:pos x="0" y="1753"/>
                  </a:cxn>
                </a:cxnLst>
                <a:rect l="0" t="0" r="r" b="b"/>
                <a:pathLst>
                  <a:path w="1888" h="1889">
                    <a:moveTo>
                      <a:pt x="0" y="1753"/>
                    </a:moveTo>
                    <a:lnTo>
                      <a:pt x="1751" y="0"/>
                    </a:lnTo>
                    <a:lnTo>
                      <a:pt x="1888" y="136"/>
                    </a:lnTo>
                    <a:lnTo>
                      <a:pt x="136" y="1889"/>
                    </a:lnTo>
                    <a:lnTo>
                      <a:pt x="0" y="1753"/>
                    </a:lnTo>
                    <a:close/>
                  </a:path>
                </a:pathLst>
              </a:custGeom>
              <a:solidFill>
                <a:schemeClr val="bg1">
                  <a:lumMod val="75000"/>
                </a:schemeClr>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sp>
            <p:nvSpPr>
              <p:cNvPr id="24" name="Freeform 7"/>
              <p:cNvSpPr>
                <a:spLocks/>
              </p:cNvSpPr>
              <p:nvPr/>
            </p:nvSpPr>
            <p:spPr bwMode="auto">
              <a:xfrm>
                <a:off x="5841207" y="4271170"/>
                <a:ext cx="298450" cy="300037"/>
              </a:xfrm>
              <a:custGeom>
                <a:avLst/>
                <a:gdLst/>
                <a:ahLst/>
                <a:cxnLst>
                  <a:cxn ang="0">
                    <a:pos x="0" y="1752"/>
                  </a:cxn>
                  <a:cxn ang="0">
                    <a:pos x="1752" y="0"/>
                  </a:cxn>
                  <a:cxn ang="0">
                    <a:pos x="1889" y="136"/>
                  </a:cxn>
                  <a:cxn ang="0">
                    <a:pos x="136" y="1890"/>
                  </a:cxn>
                  <a:cxn ang="0">
                    <a:pos x="0" y="1752"/>
                  </a:cxn>
                </a:cxnLst>
                <a:rect l="0" t="0" r="r" b="b"/>
                <a:pathLst>
                  <a:path w="1889" h="1890">
                    <a:moveTo>
                      <a:pt x="0" y="1752"/>
                    </a:moveTo>
                    <a:lnTo>
                      <a:pt x="1752" y="0"/>
                    </a:lnTo>
                    <a:lnTo>
                      <a:pt x="1889" y="136"/>
                    </a:lnTo>
                    <a:lnTo>
                      <a:pt x="136" y="1890"/>
                    </a:lnTo>
                    <a:lnTo>
                      <a:pt x="0" y="1752"/>
                    </a:lnTo>
                    <a:close/>
                  </a:path>
                </a:pathLst>
              </a:custGeom>
              <a:solidFill>
                <a:schemeClr val="bg1">
                  <a:lumMod val="75000"/>
                </a:schemeClr>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sp>
            <p:nvSpPr>
              <p:cNvPr id="25" name="Freeform 8"/>
              <p:cNvSpPr>
                <a:spLocks/>
              </p:cNvSpPr>
              <p:nvPr/>
            </p:nvSpPr>
            <p:spPr bwMode="auto">
              <a:xfrm>
                <a:off x="5045870" y="3477420"/>
                <a:ext cx="481013" cy="481012"/>
              </a:xfrm>
              <a:custGeom>
                <a:avLst/>
                <a:gdLst/>
                <a:ahLst/>
                <a:cxnLst>
                  <a:cxn ang="0">
                    <a:pos x="2174" y="3030"/>
                  </a:cxn>
                  <a:cxn ang="0">
                    <a:pos x="3029" y="2176"/>
                  </a:cxn>
                  <a:cxn ang="0">
                    <a:pos x="854" y="0"/>
                  </a:cxn>
                  <a:cxn ang="0">
                    <a:pos x="0" y="855"/>
                  </a:cxn>
                  <a:cxn ang="0">
                    <a:pos x="2174" y="3030"/>
                  </a:cxn>
                </a:cxnLst>
                <a:rect l="0" t="0" r="r" b="b"/>
                <a:pathLst>
                  <a:path w="3029" h="3030">
                    <a:moveTo>
                      <a:pt x="2174" y="3030"/>
                    </a:moveTo>
                    <a:lnTo>
                      <a:pt x="3029" y="2176"/>
                    </a:lnTo>
                    <a:lnTo>
                      <a:pt x="854" y="0"/>
                    </a:lnTo>
                    <a:lnTo>
                      <a:pt x="0" y="855"/>
                    </a:lnTo>
                    <a:lnTo>
                      <a:pt x="2174" y="3030"/>
                    </a:lnTo>
                    <a:close/>
                  </a:path>
                </a:pathLst>
              </a:custGeom>
              <a:solidFill>
                <a:srgbClr val="7F7F7F"/>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sp>
            <p:nvSpPr>
              <p:cNvPr id="26" name="Freeform 9"/>
              <p:cNvSpPr>
                <a:spLocks/>
              </p:cNvSpPr>
              <p:nvPr/>
            </p:nvSpPr>
            <p:spPr bwMode="auto">
              <a:xfrm>
                <a:off x="5018882" y="3451226"/>
                <a:ext cx="163513" cy="163512"/>
              </a:xfrm>
              <a:custGeom>
                <a:avLst/>
                <a:gdLst/>
                <a:ahLst/>
                <a:cxnLst>
                  <a:cxn ang="0">
                    <a:pos x="0" y="855"/>
                  </a:cxn>
                  <a:cxn ang="0">
                    <a:pos x="854" y="0"/>
                  </a:cxn>
                  <a:cxn ang="0">
                    <a:pos x="1032" y="179"/>
                  </a:cxn>
                  <a:cxn ang="0">
                    <a:pos x="178" y="1034"/>
                  </a:cxn>
                  <a:cxn ang="0">
                    <a:pos x="0" y="855"/>
                  </a:cxn>
                </a:cxnLst>
                <a:rect l="0" t="0" r="r" b="b"/>
                <a:pathLst>
                  <a:path w="1032" h="1034">
                    <a:moveTo>
                      <a:pt x="0" y="855"/>
                    </a:moveTo>
                    <a:lnTo>
                      <a:pt x="854" y="0"/>
                    </a:lnTo>
                    <a:lnTo>
                      <a:pt x="1032" y="179"/>
                    </a:lnTo>
                    <a:lnTo>
                      <a:pt x="178" y="1034"/>
                    </a:lnTo>
                    <a:lnTo>
                      <a:pt x="0" y="855"/>
                    </a:lnTo>
                    <a:close/>
                  </a:path>
                </a:pathLst>
              </a:custGeom>
              <a:solidFill>
                <a:schemeClr val="bg1">
                  <a:lumMod val="75000"/>
                </a:schemeClr>
              </a:soli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sp>
            <p:nvSpPr>
              <p:cNvPr id="27" name="Freeform 10"/>
              <p:cNvSpPr>
                <a:spLocks/>
              </p:cNvSpPr>
              <p:nvPr/>
            </p:nvSpPr>
            <p:spPr bwMode="auto">
              <a:xfrm>
                <a:off x="3429000" y="1858963"/>
                <a:ext cx="1949450" cy="1949450"/>
              </a:xfrm>
              <a:custGeom>
                <a:avLst/>
                <a:gdLst/>
                <a:ahLst/>
                <a:cxnLst>
                  <a:cxn ang="0">
                    <a:pos x="10899" y="10020"/>
                  </a:cxn>
                  <a:cxn ang="0">
                    <a:pos x="11425" y="9264"/>
                  </a:cxn>
                  <a:cxn ang="0">
                    <a:pos x="11824" y="8454"/>
                  </a:cxn>
                  <a:cxn ang="0">
                    <a:pos x="12097" y="7604"/>
                  </a:cxn>
                  <a:cxn ang="0">
                    <a:pos x="12244" y="6730"/>
                  </a:cxn>
                  <a:cxn ang="0">
                    <a:pos x="12266" y="5845"/>
                  </a:cxn>
                  <a:cxn ang="0">
                    <a:pos x="12160" y="4965"/>
                  </a:cxn>
                  <a:cxn ang="0">
                    <a:pos x="11930" y="4105"/>
                  </a:cxn>
                  <a:cxn ang="0">
                    <a:pos x="11572" y="3281"/>
                  </a:cxn>
                  <a:cxn ang="0">
                    <a:pos x="11089" y="2505"/>
                  </a:cxn>
                  <a:cxn ang="0">
                    <a:pos x="10479" y="1795"/>
                  </a:cxn>
                  <a:cxn ang="0">
                    <a:pos x="9768" y="1185"/>
                  </a:cxn>
                  <a:cxn ang="0">
                    <a:pos x="8994" y="701"/>
                  </a:cxn>
                  <a:cxn ang="0">
                    <a:pos x="8169" y="343"/>
                  </a:cxn>
                  <a:cxn ang="0">
                    <a:pos x="7311" y="112"/>
                  </a:cxn>
                  <a:cxn ang="0">
                    <a:pos x="6432" y="7"/>
                  </a:cxn>
                  <a:cxn ang="0">
                    <a:pos x="5547" y="27"/>
                  </a:cxn>
                  <a:cxn ang="0">
                    <a:pos x="4672" y="176"/>
                  </a:cxn>
                  <a:cxn ang="0">
                    <a:pos x="3824" y="448"/>
                  </a:cxn>
                  <a:cxn ang="0">
                    <a:pos x="3014" y="849"/>
                  </a:cxn>
                  <a:cxn ang="0">
                    <a:pos x="2259" y="1374"/>
                  </a:cxn>
                  <a:cxn ang="0">
                    <a:pos x="1577" y="2023"/>
                  </a:cxn>
                  <a:cxn ang="0">
                    <a:pos x="1009" y="2757"/>
                  </a:cxn>
                  <a:cxn ang="0">
                    <a:pos x="567" y="3550"/>
                  </a:cxn>
                  <a:cxn ang="0">
                    <a:pos x="252" y="4388"/>
                  </a:cxn>
                  <a:cxn ang="0">
                    <a:pos x="63" y="5257"/>
                  </a:cxn>
                  <a:cxn ang="0">
                    <a:pos x="0" y="6140"/>
                  </a:cxn>
                  <a:cxn ang="0">
                    <a:pos x="63" y="7023"/>
                  </a:cxn>
                  <a:cxn ang="0">
                    <a:pos x="252" y="7890"/>
                  </a:cxn>
                  <a:cxn ang="0">
                    <a:pos x="567" y="8729"/>
                  </a:cxn>
                  <a:cxn ang="0">
                    <a:pos x="1009" y="9523"/>
                  </a:cxn>
                  <a:cxn ang="0">
                    <a:pos x="1577" y="10257"/>
                  </a:cxn>
                  <a:cxn ang="0">
                    <a:pos x="2259" y="10906"/>
                  </a:cxn>
                  <a:cxn ang="0">
                    <a:pos x="3014" y="11431"/>
                  </a:cxn>
                  <a:cxn ang="0">
                    <a:pos x="3824" y="11831"/>
                  </a:cxn>
                  <a:cxn ang="0">
                    <a:pos x="4672" y="12104"/>
                  </a:cxn>
                  <a:cxn ang="0">
                    <a:pos x="5547" y="12251"/>
                  </a:cxn>
                  <a:cxn ang="0">
                    <a:pos x="6432" y="12273"/>
                  </a:cxn>
                  <a:cxn ang="0">
                    <a:pos x="7311" y="12167"/>
                  </a:cxn>
                  <a:cxn ang="0">
                    <a:pos x="8169" y="11937"/>
                  </a:cxn>
                  <a:cxn ang="0">
                    <a:pos x="8994" y="11579"/>
                  </a:cxn>
                  <a:cxn ang="0">
                    <a:pos x="9768" y="11095"/>
                  </a:cxn>
                  <a:cxn ang="0">
                    <a:pos x="10479" y="10485"/>
                  </a:cxn>
                </a:cxnLst>
                <a:rect l="0" t="0" r="r" b="b"/>
                <a:pathLst>
                  <a:path w="12273" h="12280">
                    <a:moveTo>
                      <a:pt x="10479" y="10485"/>
                    </a:moveTo>
                    <a:lnTo>
                      <a:pt x="10696" y="10257"/>
                    </a:lnTo>
                    <a:lnTo>
                      <a:pt x="10899" y="10020"/>
                    </a:lnTo>
                    <a:lnTo>
                      <a:pt x="11089" y="9774"/>
                    </a:lnTo>
                    <a:lnTo>
                      <a:pt x="11264" y="9523"/>
                    </a:lnTo>
                    <a:lnTo>
                      <a:pt x="11425" y="9264"/>
                    </a:lnTo>
                    <a:lnTo>
                      <a:pt x="11572" y="8999"/>
                    </a:lnTo>
                    <a:lnTo>
                      <a:pt x="11705" y="8729"/>
                    </a:lnTo>
                    <a:lnTo>
                      <a:pt x="11824" y="8454"/>
                    </a:lnTo>
                    <a:lnTo>
                      <a:pt x="11930" y="8174"/>
                    </a:lnTo>
                    <a:lnTo>
                      <a:pt x="12021" y="7890"/>
                    </a:lnTo>
                    <a:lnTo>
                      <a:pt x="12097" y="7604"/>
                    </a:lnTo>
                    <a:lnTo>
                      <a:pt x="12160" y="7315"/>
                    </a:lnTo>
                    <a:lnTo>
                      <a:pt x="12210" y="7023"/>
                    </a:lnTo>
                    <a:lnTo>
                      <a:pt x="12244" y="6730"/>
                    </a:lnTo>
                    <a:lnTo>
                      <a:pt x="12266" y="6435"/>
                    </a:lnTo>
                    <a:lnTo>
                      <a:pt x="12273" y="6140"/>
                    </a:lnTo>
                    <a:lnTo>
                      <a:pt x="12266" y="5845"/>
                    </a:lnTo>
                    <a:lnTo>
                      <a:pt x="12244" y="5550"/>
                    </a:lnTo>
                    <a:lnTo>
                      <a:pt x="12210" y="5257"/>
                    </a:lnTo>
                    <a:lnTo>
                      <a:pt x="12160" y="4965"/>
                    </a:lnTo>
                    <a:lnTo>
                      <a:pt x="12097" y="4675"/>
                    </a:lnTo>
                    <a:lnTo>
                      <a:pt x="12021" y="4388"/>
                    </a:lnTo>
                    <a:lnTo>
                      <a:pt x="11930" y="4105"/>
                    </a:lnTo>
                    <a:lnTo>
                      <a:pt x="11824" y="3826"/>
                    </a:lnTo>
                    <a:lnTo>
                      <a:pt x="11705" y="3550"/>
                    </a:lnTo>
                    <a:lnTo>
                      <a:pt x="11572" y="3281"/>
                    </a:lnTo>
                    <a:lnTo>
                      <a:pt x="11425" y="3016"/>
                    </a:lnTo>
                    <a:lnTo>
                      <a:pt x="11264" y="2757"/>
                    </a:lnTo>
                    <a:lnTo>
                      <a:pt x="11089" y="2505"/>
                    </a:lnTo>
                    <a:lnTo>
                      <a:pt x="10899" y="2260"/>
                    </a:lnTo>
                    <a:lnTo>
                      <a:pt x="10696" y="2023"/>
                    </a:lnTo>
                    <a:lnTo>
                      <a:pt x="10479" y="1795"/>
                    </a:lnTo>
                    <a:lnTo>
                      <a:pt x="10251" y="1578"/>
                    </a:lnTo>
                    <a:lnTo>
                      <a:pt x="10014" y="1374"/>
                    </a:lnTo>
                    <a:lnTo>
                      <a:pt x="9768" y="1185"/>
                    </a:lnTo>
                    <a:lnTo>
                      <a:pt x="9517" y="1010"/>
                    </a:lnTo>
                    <a:lnTo>
                      <a:pt x="9259" y="849"/>
                    </a:lnTo>
                    <a:lnTo>
                      <a:pt x="8994" y="701"/>
                    </a:lnTo>
                    <a:lnTo>
                      <a:pt x="8724" y="567"/>
                    </a:lnTo>
                    <a:lnTo>
                      <a:pt x="8449" y="448"/>
                    </a:lnTo>
                    <a:lnTo>
                      <a:pt x="8169" y="343"/>
                    </a:lnTo>
                    <a:lnTo>
                      <a:pt x="7886" y="252"/>
                    </a:lnTo>
                    <a:lnTo>
                      <a:pt x="7599" y="176"/>
                    </a:lnTo>
                    <a:lnTo>
                      <a:pt x="7311" y="112"/>
                    </a:lnTo>
                    <a:lnTo>
                      <a:pt x="7019" y="63"/>
                    </a:lnTo>
                    <a:lnTo>
                      <a:pt x="6726" y="27"/>
                    </a:lnTo>
                    <a:lnTo>
                      <a:pt x="6432" y="7"/>
                    </a:lnTo>
                    <a:lnTo>
                      <a:pt x="6136" y="0"/>
                    </a:lnTo>
                    <a:lnTo>
                      <a:pt x="5841" y="7"/>
                    </a:lnTo>
                    <a:lnTo>
                      <a:pt x="5547" y="27"/>
                    </a:lnTo>
                    <a:lnTo>
                      <a:pt x="5254" y="63"/>
                    </a:lnTo>
                    <a:lnTo>
                      <a:pt x="4962" y="112"/>
                    </a:lnTo>
                    <a:lnTo>
                      <a:pt x="4672" y="176"/>
                    </a:lnTo>
                    <a:lnTo>
                      <a:pt x="4386" y="252"/>
                    </a:lnTo>
                    <a:lnTo>
                      <a:pt x="4103" y="343"/>
                    </a:lnTo>
                    <a:lnTo>
                      <a:pt x="3824" y="448"/>
                    </a:lnTo>
                    <a:lnTo>
                      <a:pt x="3548" y="567"/>
                    </a:lnTo>
                    <a:lnTo>
                      <a:pt x="3279" y="701"/>
                    </a:lnTo>
                    <a:lnTo>
                      <a:pt x="3014" y="849"/>
                    </a:lnTo>
                    <a:lnTo>
                      <a:pt x="2755" y="1010"/>
                    </a:lnTo>
                    <a:lnTo>
                      <a:pt x="2503" y="1185"/>
                    </a:lnTo>
                    <a:lnTo>
                      <a:pt x="2259" y="1374"/>
                    </a:lnTo>
                    <a:lnTo>
                      <a:pt x="2022" y="1578"/>
                    </a:lnTo>
                    <a:lnTo>
                      <a:pt x="1794" y="1795"/>
                    </a:lnTo>
                    <a:lnTo>
                      <a:pt x="1577" y="2023"/>
                    </a:lnTo>
                    <a:lnTo>
                      <a:pt x="1374" y="2260"/>
                    </a:lnTo>
                    <a:lnTo>
                      <a:pt x="1184" y="2505"/>
                    </a:lnTo>
                    <a:lnTo>
                      <a:pt x="1009" y="2757"/>
                    </a:lnTo>
                    <a:lnTo>
                      <a:pt x="848" y="3016"/>
                    </a:lnTo>
                    <a:lnTo>
                      <a:pt x="701" y="3281"/>
                    </a:lnTo>
                    <a:lnTo>
                      <a:pt x="567" y="3550"/>
                    </a:lnTo>
                    <a:lnTo>
                      <a:pt x="448" y="3826"/>
                    </a:lnTo>
                    <a:lnTo>
                      <a:pt x="343" y="4105"/>
                    </a:lnTo>
                    <a:lnTo>
                      <a:pt x="252" y="4388"/>
                    </a:lnTo>
                    <a:lnTo>
                      <a:pt x="175" y="4675"/>
                    </a:lnTo>
                    <a:lnTo>
                      <a:pt x="112" y="4965"/>
                    </a:lnTo>
                    <a:lnTo>
                      <a:pt x="63" y="5257"/>
                    </a:lnTo>
                    <a:lnTo>
                      <a:pt x="27" y="5550"/>
                    </a:lnTo>
                    <a:lnTo>
                      <a:pt x="7" y="5845"/>
                    </a:lnTo>
                    <a:lnTo>
                      <a:pt x="0" y="6140"/>
                    </a:lnTo>
                    <a:lnTo>
                      <a:pt x="7" y="6435"/>
                    </a:lnTo>
                    <a:lnTo>
                      <a:pt x="27" y="6730"/>
                    </a:lnTo>
                    <a:lnTo>
                      <a:pt x="63" y="7023"/>
                    </a:lnTo>
                    <a:lnTo>
                      <a:pt x="112" y="7315"/>
                    </a:lnTo>
                    <a:lnTo>
                      <a:pt x="175" y="7604"/>
                    </a:lnTo>
                    <a:lnTo>
                      <a:pt x="252" y="7890"/>
                    </a:lnTo>
                    <a:lnTo>
                      <a:pt x="343" y="8174"/>
                    </a:lnTo>
                    <a:lnTo>
                      <a:pt x="448" y="8454"/>
                    </a:lnTo>
                    <a:lnTo>
                      <a:pt x="567" y="8729"/>
                    </a:lnTo>
                    <a:lnTo>
                      <a:pt x="701" y="8999"/>
                    </a:lnTo>
                    <a:lnTo>
                      <a:pt x="848" y="9264"/>
                    </a:lnTo>
                    <a:lnTo>
                      <a:pt x="1009" y="9523"/>
                    </a:lnTo>
                    <a:lnTo>
                      <a:pt x="1184" y="9774"/>
                    </a:lnTo>
                    <a:lnTo>
                      <a:pt x="1374" y="10020"/>
                    </a:lnTo>
                    <a:lnTo>
                      <a:pt x="1577" y="10257"/>
                    </a:lnTo>
                    <a:lnTo>
                      <a:pt x="1794" y="10485"/>
                    </a:lnTo>
                    <a:lnTo>
                      <a:pt x="2022" y="10702"/>
                    </a:lnTo>
                    <a:lnTo>
                      <a:pt x="2259" y="10906"/>
                    </a:lnTo>
                    <a:lnTo>
                      <a:pt x="2503" y="11095"/>
                    </a:lnTo>
                    <a:lnTo>
                      <a:pt x="2755" y="11270"/>
                    </a:lnTo>
                    <a:lnTo>
                      <a:pt x="3014" y="11431"/>
                    </a:lnTo>
                    <a:lnTo>
                      <a:pt x="3279" y="11579"/>
                    </a:lnTo>
                    <a:lnTo>
                      <a:pt x="3548" y="11712"/>
                    </a:lnTo>
                    <a:lnTo>
                      <a:pt x="3824" y="11831"/>
                    </a:lnTo>
                    <a:lnTo>
                      <a:pt x="4103" y="11937"/>
                    </a:lnTo>
                    <a:lnTo>
                      <a:pt x="4386" y="12028"/>
                    </a:lnTo>
                    <a:lnTo>
                      <a:pt x="4672" y="12104"/>
                    </a:lnTo>
                    <a:lnTo>
                      <a:pt x="4962" y="12167"/>
                    </a:lnTo>
                    <a:lnTo>
                      <a:pt x="5254" y="12217"/>
                    </a:lnTo>
                    <a:lnTo>
                      <a:pt x="5547" y="12251"/>
                    </a:lnTo>
                    <a:lnTo>
                      <a:pt x="5841" y="12273"/>
                    </a:lnTo>
                    <a:lnTo>
                      <a:pt x="6136" y="12280"/>
                    </a:lnTo>
                    <a:lnTo>
                      <a:pt x="6432" y="12273"/>
                    </a:lnTo>
                    <a:lnTo>
                      <a:pt x="6726" y="12251"/>
                    </a:lnTo>
                    <a:lnTo>
                      <a:pt x="7019" y="12217"/>
                    </a:lnTo>
                    <a:lnTo>
                      <a:pt x="7311" y="12167"/>
                    </a:lnTo>
                    <a:lnTo>
                      <a:pt x="7599" y="12104"/>
                    </a:lnTo>
                    <a:lnTo>
                      <a:pt x="7886" y="12028"/>
                    </a:lnTo>
                    <a:lnTo>
                      <a:pt x="8169" y="11937"/>
                    </a:lnTo>
                    <a:lnTo>
                      <a:pt x="8449" y="11831"/>
                    </a:lnTo>
                    <a:lnTo>
                      <a:pt x="8724" y="11712"/>
                    </a:lnTo>
                    <a:lnTo>
                      <a:pt x="8994" y="11579"/>
                    </a:lnTo>
                    <a:lnTo>
                      <a:pt x="9259" y="11431"/>
                    </a:lnTo>
                    <a:lnTo>
                      <a:pt x="9517" y="11270"/>
                    </a:lnTo>
                    <a:lnTo>
                      <a:pt x="9768" y="11095"/>
                    </a:lnTo>
                    <a:lnTo>
                      <a:pt x="10014" y="10906"/>
                    </a:lnTo>
                    <a:lnTo>
                      <a:pt x="10251" y="10702"/>
                    </a:lnTo>
                    <a:lnTo>
                      <a:pt x="10479" y="10485"/>
                    </a:lnTo>
                  </a:path>
                </a:pathLst>
              </a:custGeom>
              <a:solidFill>
                <a:schemeClr val="bg1"/>
              </a:solidFill>
              <a:ln w="381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A" sz="1200">
                  <a:solidFill>
                    <a:prstClr val="white"/>
                  </a:solidFill>
                </a:endParaRPr>
              </a:p>
            </p:txBody>
          </p:sp>
          <p:sp>
            <p:nvSpPr>
              <p:cNvPr id="28" name="Freeform 11"/>
              <p:cNvSpPr>
                <a:spLocks/>
              </p:cNvSpPr>
              <p:nvPr/>
            </p:nvSpPr>
            <p:spPr bwMode="auto">
              <a:xfrm>
                <a:off x="3578225" y="2008188"/>
                <a:ext cx="1651000" cy="1652587"/>
              </a:xfrm>
              <a:custGeom>
                <a:avLst/>
                <a:gdLst/>
                <a:ahLst/>
                <a:cxnLst>
                  <a:cxn ang="0">
                    <a:pos x="9237" y="8491"/>
                  </a:cxn>
                  <a:cxn ang="0">
                    <a:pos x="9682" y="7851"/>
                  </a:cxn>
                  <a:cxn ang="0">
                    <a:pos x="10021" y="7164"/>
                  </a:cxn>
                  <a:cxn ang="0">
                    <a:pos x="10252" y="6445"/>
                  </a:cxn>
                  <a:cxn ang="0">
                    <a:pos x="10376" y="5704"/>
                  </a:cxn>
                  <a:cxn ang="0">
                    <a:pos x="10395" y="4954"/>
                  </a:cxn>
                  <a:cxn ang="0">
                    <a:pos x="10305" y="4209"/>
                  </a:cxn>
                  <a:cxn ang="0">
                    <a:pos x="10109" y="3479"/>
                  </a:cxn>
                  <a:cxn ang="0">
                    <a:pos x="9807" y="2781"/>
                  </a:cxn>
                  <a:cxn ang="0">
                    <a:pos x="9397" y="2124"/>
                  </a:cxn>
                  <a:cxn ang="0">
                    <a:pos x="8880" y="1521"/>
                  </a:cxn>
                  <a:cxn ang="0">
                    <a:pos x="8279" y="1005"/>
                  </a:cxn>
                  <a:cxn ang="0">
                    <a:pos x="7622" y="595"/>
                  </a:cxn>
                  <a:cxn ang="0">
                    <a:pos x="6923" y="292"/>
                  </a:cxn>
                  <a:cxn ang="0">
                    <a:pos x="6195" y="95"/>
                  </a:cxn>
                  <a:cxn ang="0">
                    <a:pos x="5450" y="7"/>
                  </a:cxn>
                  <a:cxn ang="0">
                    <a:pos x="4701" y="24"/>
                  </a:cxn>
                  <a:cxn ang="0">
                    <a:pos x="3960" y="149"/>
                  </a:cxn>
                  <a:cxn ang="0">
                    <a:pos x="3240" y="381"/>
                  </a:cxn>
                  <a:cxn ang="0">
                    <a:pos x="2555" y="720"/>
                  </a:cxn>
                  <a:cxn ang="0">
                    <a:pos x="1915" y="1165"/>
                  </a:cxn>
                  <a:cxn ang="0">
                    <a:pos x="1336" y="1716"/>
                  </a:cxn>
                  <a:cxn ang="0">
                    <a:pos x="855" y="2337"/>
                  </a:cxn>
                  <a:cxn ang="0">
                    <a:pos x="481" y="3010"/>
                  </a:cxn>
                  <a:cxn ang="0">
                    <a:pos x="214" y="3720"/>
                  </a:cxn>
                  <a:cxn ang="0">
                    <a:pos x="54" y="4455"/>
                  </a:cxn>
                  <a:cxn ang="0">
                    <a:pos x="0" y="5204"/>
                  </a:cxn>
                  <a:cxn ang="0">
                    <a:pos x="54" y="5952"/>
                  </a:cxn>
                  <a:cxn ang="0">
                    <a:pos x="214" y="6687"/>
                  </a:cxn>
                  <a:cxn ang="0">
                    <a:pos x="481" y="7398"/>
                  </a:cxn>
                  <a:cxn ang="0">
                    <a:pos x="855" y="8070"/>
                  </a:cxn>
                  <a:cxn ang="0">
                    <a:pos x="1336" y="8692"/>
                  </a:cxn>
                  <a:cxn ang="0">
                    <a:pos x="1915" y="9243"/>
                  </a:cxn>
                  <a:cxn ang="0">
                    <a:pos x="2555" y="9688"/>
                  </a:cxn>
                  <a:cxn ang="0">
                    <a:pos x="3240" y="10027"/>
                  </a:cxn>
                  <a:cxn ang="0">
                    <a:pos x="3960" y="10258"/>
                  </a:cxn>
                  <a:cxn ang="0">
                    <a:pos x="4701" y="10383"/>
                  </a:cxn>
                  <a:cxn ang="0">
                    <a:pos x="5450" y="10401"/>
                  </a:cxn>
                  <a:cxn ang="0">
                    <a:pos x="6195" y="10312"/>
                  </a:cxn>
                  <a:cxn ang="0">
                    <a:pos x="6923" y="10116"/>
                  </a:cxn>
                  <a:cxn ang="0">
                    <a:pos x="7622" y="9813"/>
                  </a:cxn>
                  <a:cxn ang="0">
                    <a:pos x="8279" y="9403"/>
                  </a:cxn>
                  <a:cxn ang="0">
                    <a:pos x="8880" y="8886"/>
                  </a:cxn>
                </a:cxnLst>
                <a:rect l="0" t="0" r="r" b="b"/>
                <a:pathLst>
                  <a:path w="10400" h="10407">
                    <a:moveTo>
                      <a:pt x="8880" y="8886"/>
                    </a:moveTo>
                    <a:lnTo>
                      <a:pt x="9064" y="8692"/>
                    </a:lnTo>
                    <a:lnTo>
                      <a:pt x="9237" y="8491"/>
                    </a:lnTo>
                    <a:lnTo>
                      <a:pt x="9397" y="8284"/>
                    </a:lnTo>
                    <a:lnTo>
                      <a:pt x="9545" y="8070"/>
                    </a:lnTo>
                    <a:lnTo>
                      <a:pt x="9682" y="7851"/>
                    </a:lnTo>
                    <a:lnTo>
                      <a:pt x="9807" y="7627"/>
                    </a:lnTo>
                    <a:lnTo>
                      <a:pt x="9919" y="7398"/>
                    </a:lnTo>
                    <a:lnTo>
                      <a:pt x="10021" y="7164"/>
                    </a:lnTo>
                    <a:lnTo>
                      <a:pt x="10109" y="6927"/>
                    </a:lnTo>
                    <a:lnTo>
                      <a:pt x="10186" y="6687"/>
                    </a:lnTo>
                    <a:lnTo>
                      <a:pt x="10252" y="6445"/>
                    </a:lnTo>
                    <a:lnTo>
                      <a:pt x="10305" y="6199"/>
                    </a:lnTo>
                    <a:lnTo>
                      <a:pt x="10347" y="5952"/>
                    </a:lnTo>
                    <a:lnTo>
                      <a:pt x="10376" y="5704"/>
                    </a:lnTo>
                    <a:lnTo>
                      <a:pt x="10395" y="5454"/>
                    </a:lnTo>
                    <a:lnTo>
                      <a:pt x="10400" y="5204"/>
                    </a:lnTo>
                    <a:lnTo>
                      <a:pt x="10395" y="4954"/>
                    </a:lnTo>
                    <a:lnTo>
                      <a:pt x="10376" y="4704"/>
                    </a:lnTo>
                    <a:lnTo>
                      <a:pt x="10347" y="4455"/>
                    </a:lnTo>
                    <a:lnTo>
                      <a:pt x="10305" y="4209"/>
                    </a:lnTo>
                    <a:lnTo>
                      <a:pt x="10252" y="3963"/>
                    </a:lnTo>
                    <a:lnTo>
                      <a:pt x="10186" y="3720"/>
                    </a:lnTo>
                    <a:lnTo>
                      <a:pt x="10109" y="3479"/>
                    </a:lnTo>
                    <a:lnTo>
                      <a:pt x="10021" y="3243"/>
                    </a:lnTo>
                    <a:lnTo>
                      <a:pt x="9919" y="3010"/>
                    </a:lnTo>
                    <a:lnTo>
                      <a:pt x="9807" y="2781"/>
                    </a:lnTo>
                    <a:lnTo>
                      <a:pt x="9682" y="2557"/>
                    </a:lnTo>
                    <a:lnTo>
                      <a:pt x="9545" y="2337"/>
                    </a:lnTo>
                    <a:lnTo>
                      <a:pt x="9397" y="2124"/>
                    </a:lnTo>
                    <a:lnTo>
                      <a:pt x="9237" y="1916"/>
                    </a:lnTo>
                    <a:lnTo>
                      <a:pt x="9064" y="1716"/>
                    </a:lnTo>
                    <a:lnTo>
                      <a:pt x="8880" y="1521"/>
                    </a:lnTo>
                    <a:lnTo>
                      <a:pt x="8686" y="1337"/>
                    </a:lnTo>
                    <a:lnTo>
                      <a:pt x="8485" y="1165"/>
                    </a:lnTo>
                    <a:lnTo>
                      <a:pt x="8279" y="1005"/>
                    </a:lnTo>
                    <a:lnTo>
                      <a:pt x="8065" y="856"/>
                    </a:lnTo>
                    <a:lnTo>
                      <a:pt x="7846" y="720"/>
                    </a:lnTo>
                    <a:lnTo>
                      <a:pt x="7622" y="595"/>
                    </a:lnTo>
                    <a:lnTo>
                      <a:pt x="7393" y="482"/>
                    </a:lnTo>
                    <a:lnTo>
                      <a:pt x="7160" y="381"/>
                    </a:lnTo>
                    <a:lnTo>
                      <a:pt x="6923" y="292"/>
                    </a:lnTo>
                    <a:lnTo>
                      <a:pt x="6683" y="214"/>
                    </a:lnTo>
                    <a:lnTo>
                      <a:pt x="6441" y="149"/>
                    </a:lnTo>
                    <a:lnTo>
                      <a:pt x="6195" y="95"/>
                    </a:lnTo>
                    <a:lnTo>
                      <a:pt x="5948" y="54"/>
                    </a:lnTo>
                    <a:lnTo>
                      <a:pt x="5700" y="24"/>
                    </a:lnTo>
                    <a:lnTo>
                      <a:pt x="5450" y="7"/>
                    </a:lnTo>
                    <a:lnTo>
                      <a:pt x="5200" y="0"/>
                    </a:lnTo>
                    <a:lnTo>
                      <a:pt x="4951" y="7"/>
                    </a:lnTo>
                    <a:lnTo>
                      <a:pt x="4701" y="24"/>
                    </a:lnTo>
                    <a:lnTo>
                      <a:pt x="4452" y="54"/>
                    </a:lnTo>
                    <a:lnTo>
                      <a:pt x="4206" y="95"/>
                    </a:lnTo>
                    <a:lnTo>
                      <a:pt x="3960" y="149"/>
                    </a:lnTo>
                    <a:lnTo>
                      <a:pt x="3717" y="214"/>
                    </a:lnTo>
                    <a:lnTo>
                      <a:pt x="3477" y="292"/>
                    </a:lnTo>
                    <a:lnTo>
                      <a:pt x="3240" y="381"/>
                    </a:lnTo>
                    <a:lnTo>
                      <a:pt x="3008" y="482"/>
                    </a:lnTo>
                    <a:lnTo>
                      <a:pt x="2778" y="595"/>
                    </a:lnTo>
                    <a:lnTo>
                      <a:pt x="2555" y="720"/>
                    </a:lnTo>
                    <a:lnTo>
                      <a:pt x="2335" y="856"/>
                    </a:lnTo>
                    <a:lnTo>
                      <a:pt x="2122" y="1005"/>
                    </a:lnTo>
                    <a:lnTo>
                      <a:pt x="1915" y="1165"/>
                    </a:lnTo>
                    <a:lnTo>
                      <a:pt x="1714" y="1337"/>
                    </a:lnTo>
                    <a:lnTo>
                      <a:pt x="1520" y="1521"/>
                    </a:lnTo>
                    <a:lnTo>
                      <a:pt x="1336" y="1716"/>
                    </a:lnTo>
                    <a:lnTo>
                      <a:pt x="1164" y="1916"/>
                    </a:lnTo>
                    <a:lnTo>
                      <a:pt x="1004" y="2124"/>
                    </a:lnTo>
                    <a:lnTo>
                      <a:pt x="855" y="2337"/>
                    </a:lnTo>
                    <a:lnTo>
                      <a:pt x="719" y="2557"/>
                    </a:lnTo>
                    <a:lnTo>
                      <a:pt x="594" y="2781"/>
                    </a:lnTo>
                    <a:lnTo>
                      <a:pt x="481" y="3010"/>
                    </a:lnTo>
                    <a:lnTo>
                      <a:pt x="380" y="3243"/>
                    </a:lnTo>
                    <a:lnTo>
                      <a:pt x="292" y="3479"/>
                    </a:lnTo>
                    <a:lnTo>
                      <a:pt x="214" y="3720"/>
                    </a:lnTo>
                    <a:lnTo>
                      <a:pt x="149" y="3963"/>
                    </a:lnTo>
                    <a:lnTo>
                      <a:pt x="95" y="4209"/>
                    </a:lnTo>
                    <a:lnTo>
                      <a:pt x="54" y="4455"/>
                    </a:lnTo>
                    <a:lnTo>
                      <a:pt x="23" y="4704"/>
                    </a:lnTo>
                    <a:lnTo>
                      <a:pt x="6" y="4954"/>
                    </a:lnTo>
                    <a:lnTo>
                      <a:pt x="0" y="5204"/>
                    </a:lnTo>
                    <a:lnTo>
                      <a:pt x="6" y="5454"/>
                    </a:lnTo>
                    <a:lnTo>
                      <a:pt x="23" y="5704"/>
                    </a:lnTo>
                    <a:lnTo>
                      <a:pt x="54" y="5952"/>
                    </a:lnTo>
                    <a:lnTo>
                      <a:pt x="95" y="6199"/>
                    </a:lnTo>
                    <a:lnTo>
                      <a:pt x="149" y="6445"/>
                    </a:lnTo>
                    <a:lnTo>
                      <a:pt x="214" y="6687"/>
                    </a:lnTo>
                    <a:lnTo>
                      <a:pt x="292" y="6927"/>
                    </a:lnTo>
                    <a:lnTo>
                      <a:pt x="380" y="7164"/>
                    </a:lnTo>
                    <a:lnTo>
                      <a:pt x="481" y="7398"/>
                    </a:lnTo>
                    <a:lnTo>
                      <a:pt x="594" y="7627"/>
                    </a:lnTo>
                    <a:lnTo>
                      <a:pt x="719" y="7851"/>
                    </a:lnTo>
                    <a:lnTo>
                      <a:pt x="855" y="8070"/>
                    </a:lnTo>
                    <a:lnTo>
                      <a:pt x="1004" y="8284"/>
                    </a:lnTo>
                    <a:lnTo>
                      <a:pt x="1164" y="8491"/>
                    </a:lnTo>
                    <a:lnTo>
                      <a:pt x="1336" y="8692"/>
                    </a:lnTo>
                    <a:lnTo>
                      <a:pt x="1520" y="8886"/>
                    </a:lnTo>
                    <a:lnTo>
                      <a:pt x="1714" y="9070"/>
                    </a:lnTo>
                    <a:lnTo>
                      <a:pt x="1915" y="9243"/>
                    </a:lnTo>
                    <a:lnTo>
                      <a:pt x="2122" y="9403"/>
                    </a:lnTo>
                    <a:lnTo>
                      <a:pt x="2335" y="9551"/>
                    </a:lnTo>
                    <a:lnTo>
                      <a:pt x="2555" y="9688"/>
                    </a:lnTo>
                    <a:lnTo>
                      <a:pt x="2778" y="9813"/>
                    </a:lnTo>
                    <a:lnTo>
                      <a:pt x="3008" y="9925"/>
                    </a:lnTo>
                    <a:lnTo>
                      <a:pt x="3240" y="10027"/>
                    </a:lnTo>
                    <a:lnTo>
                      <a:pt x="3477" y="10116"/>
                    </a:lnTo>
                    <a:lnTo>
                      <a:pt x="3717" y="10192"/>
                    </a:lnTo>
                    <a:lnTo>
                      <a:pt x="3960" y="10258"/>
                    </a:lnTo>
                    <a:lnTo>
                      <a:pt x="4206" y="10312"/>
                    </a:lnTo>
                    <a:lnTo>
                      <a:pt x="4452" y="10354"/>
                    </a:lnTo>
                    <a:lnTo>
                      <a:pt x="4701" y="10383"/>
                    </a:lnTo>
                    <a:lnTo>
                      <a:pt x="4951" y="10401"/>
                    </a:lnTo>
                    <a:lnTo>
                      <a:pt x="5200" y="10407"/>
                    </a:lnTo>
                    <a:lnTo>
                      <a:pt x="5450" y="10401"/>
                    </a:lnTo>
                    <a:lnTo>
                      <a:pt x="5700" y="10383"/>
                    </a:lnTo>
                    <a:lnTo>
                      <a:pt x="5948" y="10354"/>
                    </a:lnTo>
                    <a:lnTo>
                      <a:pt x="6195" y="10312"/>
                    </a:lnTo>
                    <a:lnTo>
                      <a:pt x="6441" y="10258"/>
                    </a:lnTo>
                    <a:lnTo>
                      <a:pt x="6683" y="10192"/>
                    </a:lnTo>
                    <a:lnTo>
                      <a:pt x="6923" y="10116"/>
                    </a:lnTo>
                    <a:lnTo>
                      <a:pt x="7160" y="10027"/>
                    </a:lnTo>
                    <a:lnTo>
                      <a:pt x="7393" y="9925"/>
                    </a:lnTo>
                    <a:lnTo>
                      <a:pt x="7622" y="9813"/>
                    </a:lnTo>
                    <a:lnTo>
                      <a:pt x="7846" y="9688"/>
                    </a:lnTo>
                    <a:lnTo>
                      <a:pt x="8065" y="9551"/>
                    </a:lnTo>
                    <a:lnTo>
                      <a:pt x="8279" y="9403"/>
                    </a:lnTo>
                    <a:lnTo>
                      <a:pt x="8485" y="9243"/>
                    </a:lnTo>
                    <a:lnTo>
                      <a:pt x="8686" y="9070"/>
                    </a:lnTo>
                    <a:lnTo>
                      <a:pt x="8880" y="8886"/>
                    </a:lnTo>
                  </a:path>
                </a:pathLst>
              </a:custGeom>
              <a:gradFill flip="none" rotWithShape="1">
                <a:gsLst>
                  <a:gs pos="0">
                    <a:schemeClr val="bg1"/>
                  </a:gs>
                  <a:gs pos="50000">
                    <a:schemeClr val="bg1"/>
                  </a:gs>
                  <a:gs pos="100000">
                    <a:schemeClr val="bg1">
                      <a:lumMod val="85000"/>
                    </a:schemeClr>
                  </a:gs>
                </a:gsLst>
                <a:path path="circle">
                  <a:fillToRect l="50000" t="50000" r="50000" b="50000"/>
                </a:path>
                <a:tileRect/>
              </a:gradFill>
              <a:ln w="1">
                <a:noFill/>
                <a:prstDash val="solid"/>
                <a:round/>
                <a:headEnd/>
                <a:tailEnd/>
              </a:ln>
            </p:spPr>
            <p:txBody>
              <a:bodyPr vert="horz" wrap="square" lIns="121920" tIns="60960" rIns="121920" bIns="60960" numCol="1" anchor="t" anchorCtr="0" compatLnSpc="1">
                <a:prstTxWarp prst="textNoShape">
                  <a:avLst/>
                </a:prstTxWarp>
              </a:bodyPr>
              <a:lstStyle/>
              <a:p>
                <a:endParaRPr lang="ar-SA" sz="3200"/>
              </a:p>
            </p:txBody>
          </p:sp>
        </p:grpSp>
        <p:sp>
          <p:nvSpPr>
            <p:cNvPr id="18" name="TextBox 32"/>
            <p:cNvSpPr txBox="1"/>
            <p:nvPr/>
          </p:nvSpPr>
          <p:spPr>
            <a:xfrm>
              <a:off x="8176718" y="1943878"/>
              <a:ext cx="252044" cy="327657"/>
            </a:xfrm>
            <a:prstGeom prst="rect">
              <a:avLst/>
            </a:prstGeom>
            <a:noFill/>
          </p:spPr>
          <p:txBody>
            <a:bodyPr wrap="square" lIns="0" tIns="0" rIns="0" bIns="0" rtlCol="1" anchor="t" anchorCtr="0">
              <a:noAutofit/>
            </a:bodyPr>
            <a:lstStyle/>
            <a:p>
              <a:pPr algn="ctr" rtl="0"/>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1</a:t>
              </a:r>
              <a:endParaRPr lang="ar-SA" sz="2400" dirty="0">
                <a:solidFill>
                  <a:schemeClr val="tx2"/>
                </a:solidFill>
                <a:latin typeface="微软雅黑" panose="020B0503020204020204" pitchFamily="34" charset="-122"/>
                <a:ea typeface="微软雅黑" panose="020B0503020204020204" pitchFamily="34" charset="-122"/>
              </a:endParaRPr>
            </a:p>
          </p:txBody>
        </p:sp>
        <p:sp>
          <p:nvSpPr>
            <p:cNvPr id="19" name="TextBox 33"/>
            <p:cNvSpPr txBox="1"/>
            <p:nvPr/>
          </p:nvSpPr>
          <p:spPr>
            <a:xfrm>
              <a:off x="7985396" y="2326697"/>
              <a:ext cx="252044" cy="327657"/>
            </a:xfrm>
            <a:prstGeom prst="rect">
              <a:avLst/>
            </a:prstGeom>
            <a:noFill/>
          </p:spPr>
          <p:txBody>
            <a:bodyPr wrap="square" lIns="0" tIns="0" rIns="0" bIns="0" rtlCol="1" anchor="t" anchorCtr="0">
              <a:noAutofit/>
            </a:bodyPr>
            <a:lstStyle/>
            <a:p>
              <a:pPr algn="ctr"/>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2</a:t>
              </a:r>
              <a:endParaRPr lang="ar-SA" sz="2400"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20" name="TextBox 34"/>
            <p:cNvSpPr txBox="1"/>
            <p:nvPr/>
          </p:nvSpPr>
          <p:spPr>
            <a:xfrm>
              <a:off x="7680436" y="2710872"/>
              <a:ext cx="252044" cy="327657"/>
            </a:xfrm>
            <a:prstGeom prst="rect">
              <a:avLst/>
            </a:prstGeom>
            <a:noFill/>
          </p:spPr>
          <p:txBody>
            <a:bodyPr wrap="square" lIns="0" tIns="0" rIns="0" bIns="0" rtlCol="1" anchor="t" anchorCtr="0">
              <a:noAutofit/>
            </a:bodyPr>
            <a:lstStyle/>
            <a:p>
              <a:pPr algn="ctr"/>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3</a:t>
              </a:r>
              <a:endParaRPr lang="ar-SA" sz="2400" dirty="0">
                <a:solidFill>
                  <a:schemeClr val="tx2"/>
                </a:solidFill>
                <a:latin typeface="微软雅黑" panose="020B0503020204020204" pitchFamily="34" charset="-122"/>
                <a:ea typeface="微软雅黑" panose="020B0503020204020204" pitchFamily="34" charset="-122"/>
                <a:cs typeface="Open Sans" pitchFamily="34" charset="0"/>
              </a:endParaRPr>
            </a:p>
          </p:txBody>
        </p:sp>
        <p:sp>
          <p:nvSpPr>
            <p:cNvPr id="21" name="TextBox 35"/>
            <p:cNvSpPr txBox="1"/>
            <p:nvPr/>
          </p:nvSpPr>
          <p:spPr>
            <a:xfrm>
              <a:off x="7335947" y="3113866"/>
              <a:ext cx="252044" cy="327657"/>
            </a:xfrm>
            <a:prstGeom prst="rect">
              <a:avLst/>
            </a:prstGeom>
            <a:noFill/>
          </p:spPr>
          <p:txBody>
            <a:bodyPr wrap="square" lIns="0" tIns="0" rIns="0" bIns="0" rtlCol="1" anchor="t" anchorCtr="0">
              <a:noAutofit/>
            </a:bodyPr>
            <a:lstStyle/>
            <a:p>
              <a:pPr algn="ctr"/>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4</a:t>
              </a:r>
              <a:endParaRPr lang="ar-SA" sz="2400"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29" name="组合 28"/>
          <p:cNvGrpSpPr/>
          <p:nvPr/>
        </p:nvGrpSpPr>
        <p:grpSpPr>
          <a:xfrm>
            <a:off x="4546264" y="1882034"/>
            <a:ext cx="5764045" cy="498598"/>
            <a:chOff x="4566953" y="2203111"/>
            <a:chExt cx="5764045" cy="498598"/>
          </a:xfrm>
        </p:grpSpPr>
        <p:sp>
          <p:nvSpPr>
            <p:cNvPr id="30" name="矩形 29"/>
            <p:cNvSpPr/>
            <p:nvPr/>
          </p:nvSpPr>
          <p:spPr>
            <a:xfrm>
              <a:off x="4566953" y="2203111"/>
              <a:ext cx="3792081" cy="498598"/>
            </a:xfrm>
            <a:prstGeom prst="rect">
              <a:avLst/>
            </a:prstGeom>
          </p:spPr>
          <p:txBody>
            <a:bodyPr wrap="square">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1" name="矩形 30"/>
            <p:cNvSpPr/>
            <p:nvPr/>
          </p:nvSpPr>
          <p:spPr>
            <a:xfrm>
              <a:off x="9453835" y="2247071"/>
              <a:ext cx="877163" cy="369332"/>
            </a:xfrm>
            <a:prstGeom prst="rect">
              <a:avLst/>
            </a:prstGeom>
          </p:spPr>
          <p:txBody>
            <a:bodyPr wrap="none">
              <a:spAutoFit/>
            </a:bodyPr>
            <a:lstStyle/>
            <a:p>
              <a:r>
                <a:rPr lang="zh-CN" altLang="en-US" dirty="0">
                  <a:solidFill>
                    <a:srgbClr val="3F3F3F"/>
                  </a:solidFill>
                  <a:latin typeface="微软雅黑" panose="020B0503020204020204" pitchFamily="34" charset="-122"/>
                  <a:ea typeface="微软雅黑" panose="020B0503020204020204" pitchFamily="34" charset="-122"/>
                </a:rPr>
                <a:t>方案一</a:t>
              </a:r>
            </a:p>
          </p:txBody>
        </p:sp>
      </p:grpSp>
      <p:grpSp>
        <p:nvGrpSpPr>
          <p:cNvPr id="32" name="组合 31"/>
          <p:cNvGrpSpPr/>
          <p:nvPr/>
        </p:nvGrpSpPr>
        <p:grpSpPr>
          <a:xfrm>
            <a:off x="4546264" y="2455519"/>
            <a:ext cx="5335891" cy="481414"/>
            <a:chOff x="4566953" y="2776596"/>
            <a:chExt cx="5335891" cy="481414"/>
          </a:xfrm>
        </p:grpSpPr>
        <p:sp>
          <p:nvSpPr>
            <p:cNvPr id="33" name="矩形 32"/>
            <p:cNvSpPr/>
            <p:nvPr/>
          </p:nvSpPr>
          <p:spPr>
            <a:xfrm>
              <a:off x="4566953" y="2776596"/>
              <a:ext cx="3626880" cy="481414"/>
            </a:xfrm>
            <a:prstGeom prst="rect">
              <a:avLst/>
            </a:prstGeom>
          </p:spPr>
          <p:txBody>
            <a:bodyPr wrap="square">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4" name="矩形 33"/>
            <p:cNvSpPr/>
            <p:nvPr/>
          </p:nvSpPr>
          <p:spPr>
            <a:xfrm>
              <a:off x="9025681" y="2829239"/>
              <a:ext cx="877163" cy="369332"/>
            </a:xfrm>
            <a:prstGeom prst="rect">
              <a:avLst/>
            </a:prstGeom>
          </p:spPr>
          <p:txBody>
            <a:bodyPr wrap="none">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方案二</a:t>
              </a:r>
              <a:endParaRPr lang="zh-CN" altLang="en-US" dirty="0">
                <a:solidFill>
                  <a:srgbClr val="3F3F3F"/>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546264" y="3032212"/>
            <a:ext cx="4901586" cy="481414"/>
            <a:chOff x="4566953" y="3353289"/>
            <a:chExt cx="4901586" cy="481414"/>
          </a:xfrm>
        </p:grpSpPr>
        <p:sp>
          <p:nvSpPr>
            <p:cNvPr id="36" name="矩形 35"/>
            <p:cNvSpPr/>
            <p:nvPr/>
          </p:nvSpPr>
          <p:spPr>
            <a:xfrm>
              <a:off x="4566953" y="3353289"/>
              <a:ext cx="3165463" cy="481414"/>
            </a:xfrm>
            <a:prstGeom prst="rect">
              <a:avLst/>
            </a:prstGeom>
          </p:spPr>
          <p:txBody>
            <a:bodyPr wrap="square">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7" name="矩形 36"/>
            <p:cNvSpPr/>
            <p:nvPr/>
          </p:nvSpPr>
          <p:spPr>
            <a:xfrm>
              <a:off x="8591376" y="3411407"/>
              <a:ext cx="877163" cy="369332"/>
            </a:xfrm>
            <a:prstGeom prst="rect">
              <a:avLst/>
            </a:prstGeom>
          </p:spPr>
          <p:txBody>
            <a:bodyPr wrap="none">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方案三</a:t>
              </a:r>
              <a:endParaRPr lang="zh-CN" altLang="en-US" dirty="0">
                <a:solidFill>
                  <a:srgbClr val="3F3F3F"/>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4546264" y="3611323"/>
            <a:ext cx="4334360" cy="481414"/>
            <a:chOff x="4566954" y="3932400"/>
            <a:chExt cx="4334360" cy="481414"/>
          </a:xfrm>
        </p:grpSpPr>
        <p:sp>
          <p:nvSpPr>
            <p:cNvPr id="39" name="矩形 38"/>
            <p:cNvSpPr/>
            <p:nvPr/>
          </p:nvSpPr>
          <p:spPr>
            <a:xfrm>
              <a:off x="4566954" y="3932400"/>
              <a:ext cx="2842182" cy="481414"/>
            </a:xfrm>
            <a:prstGeom prst="rect">
              <a:avLst/>
            </a:prstGeom>
          </p:spPr>
          <p:txBody>
            <a:bodyPr wrap="square">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40" name="矩形 39"/>
            <p:cNvSpPr/>
            <p:nvPr/>
          </p:nvSpPr>
          <p:spPr>
            <a:xfrm>
              <a:off x="8024151" y="3993575"/>
              <a:ext cx="877163" cy="369332"/>
            </a:xfrm>
            <a:prstGeom prst="rect">
              <a:avLst/>
            </a:prstGeom>
          </p:spPr>
          <p:txBody>
            <a:bodyPr wrap="none">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方案四</a:t>
              </a:r>
              <a:endParaRPr lang="zh-CN" altLang="en-US" dirty="0">
                <a:solidFill>
                  <a:srgbClr val="3F3F3F"/>
                </a:solidFill>
                <a:latin typeface="微软雅黑" panose="020B0503020204020204" pitchFamily="34" charset="-122"/>
                <a:ea typeface="微软雅黑" panose="020B0503020204020204" pitchFamily="34" charset="-122"/>
              </a:endParaRPr>
            </a:p>
          </p:txBody>
        </p:sp>
      </p:grpSp>
      <p:sp>
        <p:nvSpPr>
          <p:cNvPr id="41" name="Freeform 196"/>
          <p:cNvSpPr>
            <a:spLocks/>
          </p:cNvSpPr>
          <p:nvPr/>
        </p:nvSpPr>
        <p:spPr bwMode="auto">
          <a:xfrm>
            <a:off x="2440604" y="2720352"/>
            <a:ext cx="1424708" cy="926056"/>
          </a:xfrm>
          <a:custGeom>
            <a:avLst/>
            <a:gdLst>
              <a:gd name="T0" fmla="*/ 242 w 319"/>
              <a:gd name="T1" fmla="*/ 58 h 207"/>
              <a:gd name="T2" fmla="*/ 229 w 319"/>
              <a:gd name="T3" fmla="*/ 59 h 207"/>
              <a:gd name="T4" fmla="*/ 218 w 319"/>
              <a:gd name="T5" fmla="*/ 35 h 207"/>
              <a:gd name="T6" fmla="*/ 199 w 319"/>
              <a:gd name="T7" fmla="*/ 16 h 207"/>
              <a:gd name="T8" fmla="*/ 175 w 319"/>
              <a:gd name="T9" fmla="*/ 4 h 207"/>
              <a:gd name="T10" fmla="*/ 148 w 319"/>
              <a:gd name="T11" fmla="*/ 0 h 207"/>
              <a:gd name="T12" fmla="*/ 140 w 319"/>
              <a:gd name="T13" fmla="*/ 0 h 207"/>
              <a:gd name="T14" fmla="*/ 124 w 319"/>
              <a:gd name="T15" fmla="*/ 4 h 207"/>
              <a:gd name="T16" fmla="*/ 108 w 319"/>
              <a:gd name="T17" fmla="*/ 10 h 207"/>
              <a:gd name="T18" fmla="*/ 95 w 319"/>
              <a:gd name="T19" fmla="*/ 18 h 207"/>
              <a:gd name="T20" fmla="*/ 83 w 319"/>
              <a:gd name="T21" fmla="*/ 30 h 207"/>
              <a:gd name="T22" fmla="*/ 74 w 319"/>
              <a:gd name="T23" fmla="*/ 43 h 207"/>
              <a:gd name="T24" fmla="*/ 68 w 319"/>
              <a:gd name="T25" fmla="*/ 58 h 207"/>
              <a:gd name="T26" fmla="*/ 64 w 319"/>
              <a:gd name="T27" fmla="*/ 74 h 207"/>
              <a:gd name="T28" fmla="*/ 64 w 319"/>
              <a:gd name="T29" fmla="*/ 83 h 207"/>
              <a:gd name="T30" fmla="*/ 65 w 319"/>
              <a:gd name="T31" fmla="*/ 95 h 207"/>
              <a:gd name="T32" fmla="*/ 57 w 319"/>
              <a:gd name="T33" fmla="*/ 94 h 207"/>
              <a:gd name="T34" fmla="*/ 36 w 319"/>
              <a:gd name="T35" fmla="*/ 99 h 207"/>
              <a:gd name="T36" fmla="*/ 17 w 319"/>
              <a:gd name="T37" fmla="*/ 111 h 207"/>
              <a:gd name="T38" fmla="*/ 5 w 319"/>
              <a:gd name="T39" fmla="*/ 128 h 207"/>
              <a:gd name="T40" fmla="*/ 0 w 319"/>
              <a:gd name="T41" fmla="*/ 151 h 207"/>
              <a:gd name="T42" fmla="*/ 1 w 319"/>
              <a:gd name="T43" fmla="*/ 162 h 207"/>
              <a:gd name="T44" fmla="*/ 10 w 319"/>
              <a:gd name="T45" fmla="*/ 182 h 207"/>
              <a:gd name="T46" fmla="*/ 25 w 319"/>
              <a:gd name="T47" fmla="*/ 197 h 207"/>
              <a:gd name="T48" fmla="*/ 46 w 319"/>
              <a:gd name="T49" fmla="*/ 206 h 207"/>
              <a:gd name="T50" fmla="*/ 137 w 319"/>
              <a:gd name="T51" fmla="*/ 207 h 207"/>
              <a:gd name="T52" fmla="*/ 104 w 319"/>
              <a:gd name="T53" fmla="*/ 147 h 207"/>
              <a:gd name="T54" fmla="*/ 216 w 319"/>
              <a:gd name="T55" fmla="*/ 147 h 207"/>
              <a:gd name="T56" fmla="*/ 181 w 319"/>
              <a:gd name="T57" fmla="*/ 207 h 207"/>
              <a:gd name="T58" fmla="*/ 242 w 319"/>
              <a:gd name="T59" fmla="*/ 207 h 207"/>
              <a:gd name="T60" fmla="*/ 258 w 319"/>
              <a:gd name="T61" fmla="*/ 206 h 207"/>
              <a:gd name="T62" fmla="*/ 272 w 319"/>
              <a:gd name="T63" fmla="*/ 201 h 207"/>
              <a:gd name="T64" fmla="*/ 285 w 319"/>
              <a:gd name="T65" fmla="*/ 194 h 207"/>
              <a:gd name="T66" fmla="*/ 296 w 319"/>
              <a:gd name="T67" fmla="*/ 185 h 207"/>
              <a:gd name="T68" fmla="*/ 306 w 319"/>
              <a:gd name="T69" fmla="*/ 174 h 207"/>
              <a:gd name="T70" fmla="*/ 313 w 319"/>
              <a:gd name="T71" fmla="*/ 161 h 207"/>
              <a:gd name="T72" fmla="*/ 317 w 319"/>
              <a:gd name="T73" fmla="*/ 148 h 207"/>
              <a:gd name="T74" fmla="*/ 319 w 319"/>
              <a:gd name="T75" fmla="*/ 132 h 207"/>
              <a:gd name="T76" fmla="*/ 318 w 319"/>
              <a:gd name="T77" fmla="*/ 125 h 207"/>
              <a:gd name="T78" fmla="*/ 315 w 319"/>
              <a:gd name="T79" fmla="*/ 111 h 207"/>
              <a:gd name="T80" fmla="*/ 310 w 319"/>
              <a:gd name="T81" fmla="*/ 97 h 207"/>
              <a:gd name="T82" fmla="*/ 301 w 319"/>
              <a:gd name="T83" fmla="*/ 85 h 207"/>
              <a:gd name="T84" fmla="*/ 291 w 319"/>
              <a:gd name="T85" fmla="*/ 74 h 207"/>
              <a:gd name="T86" fmla="*/ 279 w 319"/>
              <a:gd name="T87" fmla="*/ 67 h 207"/>
              <a:gd name="T88" fmla="*/ 265 w 319"/>
              <a:gd name="T89" fmla="*/ 61 h 207"/>
              <a:gd name="T90" fmla="*/ 250 w 319"/>
              <a:gd name="T91" fmla="*/ 58 h 207"/>
              <a:gd name="T92" fmla="*/ 242 w 319"/>
              <a:gd name="T93" fmla="*/ 5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9" h="207">
                <a:moveTo>
                  <a:pt x="242" y="58"/>
                </a:moveTo>
                <a:lnTo>
                  <a:pt x="242" y="58"/>
                </a:lnTo>
                <a:lnTo>
                  <a:pt x="229" y="59"/>
                </a:lnTo>
                <a:lnTo>
                  <a:pt x="229" y="59"/>
                </a:lnTo>
                <a:lnTo>
                  <a:pt x="225" y="46"/>
                </a:lnTo>
                <a:lnTo>
                  <a:pt x="218" y="35"/>
                </a:lnTo>
                <a:lnTo>
                  <a:pt x="209" y="25"/>
                </a:lnTo>
                <a:lnTo>
                  <a:pt x="199" y="16"/>
                </a:lnTo>
                <a:lnTo>
                  <a:pt x="188" y="9"/>
                </a:lnTo>
                <a:lnTo>
                  <a:pt x="175" y="4"/>
                </a:lnTo>
                <a:lnTo>
                  <a:pt x="163" y="1"/>
                </a:lnTo>
                <a:lnTo>
                  <a:pt x="148" y="0"/>
                </a:lnTo>
                <a:lnTo>
                  <a:pt x="148" y="0"/>
                </a:lnTo>
                <a:lnTo>
                  <a:pt x="140" y="0"/>
                </a:lnTo>
                <a:lnTo>
                  <a:pt x="131" y="2"/>
                </a:lnTo>
                <a:lnTo>
                  <a:pt x="124" y="4"/>
                </a:lnTo>
                <a:lnTo>
                  <a:pt x="115" y="6"/>
                </a:lnTo>
                <a:lnTo>
                  <a:pt x="108" y="10"/>
                </a:lnTo>
                <a:lnTo>
                  <a:pt x="101" y="14"/>
                </a:lnTo>
                <a:lnTo>
                  <a:pt x="95" y="18"/>
                </a:lnTo>
                <a:lnTo>
                  <a:pt x="88" y="24"/>
                </a:lnTo>
                <a:lnTo>
                  <a:pt x="83" y="30"/>
                </a:lnTo>
                <a:lnTo>
                  <a:pt x="78" y="36"/>
                </a:lnTo>
                <a:lnTo>
                  <a:pt x="74" y="43"/>
                </a:lnTo>
                <a:lnTo>
                  <a:pt x="70" y="51"/>
                </a:lnTo>
                <a:lnTo>
                  <a:pt x="68" y="58"/>
                </a:lnTo>
                <a:lnTo>
                  <a:pt x="66" y="66"/>
                </a:lnTo>
                <a:lnTo>
                  <a:pt x="64" y="74"/>
                </a:lnTo>
                <a:lnTo>
                  <a:pt x="64" y="83"/>
                </a:lnTo>
                <a:lnTo>
                  <a:pt x="64" y="83"/>
                </a:lnTo>
                <a:lnTo>
                  <a:pt x="65" y="95"/>
                </a:lnTo>
                <a:lnTo>
                  <a:pt x="65" y="95"/>
                </a:lnTo>
                <a:lnTo>
                  <a:pt x="57" y="94"/>
                </a:lnTo>
                <a:lnTo>
                  <a:pt x="57" y="94"/>
                </a:lnTo>
                <a:lnTo>
                  <a:pt x="46" y="95"/>
                </a:lnTo>
                <a:lnTo>
                  <a:pt x="36" y="99"/>
                </a:lnTo>
                <a:lnTo>
                  <a:pt x="25" y="104"/>
                </a:lnTo>
                <a:lnTo>
                  <a:pt x="17" y="111"/>
                </a:lnTo>
                <a:lnTo>
                  <a:pt x="10" y="119"/>
                </a:lnTo>
                <a:lnTo>
                  <a:pt x="5" y="128"/>
                </a:lnTo>
                <a:lnTo>
                  <a:pt x="1" y="139"/>
                </a:lnTo>
                <a:lnTo>
                  <a:pt x="0" y="151"/>
                </a:lnTo>
                <a:lnTo>
                  <a:pt x="0" y="151"/>
                </a:lnTo>
                <a:lnTo>
                  <a:pt x="1" y="162"/>
                </a:lnTo>
                <a:lnTo>
                  <a:pt x="5" y="173"/>
                </a:lnTo>
                <a:lnTo>
                  <a:pt x="10" y="182"/>
                </a:lnTo>
                <a:lnTo>
                  <a:pt x="17" y="190"/>
                </a:lnTo>
                <a:lnTo>
                  <a:pt x="25" y="197"/>
                </a:lnTo>
                <a:lnTo>
                  <a:pt x="36" y="203"/>
                </a:lnTo>
                <a:lnTo>
                  <a:pt x="46" y="206"/>
                </a:lnTo>
                <a:lnTo>
                  <a:pt x="57" y="207"/>
                </a:lnTo>
                <a:lnTo>
                  <a:pt x="137" y="207"/>
                </a:lnTo>
                <a:lnTo>
                  <a:pt x="137" y="147"/>
                </a:lnTo>
                <a:lnTo>
                  <a:pt x="104" y="147"/>
                </a:lnTo>
                <a:lnTo>
                  <a:pt x="160" y="73"/>
                </a:lnTo>
                <a:lnTo>
                  <a:pt x="216" y="147"/>
                </a:lnTo>
                <a:lnTo>
                  <a:pt x="181" y="147"/>
                </a:lnTo>
                <a:lnTo>
                  <a:pt x="181" y="207"/>
                </a:lnTo>
                <a:lnTo>
                  <a:pt x="242" y="207"/>
                </a:lnTo>
                <a:lnTo>
                  <a:pt x="242" y="207"/>
                </a:lnTo>
                <a:lnTo>
                  <a:pt x="250" y="207"/>
                </a:lnTo>
                <a:lnTo>
                  <a:pt x="258" y="206"/>
                </a:lnTo>
                <a:lnTo>
                  <a:pt x="265" y="204"/>
                </a:lnTo>
                <a:lnTo>
                  <a:pt x="272" y="201"/>
                </a:lnTo>
                <a:lnTo>
                  <a:pt x="279" y="197"/>
                </a:lnTo>
                <a:lnTo>
                  <a:pt x="285" y="194"/>
                </a:lnTo>
                <a:lnTo>
                  <a:pt x="291" y="190"/>
                </a:lnTo>
                <a:lnTo>
                  <a:pt x="296" y="185"/>
                </a:lnTo>
                <a:lnTo>
                  <a:pt x="301" y="180"/>
                </a:lnTo>
                <a:lnTo>
                  <a:pt x="306" y="174"/>
                </a:lnTo>
                <a:lnTo>
                  <a:pt x="310" y="167"/>
                </a:lnTo>
                <a:lnTo>
                  <a:pt x="313" y="161"/>
                </a:lnTo>
                <a:lnTo>
                  <a:pt x="315" y="154"/>
                </a:lnTo>
                <a:lnTo>
                  <a:pt x="317" y="148"/>
                </a:lnTo>
                <a:lnTo>
                  <a:pt x="318" y="139"/>
                </a:lnTo>
                <a:lnTo>
                  <a:pt x="319" y="132"/>
                </a:lnTo>
                <a:lnTo>
                  <a:pt x="319" y="132"/>
                </a:lnTo>
                <a:lnTo>
                  <a:pt x="318" y="125"/>
                </a:lnTo>
                <a:lnTo>
                  <a:pt x="317" y="118"/>
                </a:lnTo>
                <a:lnTo>
                  <a:pt x="315" y="111"/>
                </a:lnTo>
                <a:lnTo>
                  <a:pt x="313" y="103"/>
                </a:lnTo>
                <a:lnTo>
                  <a:pt x="310" y="97"/>
                </a:lnTo>
                <a:lnTo>
                  <a:pt x="306" y="91"/>
                </a:lnTo>
                <a:lnTo>
                  <a:pt x="301" y="85"/>
                </a:lnTo>
                <a:lnTo>
                  <a:pt x="296" y="79"/>
                </a:lnTo>
                <a:lnTo>
                  <a:pt x="291" y="74"/>
                </a:lnTo>
                <a:lnTo>
                  <a:pt x="285" y="70"/>
                </a:lnTo>
                <a:lnTo>
                  <a:pt x="279" y="67"/>
                </a:lnTo>
                <a:lnTo>
                  <a:pt x="272" y="64"/>
                </a:lnTo>
                <a:lnTo>
                  <a:pt x="265" y="61"/>
                </a:lnTo>
                <a:lnTo>
                  <a:pt x="258" y="59"/>
                </a:lnTo>
                <a:lnTo>
                  <a:pt x="250" y="58"/>
                </a:lnTo>
                <a:lnTo>
                  <a:pt x="242" y="58"/>
                </a:lnTo>
                <a:lnTo>
                  <a:pt x="242" y="58"/>
                </a:lnTo>
                <a:close/>
              </a:path>
            </a:pathLst>
          </a:custGeom>
          <a:solidFill>
            <a:schemeClr val="tx2"/>
          </a:solidFill>
          <a:ln>
            <a:noFill/>
          </a:ln>
          <a:extLst/>
        </p:spPr>
        <p:txBody>
          <a:bodyPr vert="horz" wrap="square" lIns="121920" tIns="60960" rIns="121920" bIns="60960" numCol="1" anchor="t" anchorCtr="0" compatLnSpc="1">
            <a:prstTxWarp prst="textNoShape">
              <a:avLst/>
            </a:prstTxWarp>
          </a:bodyPr>
          <a:lstStyle/>
          <a:p>
            <a:endParaRPr lang="en-US" sz="3200">
              <a:solidFill>
                <a:schemeClr val="tx1">
                  <a:lumMod val="65000"/>
                  <a:lumOff val="35000"/>
                </a:schemeClr>
              </a:solidFill>
            </a:endParaRPr>
          </a:p>
        </p:txBody>
      </p:sp>
    </p:spTree>
    <p:extLst>
      <p:ext uri="{BB962C8B-B14F-4D97-AF65-F5344CB8AC3E}">
        <p14:creationId xmlns:p14="http://schemas.microsoft.com/office/powerpoint/2010/main" val="11539902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2"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000" fill="hold"/>
                                        <p:tgtEl>
                                          <p:spTgt spid="5"/>
                                        </p:tgtEl>
                                        <p:attrNameLst>
                                          <p:attrName>ppt_x</p:attrName>
                                        </p:attrNameLst>
                                      </p:cBhvr>
                                      <p:tavLst>
                                        <p:tav tm="0">
                                          <p:val>
                                            <p:strVal val="1+#ppt_w/2"/>
                                          </p:val>
                                        </p:tav>
                                        <p:tav tm="100000">
                                          <p:val>
                                            <p:strVal val="#ppt_x"/>
                                          </p:val>
                                        </p:tav>
                                      </p:tavLst>
                                    </p:anim>
                                    <p:anim calcmode="lin" valueType="num">
                                      <p:cBhvr additive="base">
                                        <p:cTn id="24" dur="10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2200"/>
                            </p:stCondLst>
                            <p:childTnLst>
                              <p:par>
                                <p:cTn id="26" presetID="10" presetClass="entr" presetSubtype="0"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childTnLst>
                          </p:cTn>
                        </p:par>
                        <p:par>
                          <p:cTn id="29" fill="hold">
                            <p:stCondLst>
                              <p:cond delay="2700"/>
                            </p:stCondLst>
                            <p:childTnLst>
                              <p:par>
                                <p:cTn id="30" presetID="10"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nodeType="withEffect">
                                  <p:stCondLst>
                                    <p:cond delay="10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nodeType="withEffect">
                                  <p:stCondLst>
                                    <p:cond delay="20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par>
                                <p:cTn id="39" presetID="10" presetClass="entr" presetSubtype="0" fill="hold" nodeType="withEffect">
                                  <p:stCondLst>
                                    <p:cond delay="3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C:\Users\zjd\Desktop\Nipic_6113596_20120307231744383000.jpg"/>
          <p:cNvPicPr>
            <a:picLocks noChangeArrowheads="1"/>
          </p:cNvPicPr>
          <p:nvPr/>
        </p:nvPicPr>
        <p:blipFill rotWithShape="1">
          <a:blip r:embed="rId3"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rcRect/>
          <a:stretch/>
        </p:blipFill>
        <p:spPr bwMode="auto">
          <a:xfrm>
            <a:off x="-388" y="0"/>
            <a:ext cx="12189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第五部分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明年</a:t>
            </a:r>
            <a:r>
              <a:rPr lang="zh-CN" altLang="en-US" sz="5330" b="1" dirty="0">
                <a:solidFill>
                  <a:prstClr val="white"/>
                </a:solidFill>
                <a:latin typeface="微软雅黑" panose="020B0503020204020204" pitchFamily="34" charset="-122"/>
                <a:ea typeface="微软雅黑" panose="020B0503020204020204" pitchFamily="34" charset="-122"/>
              </a:rPr>
              <a:t>工作计划</a:t>
            </a:r>
          </a:p>
        </p:txBody>
      </p:sp>
      <p:grpSp>
        <p:nvGrpSpPr>
          <p:cNvPr id="31" name="组合 30"/>
          <p:cNvGrpSpPr/>
          <p:nvPr/>
        </p:nvGrpSpPr>
        <p:grpSpPr>
          <a:xfrm>
            <a:off x="1575944" y="2565269"/>
            <a:ext cx="1919001" cy="1919000"/>
            <a:chOff x="1575944" y="2565269"/>
            <a:chExt cx="1919001" cy="1919000"/>
          </a:xfrm>
        </p:grpSpPr>
        <p:sp>
          <p:nvSpPr>
            <p:cNvPr id="33" name="椭圆 32"/>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44732" y="2926121"/>
              <a:ext cx="1047664" cy="100575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7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7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7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7162"/>
                  </a:lnTo>
                  <a:lnTo>
                    <a:pt x="3203106" y="2017479"/>
                  </a:lnTo>
                  <a:lnTo>
                    <a:pt x="3254843" y="2017479"/>
                  </a:lnTo>
                  <a:lnTo>
                    <a:pt x="3258017" y="2017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1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总体思路</a:t>
            </a:r>
          </a:p>
        </p:txBody>
      </p:sp>
      <p:sp>
        <p:nvSpPr>
          <p:cNvPr id="16"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能力提升计划</a:t>
            </a:r>
          </a:p>
        </p:txBody>
      </p:sp>
      <p:sp>
        <p:nvSpPr>
          <p:cNvPr id="17"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放宽思路</a:t>
            </a:r>
          </a:p>
        </p:txBody>
      </p:sp>
      <p:sp>
        <p:nvSpPr>
          <p:cNvPr id="18"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具体目标规划</a:t>
            </a:r>
          </a:p>
        </p:txBody>
      </p:sp>
      <p:sp>
        <p:nvSpPr>
          <p:cNvPr id="19"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en-US" altLang="zh-CN" sz="2000" dirty="0">
                <a:solidFill>
                  <a:schemeClr val="bg1"/>
                </a:solidFill>
                <a:latin typeface="微软雅黑" pitchFamily="34" charset="-122"/>
                <a:ea typeface="微软雅黑" pitchFamily="34" charset="-122"/>
              </a:rPr>
              <a:t>SWOT</a:t>
            </a:r>
            <a:r>
              <a:rPr lang="zh-CN" altLang="en-US" sz="2000" dirty="0">
                <a:solidFill>
                  <a:schemeClr val="bg1"/>
                </a:solidFill>
                <a:latin typeface="微软雅黑" pitchFamily="34" charset="-122"/>
                <a:ea typeface="微软雅黑" pitchFamily="34" charset="-122"/>
              </a:rPr>
              <a:t>分析</a:t>
            </a:r>
          </a:p>
        </p:txBody>
      </p:sp>
      <p:sp>
        <p:nvSpPr>
          <p:cNvPr id="21"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计划实施阶段</a:t>
            </a:r>
          </a:p>
        </p:txBody>
      </p:sp>
      <p:sp>
        <p:nvSpPr>
          <p:cNvPr id="22"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可行性分析</a:t>
            </a:r>
          </a:p>
        </p:txBody>
      </p:sp>
    </p:spTree>
    <p:extLst>
      <p:ext uri="{BB962C8B-B14F-4D97-AF65-F5344CB8AC3E}">
        <p14:creationId xmlns:p14="http://schemas.microsoft.com/office/powerpoint/2010/main" val="4138506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0000">
                                          <p:cBhvr additive="base">
                                            <p:cTn id="11" dur="75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15" grpId="0"/>
          <p:bldP spid="16" grpId="0"/>
          <p:bldP spid="17" grpId="0"/>
          <p:bldP spid="18" grpId="0"/>
          <p:bldP spid="19"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0-#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15" grpId="0"/>
          <p:bldP spid="16" grpId="0"/>
          <p:bldP spid="17" grpId="0"/>
          <p:bldP spid="18" grpId="0"/>
          <p:bldP spid="19" grpId="0"/>
          <p:bldP spid="21" grpId="0"/>
          <p:bldP spid="22"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总体思路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Rectangle 69"/>
          <p:cNvSpPr/>
          <p:nvPr/>
        </p:nvSpPr>
        <p:spPr>
          <a:xfrm>
            <a:off x="2205980" y="4624971"/>
            <a:ext cx="1992609" cy="931008"/>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1" name="Rectangle 78"/>
          <p:cNvSpPr/>
          <p:nvPr/>
        </p:nvSpPr>
        <p:spPr>
          <a:xfrm>
            <a:off x="6365722" y="4624972"/>
            <a:ext cx="4193144" cy="931008"/>
          </a:xfrm>
          <a:prstGeom prst="homePlate">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2" name="Rectangle 66"/>
          <p:cNvSpPr/>
          <p:nvPr/>
        </p:nvSpPr>
        <p:spPr>
          <a:xfrm>
            <a:off x="3078299" y="3693965"/>
            <a:ext cx="1120289" cy="931008"/>
          </a:xfrm>
          <a:prstGeom prst="rec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3" name="Rectangle 77"/>
          <p:cNvSpPr/>
          <p:nvPr/>
        </p:nvSpPr>
        <p:spPr>
          <a:xfrm>
            <a:off x="6365722" y="3693965"/>
            <a:ext cx="4193144" cy="931008"/>
          </a:xfrm>
          <a:prstGeom prst="homePlate">
            <a:avLst/>
          </a:prstGeom>
          <a:gradFill>
            <a:gsLst>
              <a:gs pos="0">
                <a:schemeClr val="tx1">
                  <a:lumMod val="75000"/>
                </a:schemeClr>
              </a:gs>
              <a:gs pos="50000">
                <a:schemeClr val="tx1"/>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4" name="Rectangle 65"/>
          <p:cNvSpPr/>
          <p:nvPr/>
        </p:nvSpPr>
        <p:spPr>
          <a:xfrm>
            <a:off x="2205979" y="2762957"/>
            <a:ext cx="1992609" cy="931008"/>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5" name="Rectangle 74"/>
          <p:cNvSpPr/>
          <p:nvPr/>
        </p:nvSpPr>
        <p:spPr>
          <a:xfrm>
            <a:off x="6365722" y="2762957"/>
            <a:ext cx="4193144" cy="931008"/>
          </a:xfrm>
          <a:prstGeom prst="homePlate">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6" name="Rectangle 64"/>
          <p:cNvSpPr/>
          <p:nvPr/>
        </p:nvSpPr>
        <p:spPr>
          <a:xfrm>
            <a:off x="3078299" y="1831949"/>
            <a:ext cx="1120289" cy="931008"/>
          </a:xfrm>
          <a:prstGeom prst="rec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7" name="Rectangle 72"/>
          <p:cNvSpPr/>
          <p:nvPr/>
        </p:nvSpPr>
        <p:spPr>
          <a:xfrm>
            <a:off x="6365720" y="1831949"/>
            <a:ext cx="4193144" cy="931008"/>
          </a:xfrm>
          <a:prstGeom prst="homePlate">
            <a:avLst/>
          </a:prstGeom>
          <a:gradFill>
            <a:gsLst>
              <a:gs pos="0">
                <a:schemeClr val="tx1">
                  <a:lumMod val="75000"/>
                </a:schemeClr>
              </a:gs>
              <a:gs pos="50000">
                <a:schemeClr val="tx1"/>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nvGrpSpPr>
          <p:cNvPr id="48" name="组合 47"/>
          <p:cNvGrpSpPr/>
          <p:nvPr/>
        </p:nvGrpSpPr>
        <p:grpSpPr>
          <a:xfrm>
            <a:off x="3959161" y="1124744"/>
            <a:ext cx="2533632" cy="5105706"/>
            <a:chOff x="3635158" y="1362030"/>
            <a:chExt cx="2533632" cy="5105706"/>
          </a:xfrm>
        </p:grpSpPr>
        <p:grpSp>
          <p:nvGrpSpPr>
            <p:cNvPr id="49" name="Group 29"/>
            <p:cNvGrpSpPr/>
            <p:nvPr/>
          </p:nvGrpSpPr>
          <p:grpSpPr>
            <a:xfrm>
              <a:off x="3635158" y="1362030"/>
              <a:ext cx="2533632" cy="5105706"/>
              <a:chOff x="3189614" y="1562392"/>
              <a:chExt cx="1474915" cy="3116662"/>
            </a:xfrm>
            <a:effectLst/>
          </p:grpSpPr>
          <p:sp>
            <p:nvSpPr>
              <p:cNvPr id="51" name="Freeform 86"/>
              <p:cNvSpPr/>
              <p:nvPr/>
            </p:nvSpPr>
            <p:spPr>
              <a:xfrm>
                <a:off x="3205385"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404040"/>
              </a:solidFill>
              <a:ln>
                <a:noFill/>
              </a:ln>
              <a:effectLst>
                <a:outerShdw blurRad="177800" dist="889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nvGrpSpPr>
              <p:cNvPr id="52" name="Group 20"/>
              <p:cNvGrpSpPr/>
              <p:nvPr/>
            </p:nvGrpSpPr>
            <p:grpSpPr>
              <a:xfrm>
                <a:off x="3189614" y="1991493"/>
                <a:ext cx="23662" cy="645898"/>
                <a:chOff x="3392428" y="1951545"/>
                <a:chExt cx="27432" cy="735419"/>
              </a:xfrm>
            </p:grpSpPr>
            <p:sp>
              <p:nvSpPr>
                <p:cNvPr id="58" name="Rectangle 108"/>
                <p:cNvSpPr/>
                <p:nvPr/>
              </p:nvSpPr>
              <p:spPr>
                <a:xfrm>
                  <a:off x="3392428" y="1951545"/>
                  <a:ext cx="18288" cy="17282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9" name="Rectangle 117"/>
                <p:cNvSpPr/>
                <p:nvPr/>
              </p:nvSpPr>
              <p:spPr>
                <a:xfrm>
                  <a:off x="3401572" y="2289545"/>
                  <a:ext cx="18288" cy="11887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60" name="Rectangle 118"/>
                <p:cNvSpPr/>
                <p:nvPr/>
              </p:nvSpPr>
              <p:spPr>
                <a:xfrm>
                  <a:off x="3401572" y="2568092"/>
                  <a:ext cx="18288" cy="11887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sp>
            <p:nvSpPr>
              <p:cNvPr id="53"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4"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5"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6"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7"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sp>
          <p:nvSpPr>
            <p:cNvPr id="50" name="矩形 49"/>
            <p:cNvSpPr/>
            <p:nvPr/>
          </p:nvSpPr>
          <p:spPr>
            <a:xfrm>
              <a:off x="3836361" y="2073382"/>
              <a:ext cx="2158318" cy="3715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1" name="组合 60"/>
          <p:cNvGrpSpPr/>
          <p:nvPr/>
        </p:nvGrpSpPr>
        <p:grpSpPr>
          <a:xfrm>
            <a:off x="2747191" y="1728223"/>
            <a:ext cx="1138461" cy="1138461"/>
            <a:chOff x="2423188" y="1965509"/>
            <a:chExt cx="1138461" cy="1138461"/>
          </a:xfrm>
        </p:grpSpPr>
        <p:sp>
          <p:nvSpPr>
            <p:cNvPr id="62" name="椭圆 61"/>
            <p:cNvSpPr/>
            <p:nvPr/>
          </p:nvSpPr>
          <p:spPr>
            <a:xfrm>
              <a:off x="2423188"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grpSp>
          <p:nvGrpSpPr>
            <p:cNvPr id="63" name="组合 62"/>
            <p:cNvGrpSpPr/>
            <p:nvPr/>
          </p:nvGrpSpPr>
          <p:grpSpPr>
            <a:xfrm>
              <a:off x="2717672" y="2275981"/>
              <a:ext cx="548883" cy="549601"/>
              <a:chOff x="2469000" y="2022672"/>
              <a:chExt cx="885483" cy="886641"/>
            </a:xfrm>
            <a:solidFill>
              <a:schemeClr val="accent1"/>
            </a:solidFill>
          </p:grpSpPr>
          <p:sp>
            <p:nvSpPr>
              <p:cNvPr id="64" name="Freeform 611"/>
              <p:cNvSpPr>
                <a:spLocks noEditPoints="1"/>
              </p:cNvSpPr>
              <p:nvPr/>
            </p:nvSpPr>
            <p:spPr bwMode="auto">
              <a:xfrm>
                <a:off x="2965563"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612"/>
              <p:cNvSpPr>
                <a:spLocks/>
              </p:cNvSpPr>
              <p:nvPr/>
            </p:nvSpPr>
            <p:spPr bwMode="auto">
              <a:xfrm>
                <a:off x="2469000" y="2034248"/>
                <a:ext cx="392391"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613"/>
              <p:cNvSpPr>
                <a:spLocks/>
              </p:cNvSpPr>
              <p:nvPr/>
            </p:nvSpPr>
            <p:spPr bwMode="auto">
              <a:xfrm>
                <a:off x="2469000" y="2022672"/>
                <a:ext cx="885483"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67" name="组合 66"/>
          <p:cNvGrpSpPr/>
          <p:nvPr/>
        </p:nvGrpSpPr>
        <p:grpSpPr>
          <a:xfrm>
            <a:off x="1662213" y="2659231"/>
            <a:ext cx="1138461" cy="1138461"/>
            <a:chOff x="1338210" y="2896517"/>
            <a:chExt cx="1138461" cy="1138461"/>
          </a:xfrm>
        </p:grpSpPr>
        <p:sp>
          <p:nvSpPr>
            <p:cNvPr id="68" name="椭圆 67"/>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69"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grpSp>
        <p:nvGrpSpPr>
          <p:cNvPr id="70" name="组合 69"/>
          <p:cNvGrpSpPr/>
          <p:nvPr/>
        </p:nvGrpSpPr>
        <p:grpSpPr>
          <a:xfrm>
            <a:off x="2747191" y="3590239"/>
            <a:ext cx="1138461" cy="1138461"/>
            <a:chOff x="2423188" y="3827525"/>
            <a:chExt cx="1138461" cy="1138461"/>
          </a:xfrm>
        </p:grpSpPr>
        <p:sp>
          <p:nvSpPr>
            <p:cNvPr id="71" name="椭圆 70"/>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72"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3" name="组合 72"/>
          <p:cNvGrpSpPr/>
          <p:nvPr/>
        </p:nvGrpSpPr>
        <p:grpSpPr>
          <a:xfrm>
            <a:off x="1662213" y="4521246"/>
            <a:ext cx="1138461" cy="1138461"/>
            <a:chOff x="1338210" y="4758532"/>
            <a:chExt cx="1138461" cy="1138461"/>
          </a:xfrm>
        </p:grpSpPr>
        <p:sp>
          <p:nvSpPr>
            <p:cNvPr id="74" name="椭圆 73"/>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75"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6" name="组合 75"/>
          <p:cNvGrpSpPr/>
          <p:nvPr/>
        </p:nvGrpSpPr>
        <p:grpSpPr>
          <a:xfrm>
            <a:off x="4160364" y="1838097"/>
            <a:ext cx="2158318" cy="929382"/>
            <a:chOff x="4145825" y="2075383"/>
            <a:chExt cx="2158318" cy="929382"/>
          </a:xfrm>
        </p:grpSpPr>
        <p:sp>
          <p:nvSpPr>
            <p:cNvPr id="77" name="Rectangle 82"/>
            <p:cNvSpPr/>
            <p:nvPr/>
          </p:nvSpPr>
          <p:spPr>
            <a:xfrm>
              <a:off x="4145825" y="2075383"/>
              <a:ext cx="2158318" cy="929382"/>
            </a:xfrm>
            <a:prstGeom prst="rect">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dirty="0">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4152599" y="2319300"/>
              <a:ext cx="2144770" cy="430879"/>
            </a:xfrm>
            <a:prstGeom prst="rect">
              <a:avLst/>
            </a:prstGeom>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思路一</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79" name="矩形 47"/>
          <p:cNvSpPr>
            <a:spLocks noChangeArrowheads="1"/>
          </p:cNvSpPr>
          <p:nvPr/>
        </p:nvSpPr>
        <p:spPr bwMode="auto">
          <a:xfrm>
            <a:off x="6678713" y="2010931"/>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0" name="组合 79"/>
          <p:cNvGrpSpPr/>
          <p:nvPr/>
        </p:nvGrpSpPr>
        <p:grpSpPr>
          <a:xfrm>
            <a:off x="4160364" y="2767478"/>
            <a:ext cx="2158318" cy="929382"/>
            <a:chOff x="4145825" y="3004764"/>
            <a:chExt cx="2158318" cy="929382"/>
          </a:xfrm>
          <a:solidFill>
            <a:schemeClr val="bg1">
              <a:lumMod val="50000"/>
            </a:schemeClr>
          </a:solidFill>
        </p:grpSpPr>
        <p:sp>
          <p:nvSpPr>
            <p:cNvPr id="81" name="Rectangle 83"/>
            <p:cNvSpPr/>
            <p:nvPr/>
          </p:nvSpPr>
          <p:spPr>
            <a:xfrm>
              <a:off x="4145825" y="3004764"/>
              <a:ext cx="2158318" cy="929382"/>
            </a:xfrm>
            <a:prstGeom prst="rect">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152599" y="3246665"/>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思路二</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83" name="矩形 47"/>
          <p:cNvSpPr>
            <a:spLocks noChangeArrowheads="1"/>
          </p:cNvSpPr>
          <p:nvPr/>
        </p:nvSpPr>
        <p:spPr bwMode="auto">
          <a:xfrm>
            <a:off x="6678713" y="2933966"/>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4" name="组合 83"/>
          <p:cNvGrpSpPr/>
          <p:nvPr/>
        </p:nvGrpSpPr>
        <p:grpSpPr>
          <a:xfrm>
            <a:off x="4160364" y="3696860"/>
            <a:ext cx="2158318" cy="929382"/>
            <a:chOff x="4145825" y="3934146"/>
            <a:chExt cx="2158318" cy="929382"/>
          </a:xfrm>
          <a:solidFill>
            <a:schemeClr val="accent1"/>
          </a:solidFill>
        </p:grpSpPr>
        <p:sp>
          <p:nvSpPr>
            <p:cNvPr id="85" name="Rectangle 84"/>
            <p:cNvSpPr/>
            <p:nvPr/>
          </p:nvSpPr>
          <p:spPr>
            <a:xfrm>
              <a:off x="4145825" y="3934146"/>
              <a:ext cx="2158318" cy="929382"/>
            </a:xfrm>
            <a:prstGeom prst="rect">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86" name="矩形 85"/>
            <p:cNvSpPr/>
            <p:nvPr/>
          </p:nvSpPr>
          <p:spPr>
            <a:xfrm>
              <a:off x="4152599" y="4173151"/>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思路三</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87" name="矩形 47"/>
          <p:cNvSpPr>
            <a:spLocks noChangeArrowheads="1"/>
          </p:cNvSpPr>
          <p:nvPr/>
        </p:nvSpPr>
        <p:spPr bwMode="auto">
          <a:xfrm>
            <a:off x="6678713" y="3857001"/>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8" name="组合 87"/>
          <p:cNvGrpSpPr/>
          <p:nvPr/>
        </p:nvGrpSpPr>
        <p:grpSpPr>
          <a:xfrm>
            <a:off x="4160364" y="4626239"/>
            <a:ext cx="2158318" cy="941139"/>
            <a:chOff x="4145825" y="4863526"/>
            <a:chExt cx="2158318" cy="929382"/>
          </a:xfrm>
          <a:solidFill>
            <a:schemeClr val="bg1">
              <a:lumMod val="50000"/>
            </a:schemeClr>
          </a:solidFill>
        </p:grpSpPr>
        <p:sp>
          <p:nvSpPr>
            <p:cNvPr id="89" name="Rectangle 85"/>
            <p:cNvSpPr/>
            <p:nvPr/>
          </p:nvSpPr>
          <p:spPr>
            <a:xfrm>
              <a:off x="4145825" y="4863526"/>
              <a:ext cx="2158318" cy="929382"/>
            </a:xfrm>
            <a:prstGeom prst="rect">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90" name="矩形 89"/>
            <p:cNvSpPr/>
            <p:nvPr/>
          </p:nvSpPr>
          <p:spPr>
            <a:xfrm>
              <a:off x="4152599" y="5112323"/>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思路四</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91" name="矩形 47"/>
          <p:cNvSpPr>
            <a:spLocks noChangeArrowheads="1"/>
          </p:cNvSpPr>
          <p:nvPr/>
        </p:nvSpPr>
        <p:spPr bwMode="auto">
          <a:xfrm>
            <a:off x="6678713" y="4780035"/>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33546007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42"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anim calcmode="lin" valueType="num">
                                      <p:cBhvr>
                                        <p:cTn id="24" dur="500" fill="hold"/>
                                        <p:tgtEl>
                                          <p:spTgt spid="48"/>
                                        </p:tgtEl>
                                        <p:attrNameLst>
                                          <p:attrName>ppt_x</p:attrName>
                                        </p:attrNameLst>
                                      </p:cBhvr>
                                      <p:tavLst>
                                        <p:tav tm="0">
                                          <p:val>
                                            <p:strVal val="#ppt_x"/>
                                          </p:val>
                                        </p:tav>
                                        <p:tav tm="100000">
                                          <p:val>
                                            <p:strVal val="#ppt_x"/>
                                          </p:val>
                                        </p:tav>
                                      </p:tavLst>
                                    </p:anim>
                                    <p:anim calcmode="lin" valueType="num">
                                      <p:cBhvr>
                                        <p:cTn id="25" dur="500" fill="hold"/>
                                        <p:tgtEl>
                                          <p:spTgt spid="48"/>
                                        </p:tgtEl>
                                        <p:attrNameLst>
                                          <p:attrName>ppt_y</p:attrName>
                                        </p:attrNameLst>
                                      </p:cBhvr>
                                      <p:tavLst>
                                        <p:tav tm="0">
                                          <p:val>
                                            <p:strVal val="#ppt_y+.1"/>
                                          </p:val>
                                        </p:tav>
                                        <p:tav tm="100000">
                                          <p:val>
                                            <p:strVal val="#ppt_y"/>
                                          </p:val>
                                        </p:tav>
                                      </p:tavLst>
                                    </p:anim>
                                  </p:childTnLst>
                                </p:cTn>
                              </p:par>
                            </p:childTnLst>
                          </p:cTn>
                        </p:par>
                        <p:par>
                          <p:cTn id="26" fill="hold">
                            <p:stCondLst>
                              <p:cond delay="1620"/>
                            </p:stCondLst>
                            <p:childTnLst>
                              <p:par>
                                <p:cTn id="27" presetID="2" presetClass="entr" presetSubtype="8"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1250" fill="hold"/>
                                        <p:tgtEl>
                                          <p:spTgt spid="61"/>
                                        </p:tgtEl>
                                        <p:attrNameLst>
                                          <p:attrName>ppt_x</p:attrName>
                                        </p:attrNameLst>
                                      </p:cBhvr>
                                      <p:tavLst>
                                        <p:tav tm="0">
                                          <p:val>
                                            <p:strVal val="0-#ppt_w/2"/>
                                          </p:val>
                                        </p:tav>
                                        <p:tav tm="100000">
                                          <p:val>
                                            <p:strVal val="#ppt_x"/>
                                          </p:val>
                                        </p:tav>
                                      </p:tavLst>
                                    </p:anim>
                                    <p:anim calcmode="lin" valueType="num">
                                      <p:cBhvr additive="base">
                                        <p:cTn id="30" dur="1250" fill="hold"/>
                                        <p:tgtEl>
                                          <p:spTgt spid="61"/>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1250" fill="hold"/>
                                        <p:tgtEl>
                                          <p:spTgt spid="67"/>
                                        </p:tgtEl>
                                        <p:attrNameLst>
                                          <p:attrName>ppt_x</p:attrName>
                                        </p:attrNameLst>
                                      </p:cBhvr>
                                      <p:tavLst>
                                        <p:tav tm="0">
                                          <p:val>
                                            <p:strVal val="0-#ppt_w/2"/>
                                          </p:val>
                                        </p:tav>
                                        <p:tav tm="100000">
                                          <p:val>
                                            <p:strVal val="#ppt_x"/>
                                          </p:val>
                                        </p:tav>
                                      </p:tavLst>
                                    </p:anim>
                                    <p:anim calcmode="lin" valueType="num">
                                      <p:cBhvr additive="base">
                                        <p:cTn id="34" dur="1250" fill="hold"/>
                                        <p:tgtEl>
                                          <p:spTgt spid="6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1250" fill="hold"/>
                                        <p:tgtEl>
                                          <p:spTgt spid="70"/>
                                        </p:tgtEl>
                                        <p:attrNameLst>
                                          <p:attrName>ppt_x</p:attrName>
                                        </p:attrNameLst>
                                      </p:cBhvr>
                                      <p:tavLst>
                                        <p:tav tm="0">
                                          <p:val>
                                            <p:strVal val="0-#ppt_w/2"/>
                                          </p:val>
                                        </p:tav>
                                        <p:tav tm="100000">
                                          <p:val>
                                            <p:strVal val="#ppt_x"/>
                                          </p:val>
                                        </p:tav>
                                      </p:tavLst>
                                    </p:anim>
                                    <p:anim calcmode="lin" valueType="num">
                                      <p:cBhvr additive="base">
                                        <p:cTn id="38" dur="1250" fill="hold"/>
                                        <p:tgtEl>
                                          <p:spTgt spid="70"/>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additive="base">
                                        <p:cTn id="41" dur="1250" fill="hold"/>
                                        <p:tgtEl>
                                          <p:spTgt spid="73"/>
                                        </p:tgtEl>
                                        <p:attrNameLst>
                                          <p:attrName>ppt_x</p:attrName>
                                        </p:attrNameLst>
                                      </p:cBhvr>
                                      <p:tavLst>
                                        <p:tav tm="0">
                                          <p:val>
                                            <p:strVal val="0-#ppt_w/2"/>
                                          </p:val>
                                        </p:tav>
                                        <p:tav tm="100000">
                                          <p:val>
                                            <p:strVal val="#ppt_x"/>
                                          </p:val>
                                        </p:tav>
                                      </p:tavLst>
                                    </p:anim>
                                    <p:anim calcmode="lin" valueType="num">
                                      <p:cBhvr additive="base">
                                        <p:cTn id="42" dur="1250" fill="hold"/>
                                        <p:tgtEl>
                                          <p:spTgt spid="73"/>
                                        </p:tgtEl>
                                        <p:attrNameLst>
                                          <p:attrName>ppt_y</p:attrName>
                                        </p:attrNameLst>
                                      </p:cBhvr>
                                      <p:tavLst>
                                        <p:tav tm="0">
                                          <p:val>
                                            <p:strVal val="#ppt_y"/>
                                          </p:val>
                                        </p:tav>
                                        <p:tav tm="100000">
                                          <p:val>
                                            <p:strVal val="#ppt_y"/>
                                          </p:val>
                                        </p:tav>
                                      </p:tavLst>
                                    </p:anim>
                                  </p:childTnLst>
                                </p:cTn>
                              </p:par>
                              <p:par>
                                <p:cTn id="43" presetID="8" presetClass="emph" presetSubtype="0" fill="hold" nodeType="withEffect">
                                  <p:stCondLst>
                                    <p:cond delay="0"/>
                                  </p:stCondLst>
                                  <p:childTnLst>
                                    <p:animRot by="21600000">
                                      <p:cBhvr>
                                        <p:cTn id="44" dur="1250" fill="hold"/>
                                        <p:tgtEl>
                                          <p:spTgt spid="61"/>
                                        </p:tgtEl>
                                        <p:attrNameLst>
                                          <p:attrName>r</p:attrName>
                                        </p:attrNameLst>
                                      </p:cBhvr>
                                    </p:animRot>
                                  </p:childTnLst>
                                </p:cTn>
                              </p:par>
                              <p:par>
                                <p:cTn id="45" presetID="8" presetClass="emph" presetSubtype="0" fill="hold" nodeType="withEffect">
                                  <p:stCondLst>
                                    <p:cond delay="0"/>
                                  </p:stCondLst>
                                  <p:childTnLst>
                                    <p:animRot by="21600000">
                                      <p:cBhvr>
                                        <p:cTn id="46" dur="1250" fill="hold"/>
                                        <p:tgtEl>
                                          <p:spTgt spid="67"/>
                                        </p:tgtEl>
                                        <p:attrNameLst>
                                          <p:attrName>r</p:attrName>
                                        </p:attrNameLst>
                                      </p:cBhvr>
                                    </p:animRot>
                                  </p:childTnLst>
                                </p:cTn>
                              </p:par>
                              <p:par>
                                <p:cTn id="47" presetID="8" presetClass="emph" presetSubtype="0" fill="hold" nodeType="withEffect">
                                  <p:stCondLst>
                                    <p:cond delay="0"/>
                                  </p:stCondLst>
                                  <p:childTnLst>
                                    <p:animRot by="21600000">
                                      <p:cBhvr>
                                        <p:cTn id="48" dur="1250" fill="hold"/>
                                        <p:tgtEl>
                                          <p:spTgt spid="70"/>
                                        </p:tgtEl>
                                        <p:attrNameLst>
                                          <p:attrName>r</p:attrName>
                                        </p:attrNameLst>
                                      </p:cBhvr>
                                    </p:animRot>
                                  </p:childTnLst>
                                </p:cTn>
                              </p:par>
                              <p:par>
                                <p:cTn id="49" presetID="8" presetClass="emph" presetSubtype="0" fill="hold" nodeType="withEffect">
                                  <p:stCondLst>
                                    <p:cond delay="0"/>
                                  </p:stCondLst>
                                  <p:childTnLst>
                                    <p:animRot by="21600000">
                                      <p:cBhvr>
                                        <p:cTn id="50" dur="1250" fill="hold"/>
                                        <p:tgtEl>
                                          <p:spTgt spid="73"/>
                                        </p:tgtEl>
                                        <p:attrNameLst>
                                          <p:attrName>r</p:attrName>
                                        </p:attrNameLst>
                                      </p:cBhvr>
                                    </p:animRot>
                                  </p:childTnLst>
                                </p:cTn>
                              </p:par>
                            </p:childTnLst>
                          </p:cTn>
                        </p:par>
                        <p:par>
                          <p:cTn id="51" fill="hold">
                            <p:stCondLst>
                              <p:cond delay="287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250"/>
                                        <p:tgtEl>
                                          <p:spTgt spid="4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250"/>
                                        <p:tgtEl>
                                          <p:spTgt spid="4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par>
                                <p:cTn id="64" presetID="22" presetClass="entr" presetSubtype="8" fill="hold" nodeType="withEffect">
                                  <p:stCondLst>
                                    <p:cond delay="250"/>
                                  </p:stCondLst>
                                  <p:childTnLst>
                                    <p:set>
                                      <p:cBhvr>
                                        <p:cTn id="65" dur="1" fill="hold">
                                          <p:stCondLst>
                                            <p:cond delay="0"/>
                                          </p:stCondLst>
                                        </p:cTn>
                                        <p:tgtEl>
                                          <p:spTgt spid="76"/>
                                        </p:tgtEl>
                                        <p:attrNameLst>
                                          <p:attrName>style.visibility</p:attrName>
                                        </p:attrNameLst>
                                      </p:cBhvr>
                                      <p:to>
                                        <p:strVal val="visible"/>
                                      </p:to>
                                    </p:set>
                                    <p:animEffect transition="in" filter="wipe(left)">
                                      <p:cBhvr>
                                        <p:cTn id="66" dur="500"/>
                                        <p:tgtEl>
                                          <p:spTgt spid="76"/>
                                        </p:tgtEl>
                                      </p:cBhvr>
                                    </p:animEffect>
                                  </p:childTnLst>
                                </p:cTn>
                              </p:par>
                              <p:par>
                                <p:cTn id="67" presetID="22" presetClass="entr" presetSubtype="8" fill="hold" nodeType="withEffect">
                                  <p:stCondLst>
                                    <p:cond delay="250"/>
                                  </p:stCondLst>
                                  <p:childTnLst>
                                    <p:set>
                                      <p:cBhvr>
                                        <p:cTn id="68" dur="1" fill="hold">
                                          <p:stCondLst>
                                            <p:cond delay="0"/>
                                          </p:stCondLst>
                                        </p:cTn>
                                        <p:tgtEl>
                                          <p:spTgt spid="84"/>
                                        </p:tgtEl>
                                        <p:attrNameLst>
                                          <p:attrName>style.visibility</p:attrName>
                                        </p:attrNameLst>
                                      </p:cBhvr>
                                      <p:to>
                                        <p:strVal val="visible"/>
                                      </p:to>
                                    </p:set>
                                    <p:animEffect transition="in" filter="wipe(left)">
                                      <p:cBhvr>
                                        <p:cTn id="69" dur="500"/>
                                        <p:tgtEl>
                                          <p:spTgt spid="84"/>
                                        </p:tgtEl>
                                      </p:cBhvr>
                                    </p:animEffect>
                                  </p:childTnLst>
                                </p:cTn>
                              </p:par>
                              <p:par>
                                <p:cTn id="70" presetID="22" presetClass="entr" presetSubtype="8" fill="hold" nodeType="withEffect">
                                  <p:stCondLst>
                                    <p:cond delay="50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par>
                                <p:cTn id="73" presetID="22" presetClass="entr" presetSubtype="8" fill="hold" nodeType="withEffect">
                                  <p:stCondLst>
                                    <p:cond delay="500"/>
                                  </p:stCondLst>
                                  <p:childTnLst>
                                    <p:set>
                                      <p:cBhvr>
                                        <p:cTn id="74" dur="1" fill="hold">
                                          <p:stCondLst>
                                            <p:cond delay="0"/>
                                          </p:stCondLst>
                                        </p:cTn>
                                        <p:tgtEl>
                                          <p:spTgt spid="88"/>
                                        </p:tgtEl>
                                        <p:attrNameLst>
                                          <p:attrName>style.visibility</p:attrName>
                                        </p:attrNameLst>
                                      </p:cBhvr>
                                      <p:to>
                                        <p:strVal val="visible"/>
                                      </p:to>
                                    </p:set>
                                    <p:animEffect transition="in" filter="wipe(left)">
                                      <p:cBhvr>
                                        <p:cTn id="75" dur="500"/>
                                        <p:tgtEl>
                                          <p:spTgt spid="88"/>
                                        </p:tgtEl>
                                      </p:cBhvr>
                                    </p:animEffect>
                                  </p:childTnLst>
                                </p:cTn>
                              </p:par>
                              <p:par>
                                <p:cTn id="76" presetID="22" presetClass="entr" presetSubtype="8" fill="hold" grpId="0" nodeType="withEffect">
                                  <p:stCondLst>
                                    <p:cond delay="750"/>
                                  </p:stCondLst>
                                  <p:childTnLst>
                                    <p:set>
                                      <p:cBhvr>
                                        <p:cTn id="77" dur="1" fill="hold">
                                          <p:stCondLst>
                                            <p:cond delay="0"/>
                                          </p:stCondLst>
                                        </p:cTn>
                                        <p:tgtEl>
                                          <p:spTgt spid="79"/>
                                        </p:tgtEl>
                                        <p:attrNameLst>
                                          <p:attrName>style.visibility</p:attrName>
                                        </p:attrNameLst>
                                      </p:cBhvr>
                                      <p:to>
                                        <p:strVal val="visible"/>
                                      </p:to>
                                    </p:set>
                                    <p:animEffect transition="in" filter="wipe(left)">
                                      <p:cBhvr>
                                        <p:cTn id="78" dur="500"/>
                                        <p:tgtEl>
                                          <p:spTgt spid="79"/>
                                        </p:tgtEl>
                                      </p:cBhvr>
                                    </p:animEffect>
                                  </p:childTnLst>
                                </p:cTn>
                              </p:par>
                              <p:par>
                                <p:cTn id="79" presetID="22" presetClass="entr" presetSubtype="8" fill="hold" grpId="0" nodeType="withEffect">
                                  <p:stCondLst>
                                    <p:cond delay="750"/>
                                  </p:stCondLst>
                                  <p:childTnLst>
                                    <p:set>
                                      <p:cBhvr>
                                        <p:cTn id="80" dur="1" fill="hold">
                                          <p:stCondLst>
                                            <p:cond delay="0"/>
                                          </p:stCondLst>
                                        </p:cTn>
                                        <p:tgtEl>
                                          <p:spTgt spid="47"/>
                                        </p:tgtEl>
                                        <p:attrNameLst>
                                          <p:attrName>style.visibility</p:attrName>
                                        </p:attrNameLst>
                                      </p:cBhvr>
                                      <p:to>
                                        <p:strVal val="visible"/>
                                      </p:to>
                                    </p:set>
                                    <p:animEffect transition="in" filter="wipe(left)">
                                      <p:cBhvr>
                                        <p:cTn id="81" dur="500"/>
                                        <p:tgtEl>
                                          <p:spTgt spid="47"/>
                                        </p:tgtEl>
                                      </p:cBhvr>
                                    </p:animEffect>
                                  </p:childTnLst>
                                </p:cTn>
                              </p:par>
                              <p:par>
                                <p:cTn id="82" presetID="22" presetClass="entr" presetSubtype="8" fill="hold" grpId="0" nodeType="withEffect">
                                  <p:stCondLst>
                                    <p:cond delay="750"/>
                                  </p:stCondLst>
                                  <p:childTnLst>
                                    <p:set>
                                      <p:cBhvr>
                                        <p:cTn id="83" dur="1" fill="hold">
                                          <p:stCondLst>
                                            <p:cond delay="0"/>
                                          </p:stCondLst>
                                        </p:cTn>
                                        <p:tgtEl>
                                          <p:spTgt spid="87"/>
                                        </p:tgtEl>
                                        <p:attrNameLst>
                                          <p:attrName>style.visibility</p:attrName>
                                        </p:attrNameLst>
                                      </p:cBhvr>
                                      <p:to>
                                        <p:strVal val="visible"/>
                                      </p:to>
                                    </p:set>
                                    <p:animEffect transition="in" filter="wipe(left)">
                                      <p:cBhvr>
                                        <p:cTn id="84" dur="500"/>
                                        <p:tgtEl>
                                          <p:spTgt spid="87"/>
                                        </p:tgtEl>
                                      </p:cBhvr>
                                    </p:animEffect>
                                  </p:childTnLst>
                                </p:cTn>
                              </p:par>
                              <p:par>
                                <p:cTn id="85" presetID="22" presetClass="entr" presetSubtype="8" fill="hold" grpId="0" nodeType="withEffect">
                                  <p:stCondLst>
                                    <p:cond delay="75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par>
                                <p:cTn id="88" presetID="22" presetClass="entr" presetSubtype="8" fill="hold" grpId="0" nodeType="withEffect">
                                  <p:stCondLst>
                                    <p:cond delay="1000"/>
                                  </p:stCondLst>
                                  <p:childTnLst>
                                    <p:set>
                                      <p:cBhvr>
                                        <p:cTn id="89" dur="1" fill="hold">
                                          <p:stCondLst>
                                            <p:cond delay="0"/>
                                          </p:stCondLst>
                                        </p:cTn>
                                        <p:tgtEl>
                                          <p:spTgt spid="83"/>
                                        </p:tgtEl>
                                        <p:attrNameLst>
                                          <p:attrName>style.visibility</p:attrName>
                                        </p:attrNameLst>
                                      </p:cBhvr>
                                      <p:to>
                                        <p:strVal val="visible"/>
                                      </p:to>
                                    </p:set>
                                    <p:animEffect transition="in" filter="wipe(left)">
                                      <p:cBhvr>
                                        <p:cTn id="90" dur="500"/>
                                        <p:tgtEl>
                                          <p:spTgt spid="83"/>
                                        </p:tgtEl>
                                      </p:cBhvr>
                                    </p:animEffect>
                                  </p:childTnLst>
                                </p:cTn>
                              </p:par>
                              <p:par>
                                <p:cTn id="91" presetID="22" presetClass="entr" presetSubtype="8" fill="hold" grpId="0" nodeType="withEffect">
                                  <p:stCondLst>
                                    <p:cond delay="1000"/>
                                  </p:stCondLst>
                                  <p:childTnLst>
                                    <p:set>
                                      <p:cBhvr>
                                        <p:cTn id="92" dur="1" fill="hold">
                                          <p:stCondLst>
                                            <p:cond delay="0"/>
                                          </p:stCondLst>
                                        </p:cTn>
                                        <p:tgtEl>
                                          <p:spTgt spid="45"/>
                                        </p:tgtEl>
                                        <p:attrNameLst>
                                          <p:attrName>style.visibility</p:attrName>
                                        </p:attrNameLst>
                                      </p:cBhvr>
                                      <p:to>
                                        <p:strVal val="visible"/>
                                      </p:to>
                                    </p:set>
                                    <p:animEffect transition="in" filter="wipe(left)">
                                      <p:cBhvr>
                                        <p:cTn id="93" dur="500"/>
                                        <p:tgtEl>
                                          <p:spTgt spid="45"/>
                                        </p:tgtEl>
                                      </p:cBhvr>
                                    </p:animEffect>
                                  </p:childTnLst>
                                </p:cTn>
                              </p:par>
                              <p:par>
                                <p:cTn id="94" presetID="22" presetClass="entr" presetSubtype="8" fill="hold" grpId="0" nodeType="withEffect">
                                  <p:stCondLst>
                                    <p:cond delay="1000"/>
                                  </p:stCondLst>
                                  <p:childTnLst>
                                    <p:set>
                                      <p:cBhvr>
                                        <p:cTn id="95" dur="1" fill="hold">
                                          <p:stCondLst>
                                            <p:cond delay="0"/>
                                          </p:stCondLst>
                                        </p:cTn>
                                        <p:tgtEl>
                                          <p:spTgt spid="91"/>
                                        </p:tgtEl>
                                        <p:attrNameLst>
                                          <p:attrName>style.visibility</p:attrName>
                                        </p:attrNameLst>
                                      </p:cBhvr>
                                      <p:to>
                                        <p:strVal val="visible"/>
                                      </p:to>
                                    </p:set>
                                    <p:animEffect transition="in" filter="wipe(left)">
                                      <p:cBhvr>
                                        <p:cTn id="96" dur="500"/>
                                        <p:tgtEl>
                                          <p:spTgt spid="91"/>
                                        </p:tgtEl>
                                      </p:cBhvr>
                                    </p:animEffect>
                                  </p:childTnLst>
                                </p:cTn>
                              </p:par>
                              <p:par>
                                <p:cTn id="97" presetID="22" presetClass="entr" presetSubtype="8" fill="hold" grpId="0" nodeType="withEffect">
                                  <p:stCondLst>
                                    <p:cond delay="1000"/>
                                  </p:stCondLst>
                                  <p:childTnLst>
                                    <p:set>
                                      <p:cBhvr>
                                        <p:cTn id="98" dur="1" fill="hold">
                                          <p:stCondLst>
                                            <p:cond delay="0"/>
                                          </p:stCondLst>
                                        </p:cTn>
                                        <p:tgtEl>
                                          <p:spTgt spid="41"/>
                                        </p:tgtEl>
                                        <p:attrNameLst>
                                          <p:attrName>style.visibility</p:attrName>
                                        </p:attrNameLst>
                                      </p:cBhvr>
                                      <p:to>
                                        <p:strVal val="visible"/>
                                      </p:to>
                                    </p:set>
                                    <p:animEffect transition="in" filter="wipe(left)">
                                      <p:cBhvr>
                                        <p:cTn id="9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0" grpId="0" animBg="1"/>
      <p:bldP spid="41" grpId="0" animBg="1"/>
      <p:bldP spid="42" grpId="0" animBg="1"/>
      <p:bldP spid="43" grpId="0" animBg="1"/>
      <p:bldP spid="44" grpId="0" animBg="1"/>
      <p:bldP spid="45" grpId="0" animBg="1"/>
      <p:bldP spid="46" grpId="0" animBg="1"/>
      <p:bldP spid="47" grpId="0" animBg="1"/>
      <p:bldP spid="79" grpId="0"/>
      <p:bldP spid="83" grpId="0"/>
      <p:bldP spid="87" grpId="0"/>
      <p:bldP spid="9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具体目标规划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6800614" y="2950973"/>
            <a:ext cx="1633406" cy="1885325"/>
            <a:chOff x="6805274" y="3249467"/>
            <a:chExt cx="1633406" cy="1885325"/>
          </a:xfrm>
        </p:grpSpPr>
        <p:sp>
          <p:nvSpPr>
            <p:cNvPr id="6" name="Freeform 5"/>
            <p:cNvSpPr>
              <a:spLocks/>
            </p:cNvSpPr>
            <p:nvPr/>
          </p:nvSpPr>
          <p:spPr bwMode="auto">
            <a:xfrm flipH="1">
              <a:off x="6805274" y="3249467"/>
              <a:ext cx="1633406" cy="188532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ffectLst>
                  <a:outerShdw blurRad="38100" dist="38100" dir="2700000" algn="tl">
                    <a:srgbClr val="000000">
                      <a:alpha val="43137"/>
                    </a:srgbClr>
                  </a:outerShdw>
                </a:effectLst>
                <a:latin typeface="DIN-BoldItalic" pitchFamily="50" charset="0"/>
              </a:endParaRPr>
            </a:p>
          </p:txBody>
        </p:sp>
        <p:sp>
          <p:nvSpPr>
            <p:cNvPr id="7" name="Freeform 474"/>
            <p:cNvSpPr>
              <a:spLocks noEditPoints="1"/>
            </p:cNvSpPr>
            <p:nvPr/>
          </p:nvSpPr>
          <p:spPr bwMode="auto">
            <a:xfrm>
              <a:off x="7321351" y="3917466"/>
              <a:ext cx="601251" cy="601251"/>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2735290" y="3134719"/>
            <a:ext cx="879836" cy="1015533"/>
            <a:chOff x="2739950" y="3433213"/>
            <a:chExt cx="879836" cy="1015533"/>
          </a:xfrm>
        </p:grpSpPr>
        <p:sp>
          <p:nvSpPr>
            <p:cNvPr id="12" name="Freeform 5"/>
            <p:cNvSpPr>
              <a:spLocks/>
            </p:cNvSpPr>
            <p:nvPr/>
          </p:nvSpPr>
          <p:spPr bwMode="auto">
            <a:xfrm flipH="1">
              <a:off x="2739950" y="3433213"/>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ffectLst>
                  <a:outerShdw blurRad="38100" dist="38100" dir="2700000" algn="tl">
                    <a:srgbClr val="000000">
                      <a:alpha val="43137"/>
                    </a:srgbClr>
                  </a:outerShdw>
                </a:effectLst>
                <a:latin typeface="DIN-BoldItalic" pitchFamily="50" charset="0"/>
              </a:endParaRPr>
            </a:p>
          </p:txBody>
        </p:sp>
        <p:grpSp>
          <p:nvGrpSpPr>
            <p:cNvPr id="13" name="组合 12"/>
            <p:cNvGrpSpPr/>
            <p:nvPr/>
          </p:nvGrpSpPr>
          <p:grpSpPr>
            <a:xfrm>
              <a:off x="3036963" y="3772873"/>
              <a:ext cx="280988" cy="331788"/>
              <a:chOff x="7627938" y="1927226"/>
              <a:chExt cx="280988" cy="331788"/>
            </a:xfrm>
            <a:solidFill>
              <a:schemeClr val="bg1"/>
            </a:solidFill>
          </p:grpSpPr>
          <p:sp>
            <p:nvSpPr>
              <p:cNvPr id="14" name="Freeform 550"/>
              <p:cNvSpPr>
                <a:spLocks noEditPoints="1"/>
              </p:cNvSpPr>
              <p:nvPr/>
            </p:nvSpPr>
            <p:spPr bwMode="auto">
              <a:xfrm>
                <a:off x="7627938" y="1927226"/>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551"/>
              <p:cNvSpPr>
                <a:spLocks/>
              </p:cNvSpPr>
              <p:nvPr/>
            </p:nvSpPr>
            <p:spPr bwMode="auto">
              <a:xfrm>
                <a:off x="7754938" y="2043114"/>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7039082" y="1280600"/>
            <a:ext cx="3129420" cy="1000350"/>
            <a:chOff x="7043742" y="1579094"/>
            <a:chExt cx="3129420" cy="1000350"/>
          </a:xfrm>
        </p:grpSpPr>
        <p:grpSp>
          <p:nvGrpSpPr>
            <p:cNvPr id="17" name="Group 48"/>
            <p:cNvGrpSpPr/>
            <p:nvPr/>
          </p:nvGrpSpPr>
          <p:grpSpPr>
            <a:xfrm rot="16200000" flipH="1">
              <a:off x="7300686" y="1798181"/>
              <a:ext cx="382678" cy="896566"/>
              <a:chOff x="1652259" y="4256917"/>
              <a:chExt cx="1206254" cy="360191"/>
            </a:xfrm>
            <a:effectLst>
              <a:innerShdw blurRad="114300">
                <a:prstClr val="black"/>
              </a:innerShdw>
            </a:effectLst>
          </p:grpSpPr>
          <p:cxnSp>
            <p:nvCxnSpPr>
              <p:cNvPr id="21" name="Straight Connector 49"/>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50"/>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8066074" y="1579094"/>
              <a:ext cx="2107088" cy="1000350"/>
              <a:chOff x="8761650" y="1934042"/>
              <a:chExt cx="2107088" cy="1000350"/>
            </a:xfrm>
          </p:grpSpPr>
          <p:sp>
            <p:nvSpPr>
              <p:cNvPr id="19" name="矩形 18"/>
              <p:cNvSpPr/>
              <p:nvPr/>
            </p:nvSpPr>
            <p:spPr>
              <a:xfrm>
                <a:off x="8761650" y="1934042"/>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目标规划四</a:t>
                </a:r>
                <a:endPar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8779234" y="2264978"/>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23" name="组合 22"/>
          <p:cNvGrpSpPr/>
          <p:nvPr/>
        </p:nvGrpSpPr>
        <p:grpSpPr>
          <a:xfrm>
            <a:off x="8796440" y="2539847"/>
            <a:ext cx="2855472" cy="1009142"/>
            <a:chOff x="8801100" y="2838341"/>
            <a:chExt cx="2855472" cy="1009142"/>
          </a:xfrm>
        </p:grpSpPr>
        <p:grpSp>
          <p:nvGrpSpPr>
            <p:cNvPr id="24" name="Group 51"/>
            <p:cNvGrpSpPr/>
            <p:nvPr/>
          </p:nvGrpSpPr>
          <p:grpSpPr>
            <a:xfrm rot="16200000" flipH="1">
              <a:off x="8910494" y="2919789"/>
              <a:ext cx="435811" cy="654599"/>
              <a:chOff x="1652259" y="4256917"/>
              <a:chExt cx="1206254" cy="360191"/>
            </a:xfrm>
            <a:effectLst>
              <a:innerShdw blurRad="114300">
                <a:prstClr val="black"/>
              </a:innerShdw>
            </a:effectLst>
          </p:grpSpPr>
          <p:cxnSp>
            <p:nvCxnSpPr>
              <p:cNvPr id="28" name="Straight Connector 52"/>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3"/>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9531900" y="2838341"/>
              <a:ext cx="2124672" cy="1009142"/>
              <a:chOff x="8779234" y="2030754"/>
              <a:chExt cx="2124672" cy="1009142"/>
            </a:xfrm>
          </p:grpSpPr>
          <p:sp>
            <p:nvSpPr>
              <p:cNvPr id="26" name="矩形 25"/>
              <p:cNvSpPr/>
              <p:nvPr/>
            </p:nvSpPr>
            <p:spPr>
              <a:xfrm>
                <a:off x="8779234" y="2030754"/>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目标规划六</a:t>
                </a:r>
                <a:endPar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8814402" y="2370482"/>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30" name="组合 29"/>
          <p:cNvGrpSpPr/>
          <p:nvPr/>
        </p:nvGrpSpPr>
        <p:grpSpPr>
          <a:xfrm>
            <a:off x="7620369" y="4956599"/>
            <a:ext cx="2934554" cy="1062761"/>
            <a:chOff x="7625029" y="5255093"/>
            <a:chExt cx="2934554" cy="1062761"/>
          </a:xfrm>
        </p:grpSpPr>
        <p:grpSp>
          <p:nvGrpSpPr>
            <p:cNvPr id="31" name="Group 54"/>
            <p:cNvGrpSpPr/>
            <p:nvPr/>
          </p:nvGrpSpPr>
          <p:grpSpPr>
            <a:xfrm rot="16200000">
              <a:off x="7641410" y="5238712"/>
              <a:ext cx="709250" cy="742011"/>
              <a:chOff x="1652259" y="4256917"/>
              <a:chExt cx="1206254" cy="360191"/>
            </a:xfrm>
            <a:effectLst>
              <a:innerShdw blurRad="114300">
                <a:prstClr val="black"/>
              </a:innerShdw>
            </a:effectLst>
          </p:grpSpPr>
          <p:cxnSp>
            <p:nvCxnSpPr>
              <p:cNvPr id="35" name="Straight Connector 55"/>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56"/>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8443703" y="5299920"/>
              <a:ext cx="2115880" cy="1017934"/>
              <a:chOff x="8779234" y="2030754"/>
              <a:chExt cx="2115880" cy="1017934"/>
            </a:xfrm>
          </p:grpSpPr>
          <p:sp>
            <p:nvSpPr>
              <p:cNvPr id="33" name="矩形 32"/>
              <p:cNvSpPr/>
              <p:nvPr/>
            </p:nvSpPr>
            <p:spPr>
              <a:xfrm>
                <a:off x="8779234" y="2030754"/>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目标规划五</a:t>
                </a:r>
                <a:endPar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34" name="矩形 33"/>
              <p:cNvSpPr/>
              <p:nvPr/>
            </p:nvSpPr>
            <p:spPr>
              <a:xfrm>
                <a:off x="8805610" y="2379274"/>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37" name="组合 36"/>
          <p:cNvGrpSpPr/>
          <p:nvPr/>
        </p:nvGrpSpPr>
        <p:grpSpPr>
          <a:xfrm>
            <a:off x="3220661" y="4622132"/>
            <a:ext cx="2166843" cy="1452180"/>
            <a:chOff x="3225321" y="4920626"/>
            <a:chExt cx="2166843" cy="1452180"/>
          </a:xfrm>
        </p:grpSpPr>
        <p:grpSp>
          <p:nvGrpSpPr>
            <p:cNvPr id="38" name="Group 57"/>
            <p:cNvGrpSpPr/>
            <p:nvPr/>
          </p:nvGrpSpPr>
          <p:grpSpPr>
            <a:xfrm>
              <a:off x="3225321" y="4920626"/>
              <a:ext cx="315471" cy="476499"/>
              <a:chOff x="1652259" y="4256917"/>
              <a:chExt cx="1206254" cy="360191"/>
            </a:xfrm>
            <a:effectLst>
              <a:innerShdw blurRad="114300">
                <a:prstClr val="black"/>
              </a:innerShdw>
            </a:effectLst>
          </p:grpSpPr>
          <p:cxnSp>
            <p:nvCxnSpPr>
              <p:cNvPr id="42" name="Straight Connector 58"/>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59"/>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3293868" y="5354872"/>
              <a:ext cx="2098296" cy="1017934"/>
              <a:chOff x="8779234" y="2030754"/>
              <a:chExt cx="2098296" cy="1017934"/>
            </a:xfrm>
          </p:grpSpPr>
          <p:sp>
            <p:nvSpPr>
              <p:cNvPr id="40" name="矩形 39"/>
              <p:cNvSpPr/>
              <p:nvPr/>
            </p:nvSpPr>
            <p:spPr>
              <a:xfrm>
                <a:off x="8779234" y="2030754"/>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目标规划三</a:t>
                </a:r>
                <a:endPar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41" name="矩形 40"/>
              <p:cNvSpPr/>
              <p:nvPr/>
            </p:nvSpPr>
            <p:spPr>
              <a:xfrm>
                <a:off x="8788026" y="2379274"/>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44" name="组合 43"/>
          <p:cNvGrpSpPr/>
          <p:nvPr/>
        </p:nvGrpSpPr>
        <p:grpSpPr>
          <a:xfrm>
            <a:off x="641768" y="3670491"/>
            <a:ext cx="2107088" cy="1456397"/>
            <a:chOff x="646428" y="3968985"/>
            <a:chExt cx="2107088" cy="1456397"/>
          </a:xfrm>
        </p:grpSpPr>
        <p:grpSp>
          <p:nvGrpSpPr>
            <p:cNvPr id="45" name="Group 42"/>
            <p:cNvGrpSpPr/>
            <p:nvPr/>
          </p:nvGrpSpPr>
          <p:grpSpPr>
            <a:xfrm>
              <a:off x="1607727" y="3968985"/>
              <a:ext cx="1026057" cy="360191"/>
              <a:chOff x="1652259" y="4256917"/>
              <a:chExt cx="1206254" cy="360191"/>
            </a:xfrm>
            <a:effectLst>
              <a:innerShdw blurRad="114300">
                <a:prstClr val="black"/>
              </a:innerShdw>
            </a:effectLst>
          </p:grpSpPr>
          <p:cxnSp>
            <p:nvCxnSpPr>
              <p:cNvPr id="49" name="Straight Connector 43"/>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4"/>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646428" y="4398656"/>
              <a:ext cx="2107088" cy="1026726"/>
              <a:chOff x="8779234" y="2030754"/>
              <a:chExt cx="2107088" cy="1026726"/>
            </a:xfrm>
          </p:grpSpPr>
          <p:sp>
            <p:nvSpPr>
              <p:cNvPr id="47" name="矩形 46"/>
              <p:cNvSpPr/>
              <p:nvPr/>
            </p:nvSpPr>
            <p:spPr>
              <a:xfrm>
                <a:off x="8779234" y="2030754"/>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a:t>
                </a:r>
                <a:r>
                  <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二</a:t>
                </a:r>
              </a:p>
            </p:txBody>
          </p:sp>
          <p:sp>
            <p:nvSpPr>
              <p:cNvPr id="48" name="矩形 47"/>
              <p:cNvSpPr/>
              <p:nvPr/>
            </p:nvSpPr>
            <p:spPr>
              <a:xfrm>
                <a:off x="8796818" y="2388066"/>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51" name="组合 50"/>
          <p:cNvGrpSpPr/>
          <p:nvPr/>
        </p:nvGrpSpPr>
        <p:grpSpPr>
          <a:xfrm>
            <a:off x="1603067" y="1214703"/>
            <a:ext cx="2557118" cy="1448135"/>
            <a:chOff x="1607727" y="1513197"/>
            <a:chExt cx="2557118" cy="1448135"/>
          </a:xfrm>
        </p:grpSpPr>
        <p:grpSp>
          <p:nvGrpSpPr>
            <p:cNvPr id="52" name="Group 45"/>
            <p:cNvGrpSpPr/>
            <p:nvPr/>
          </p:nvGrpSpPr>
          <p:grpSpPr>
            <a:xfrm rot="10800000" flipH="1">
              <a:off x="2550865" y="2601141"/>
              <a:ext cx="1613980" cy="360191"/>
              <a:chOff x="1652259" y="4256917"/>
              <a:chExt cx="1206254" cy="360191"/>
            </a:xfrm>
            <a:effectLst>
              <a:innerShdw blurRad="114300">
                <a:prstClr val="black"/>
              </a:innerShdw>
            </a:effectLst>
          </p:grpSpPr>
          <p:cxnSp>
            <p:nvCxnSpPr>
              <p:cNvPr id="56" name="Straight Connector 46"/>
              <p:cNvCxnSpPr/>
              <p:nvPr/>
            </p:nvCxnSpPr>
            <p:spPr>
              <a:xfrm flipH="1">
                <a:off x="1652259" y="4256917"/>
                <a:ext cx="120625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47"/>
              <p:cNvCxnSpPr/>
              <p:nvPr/>
            </p:nvCxnSpPr>
            <p:spPr>
              <a:xfrm flipH="1">
                <a:off x="1652259" y="4256917"/>
                <a:ext cx="0" cy="36019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1607727" y="1513197"/>
              <a:ext cx="2115880" cy="1026725"/>
              <a:chOff x="8779234" y="1810954"/>
              <a:chExt cx="2115880" cy="1026725"/>
            </a:xfrm>
          </p:grpSpPr>
          <p:sp>
            <p:nvSpPr>
              <p:cNvPr id="54" name="矩形 53"/>
              <p:cNvSpPr/>
              <p:nvPr/>
            </p:nvSpPr>
            <p:spPr>
              <a:xfrm>
                <a:off x="8779234" y="1810954"/>
                <a:ext cx="1467068" cy="400110"/>
              </a:xfrm>
              <a:prstGeom prst="rect">
                <a:avLst/>
              </a:prstGeom>
            </p:spPr>
            <p:txBody>
              <a:bodyPr wrap="none">
                <a:spAutoFit/>
              </a:bodyPr>
              <a:lstStyle/>
              <a:p>
                <a:r>
                  <a:rPr lang="zh-CN" altLang="en-US" sz="20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目标规划一</a:t>
                </a:r>
                <a:endParaRPr lang="zh-CN" altLang="en-US" sz="20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5" name="矩形 54"/>
              <p:cNvSpPr/>
              <p:nvPr/>
            </p:nvSpPr>
            <p:spPr>
              <a:xfrm>
                <a:off x="8805610" y="2168265"/>
                <a:ext cx="2089504" cy="669414"/>
              </a:xfrm>
              <a:prstGeom prst="rect">
                <a:avLst/>
              </a:prstGeom>
            </p:spPr>
            <p:txBody>
              <a:bodyPr wrap="square" anchor="ctr">
                <a:spAutoFit/>
              </a:bodyPr>
              <a:lstStyle/>
              <a:p>
                <a:pPr>
                  <a:lnSpc>
                    <a:spcPts val="1500"/>
                  </a:lnSpc>
                </a:pPr>
                <a:r>
                  <a:rPr lang="zh-CN" altLang="en-US" sz="11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58" name="组合 57"/>
          <p:cNvGrpSpPr/>
          <p:nvPr/>
        </p:nvGrpSpPr>
        <p:grpSpPr>
          <a:xfrm>
            <a:off x="4299293" y="1895044"/>
            <a:ext cx="1851983" cy="2137612"/>
            <a:chOff x="4303953" y="2193538"/>
            <a:chExt cx="1851983" cy="2137612"/>
          </a:xfrm>
        </p:grpSpPr>
        <p:sp>
          <p:nvSpPr>
            <p:cNvPr id="59" name="Freeform 5"/>
            <p:cNvSpPr>
              <a:spLocks/>
            </p:cNvSpPr>
            <p:nvPr/>
          </p:nvSpPr>
          <p:spPr bwMode="auto">
            <a:xfrm flipH="1">
              <a:off x="4303953" y="2193538"/>
              <a:ext cx="1851983" cy="213761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effectLst>
                  <a:outerShdw blurRad="38100" dist="38100" dir="2700000" algn="tl">
                    <a:srgbClr val="000000">
                      <a:alpha val="43137"/>
                    </a:srgbClr>
                  </a:outerShdw>
                </a:effectLst>
                <a:latin typeface="DIN-BoldItalic" pitchFamily="50" charset="0"/>
              </a:endParaRPr>
            </a:p>
          </p:txBody>
        </p:sp>
        <p:grpSp>
          <p:nvGrpSpPr>
            <p:cNvPr id="60" name="组合 59"/>
            <p:cNvGrpSpPr/>
            <p:nvPr/>
          </p:nvGrpSpPr>
          <p:grpSpPr>
            <a:xfrm>
              <a:off x="4781812" y="2838341"/>
              <a:ext cx="870312" cy="870312"/>
              <a:chOff x="2254251" y="2593976"/>
              <a:chExt cx="333375" cy="333375"/>
            </a:xfrm>
            <a:solidFill>
              <a:schemeClr val="bg1"/>
            </a:solidFill>
          </p:grpSpPr>
          <p:sp>
            <p:nvSpPr>
              <p:cNvPr id="61" name="Freeform 599"/>
              <p:cNvSpPr>
                <a:spLocks/>
              </p:cNvSpPr>
              <p:nvPr/>
            </p:nvSpPr>
            <p:spPr bwMode="auto">
              <a:xfrm>
                <a:off x="2351088" y="2690814"/>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00"/>
              <p:cNvSpPr>
                <a:spLocks noEditPoints="1"/>
              </p:cNvSpPr>
              <p:nvPr/>
            </p:nvSpPr>
            <p:spPr bwMode="auto">
              <a:xfrm>
                <a:off x="2254251" y="2593976"/>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3" name="组合 62"/>
          <p:cNvGrpSpPr/>
          <p:nvPr/>
        </p:nvGrpSpPr>
        <p:grpSpPr>
          <a:xfrm>
            <a:off x="3697231" y="3594536"/>
            <a:ext cx="1180064" cy="1362064"/>
            <a:chOff x="3697231" y="3717624"/>
            <a:chExt cx="1180064" cy="1362064"/>
          </a:xfrm>
        </p:grpSpPr>
        <p:sp>
          <p:nvSpPr>
            <p:cNvPr id="64" name="Freeform 5"/>
            <p:cNvSpPr>
              <a:spLocks/>
            </p:cNvSpPr>
            <p:nvPr/>
          </p:nvSpPr>
          <p:spPr bwMode="auto">
            <a:xfrm flipH="1">
              <a:off x="3697231" y="3717624"/>
              <a:ext cx="1180064" cy="136206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KSO_Shape"/>
            <p:cNvSpPr>
              <a:spLocks/>
            </p:cNvSpPr>
            <p:nvPr/>
          </p:nvSpPr>
          <p:spPr bwMode="auto">
            <a:xfrm>
              <a:off x="3920246" y="4214824"/>
              <a:ext cx="734034" cy="367664"/>
            </a:xfrm>
            <a:custGeom>
              <a:avLst/>
              <a:gdLst>
                <a:gd name="T0" fmla="*/ 1718076 w 4899"/>
                <a:gd name="T1" fmla="*/ 445697 h 2449"/>
                <a:gd name="T2" fmla="*/ 1673608 w 4899"/>
                <a:gd name="T3" fmla="*/ 522554 h 2449"/>
                <a:gd name="T4" fmla="*/ 1752254 w 4899"/>
                <a:gd name="T5" fmla="*/ 569256 h 2449"/>
                <a:gd name="T6" fmla="*/ 1787167 w 4899"/>
                <a:gd name="T7" fmla="*/ 722235 h 2449"/>
                <a:gd name="T8" fmla="*/ 1739024 w 4899"/>
                <a:gd name="T9" fmla="*/ 742093 h 2449"/>
                <a:gd name="T10" fmla="*/ 1343591 w 4899"/>
                <a:gd name="T11" fmla="*/ 742093 h 2449"/>
                <a:gd name="T12" fmla="*/ 1062084 w 4899"/>
                <a:gd name="T13" fmla="*/ 773718 h 2449"/>
                <a:gd name="T14" fmla="*/ 616670 w 4899"/>
                <a:gd name="T15" fmla="*/ 830717 h 2449"/>
                <a:gd name="T16" fmla="*/ 491351 w 4899"/>
                <a:gd name="T17" fmla="*/ 654571 h 2449"/>
                <a:gd name="T18" fmla="*/ 1086706 w 4899"/>
                <a:gd name="T19" fmla="*/ 115102 h 2449"/>
                <a:gd name="T20" fmla="*/ 1592758 w 4899"/>
                <a:gd name="T21" fmla="*/ 363692 h 2449"/>
                <a:gd name="T22" fmla="*/ 311643 w 4899"/>
                <a:gd name="T23" fmla="*/ 585069 h 2449"/>
                <a:gd name="T24" fmla="*/ 311643 w 4899"/>
                <a:gd name="T25" fmla="*/ 900587 h 2449"/>
                <a:gd name="T26" fmla="*/ 311643 w 4899"/>
                <a:gd name="T27" fmla="*/ 585069 h 2449"/>
                <a:gd name="T28" fmla="*/ 397638 w 4899"/>
                <a:gd name="T29" fmla="*/ 742828 h 2449"/>
                <a:gd name="T30" fmla="*/ 224912 w 4899"/>
                <a:gd name="T31" fmla="*/ 742828 h 2449"/>
                <a:gd name="T32" fmla="*/ 992258 w 4899"/>
                <a:gd name="T33" fmla="*/ 0 h 2449"/>
                <a:gd name="T34" fmla="*/ 47775 w 4899"/>
                <a:gd name="T35" fmla="*/ 41187 h 2449"/>
                <a:gd name="T36" fmla="*/ 629165 w 4899"/>
                <a:gd name="T37" fmla="*/ 208874 h 2449"/>
                <a:gd name="T38" fmla="*/ 927210 w 4899"/>
                <a:gd name="T39" fmla="*/ 307428 h 2449"/>
                <a:gd name="T40" fmla="*/ 629165 w 4899"/>
                <a:gd name="T41" fmla="*/ 405981 h 2449"/>
                <a:gd name="T42" fmla="*/ 47775 w 4899"/>
                <a:gd name="T43" fmla="*/ 571830 h 2449"/>
                <a:gd name="T44" fmla="*/ 168316 w 4899"/>
                <a:gd name="T45" fmla="*/ 612649 h 2449"/>
                <a:gd name="T46" fmla="*/ 454601 w 4899"/>
                <a:gd name="T47" fmla="*/ 612649 h 2449"/>
                <a:gd name="T48" fmla="*/ 1007326 w 4899"/>
                <a:gd name="T49" fmla="*/ 571830 h 2449"/>
                <a:gd name="T50" fmla="*/ 992258 w 4899"/>
                <a:gd name="T51" fmla="*/ 0 h 2449"/>
                <a:gd name="T52" fmla="*/ 116131 w 4899"/>
                <a:gd name="T53" fmla="*/ 742093 h 2449"/>
                <a:gd name="T54" fmla="*/ 92611 w 4899"/>
                <a:gd name="T55" fmla="*/ 773718 h 2449"/>
                <a:gd name="T56" fmla="*/ 0 w 4899"/>
                <a:gd name="T57" fmla="*/ 654571 h 2449"/>
                <a:gd name="T58" fmla="*/ 1353146 w 4899"/>
                <a:gd name="T59" fmla="*/ 808653 h 2449"/>
                <a:gd name="T60" fmla="*/ 1071639 w 4899"/>
                <a:gd name="T61" fmla="*/ 843588 h 2449"/>
                <a:gd name="T62" fmla="*/ 1353146 w 4899"/>
                <a:gd name="T63" fmla="*/ 808653 h 2449"/>
                <a:gd name="T64" fmla="*/ 1383649 w 4899"/>
                <a:gd name="T65" fmla="*/ 742093 h 2449"/>
                <a:gd name="T66" fmla="*/ 1698966 w 4899"/>
                <a:gd name="T67" fmla="*/ 742093 h 2449"/>
                <a:gd name="T68" fmla="*/ 1541307 w 4899"/>
                <a:gd name="T69" fmla="*/ 655674 h 2449"/>
                <a:gd name="T70" fmla="*/ 1541307 w 4899"/>
                <a:gd name="T71" fmla="*/ 828511 h 2449"/>
                <a:gd name="T72" fmla="*/ 1541307 w 4899"/>
                <a:gd name="T73" fmla="*/ 655674 h 2449"/>
                <a:gd name="T74" fmla="*/ 1154327 w 4899"/>
                <a:gd name="T75" fmla="*/ 442755 h 2449"/>
                <a:gd name="T76" fmla="*/ 1260168 w 4899"/>
                <a:gd name="T77" fmla="*/ 407084 h 2449"/>
                <a:gd name="T78" fmla="*/ 1518155 w 4899"/>
                <a:gd name="T79" fmla="*/ 401201 h 2449"/>
                <a:gd name="T80" fmla="*/ 1161309 w 4899"/>
                <a:gd name="T81" fmla="*/ 175043 h 2449"/>
                <a:gd name="T82" fmla="*/ 1374461 w 4899"/>
                <a:gd name="T83" fmla="*/ 366266 h 2449"/>
                <a:gd name="T84" fmla="*/ 1518155 w 4899"/>
                <a:gd name="T85" fmla="*/ 401201 h 24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899" h="2449">
                  <a:moveTo>
                    <a:pt x="4617" y="1087"/>
                  </a:moveTo>
                  <a:cubicBezTo>
                    <a:pt x="4639" y="1128"/>
                    <a:pt x="4658" y="1170"/>
                    <a:pt x="4675" y="1212"/>
                  </a:cubicBezTo>
                  <a:cubicBezTo>
                    <a:pt x="4554" y="1212"/>
                    <a:pt x="4554" y="1212"/>
                    <a:pt x="4554" y="1212"/>
                  </a:cubicBezTo>
                  <a:cubicBezTo>
                    <a:pt x="4554" y="1421"/>
                    <a:pt x="4554" y="1421"/>
                    <a:pt x="4554" y="1421"/>
                  </a:cubicBezTo>
                  <a:cubicBezTo>
                    <a:pt x="4741" y="1421"/>
                    <a:pt x="4741" y="1421"/>
                    <a:pt x="4741" y="1421"/>
                  </a:cubicBezTo>
                  <a:cubicBezTo>
                    <a:pt x="4752" y="1465"/>
                    <a:pt x="4764" y="1517"/>
                    <a:pt x="4768" y="1548"/>
                  </a:cubicBezTo>
                  <a:cubicBezTo>
                    <a:pt x="4812" y="1561"/>
                    <a:pt x="4855" y="1574"/>
                    <a:pt x="4899" y="1587"/>
                  </a:cubicBezTo>
                  <a:cubicBezTo>
                    <a:pt x="4883" y="1673"/>
                    <a:pt x="4880" y="1878"/>
                    <a:pt x="4863" y="1964"/>
                  </a:cubicBezTo>
                  <a:cubicBezTo>
                    <a:pt x="4732" y="2032"/>
                    <a:pt x="4732" y="2032"/>
                    <a:pt x="4732" y="2032"/>
                  </a:cubicBezTo>
                  <a:cubicBezTo>
                    <a:pt x="4732" y="2027"/>
                    <a:pt x="4732" y="2023"/>
                    <a:pt x="4732" y="2018"/>
                  </a:cubicBezTo>
                  <a:cubicBezTo>
                    <a:pt x="4732" y="1721"/>
                    <a:pt x="4491" y="1481"/>
                    <a:pt x="4194" y="1481"/>
                  </a:cubicBezTo>
                  <a:cubicBezTo>
                    <a:pt x="3897" y="1481"/>
                    <a:pt x="3656" y="1721"/>
                    <a:pt x="3656" y="2018"/>
                  </a:cubicBezTo>
                  <a:cubicBezTo>
                    <a:pt x="3656" y="2048"/>
                    <a:pt x="3659" y="2076"/>
                    <a:pt x="3663" y="2104"/>
                  </a:cubicBezTo>
                  <a:cubicBezTo>
                    <a:pt x="2890" y="2104"/>
                    <a:pt x="2890" y="2104"/>
                    <a:pt x="2890" y="2104"/>
                  </a:cubicBezTo>
                  <a:cubicBezTo>
                    <a:pt x="2820" y="2259"/>
                    <a:pt x="2820" y="2259"/>
                    <a:pt x="2820" y="2259"/>
                  </a:cubicBezTo>
                  <a:cubicBezTo>
                    <a:pt x="1678" y="2259"/>
                    <a:pt x="1678" y="2259"/>
                    <a:pt x="1678" y="2259"/>
                  </a:cubicBezTo>
                  <a:cubicBezTo>
                    <a:pt x="1330" y="2259"/>
                    <a:pt x="1330" y="2259"/>
                    <a:pt x="1330" y="2259"/>
                  </a:cubicBezTo>
                  <a:cubicBezTo>
                    <a:pt x="1430" y="2091"/>
                    <a:pt x="1377" y="1861"/>
                    <a:pt x="1337" y="1780"/>
                  </a:cubicBezTo>
                  <a:cubicBezTo>
                    <a:pt x="2887" y="1780"/>
                    <a:pt x="2887" y="1780"/>
                    <a:pt x="2887" y="1780"/>
                  </a:cubicBezTo>
                  <a:cubicBezTo>
                    <a:pt x="2957" y="313"/>
                    <a:pt x="2957" y="313"/>
                    <a:pt x="2957" y="313"/>
                  </a:cubicBezTo>
                  <a:cubicBezTo>
                    <a:pt x="3370" y="324"/>
                    <a:pt x="3716" y="340"/>
                    <a:pt x="3893" y="366"/>
                  </a:cubicBezTo>
                  <a:cubicBezTo>
                    <a:pt x="4334" y="989"/>
                    <a:pt x="4334" y="989"/>
                    <a:pt x="4334" y="989"/>
                  </a:cubicBezTo>
                  <a:cubicBezTo>
                    <a:pt x="4617" y="1087"/>
                    <a:pt x="4617" y="1087"/>
                    <a:pt x="4617" y="1087"/>
                  </a:cubicBezTo>
                  <a:close/>
                  <a:moveTo>
                    <a:pt x="848" y="1591"/>
                  </a:moveTo>
                  <a:cubicBezTo>
                    <a:pt x="611" y="1591"/>
                    <a:pt x="418" y="1783"/>
                    <a:pt x="418" y="2020"/>
                  </a:cubicBezTo>
                  <a:cubicBezTo>
                    <a:pt x="418" y="2257"/>
                    <a:pt x="611" y="2449"/>
                    <a:pt x="848" y="2449"/>
                  </a:cubicBezTo>
                  <a:cubicBezTo>
                    <a:pt x="1084" y="2449"/>
                    <a:pt x="1277" y="2257"/>
                    <a:pt x="1277" y="2020"/>
                  </a:cubicBezTo>
                  <a:cubicBezTo>
                    <a:pt x="1277" y="1783"/>
                    <a:pt x="1084" y="1591"/>
                    <a:pt x="848" y="1591"/>
                  </a:cubicBezTo>
                  <a:close/>
                  <a:moveTo>
                    <a:pt x="848" y="1785"/>
                  </a:moveTo>
                  <a:cubicBezTo>
                    <a:pt x="977" y="1785"/>
                    <a:pt x="1082" y="1890"/>
                    <a:pt x="1082" y="2020"/>
                  </a:cubicBezTo>
                  <a:cubicBezTo>
                    <a:pt x="1082" y="2150"/>
                    <a:pt x="977" y="2255"/>
                    <a:pt x="848" y="2255"/>
                  </a:cubicBezTo>
                  <a:cubicBezTo>
                    <a:pt x="718" y="2255"/>
                    <a:pt x="612" y="2150"/>
                    <a:pt x="612" y="2020"/>
                  </a:cubicBezTo>
                  <a:cubicBezTo>
                    <a:pt x="612" y="1890"/>
                    <a:pt x="718" y="1785"/>
                    <a:pt x="848" y="1785"/>
                  </a:cubicBezTo>
                  <a:close/>
                  <a:moveTo>
                    <a:pt x="2700" y="0"/>
                  </a:moveTo>
                  <a:cubicBezTo>
                    <a:pt x="242" y="0"/>
                    <a:pt x="242" y="0"/>
                    <a:pt x="242" y="0"/>
                  </a:cubicBezTo>
                  <a:cubicBezTo>
                    <a:pt x="180" y="0"/>
                    <a:pt x="130" y="50"/>
                    <a:pt x="130" y="112"/>
                  </a:cubicBezTo>
                  <a:cubicBezTo>
                    <a:pt x="130" y="568"/>
                    <a:pt x="130" y="568"/>
                    <a:pt x="130" y="568"/>
                  </a:cubicBezTo>
                  <a:cubicBezTo>
                    <a:pt x="1712" y="568"/>
                    <a:pt x="1712" y="568"/>
                    <a:pt x="1712" y="568"/>
                  </a:cubicBezTo>
                  <a:cubicBezTo>
                    <a:pt x="1712" y="301"/>
                    <a:pt x="1712" y="301"/>
                    <a:pt x="1712" y="301"/>
                  </a:cubicBezTo>
                  <a:cubicBezTo>
                    <a:pt x="2523" y="836"/>
                    <a:pt x="2523" y="836"/>
                    <a:pt x="2523" y="836"/>
                  </a:cubicBezTo>
                  <a:cubicBezTo>
                    <a:pt x="1712" y="1371"/>
                    <a:pt x="1712" y="1371"/>
                    <a:pt x="1712" y="1371"/>
                  </a:cubicBezTo>
                  <a:cubicBezTo>
                    <a:pt x="1712" y="1104"/>
                    <a:pt x="1712" y="1104"/>
                    <a:pt x="1712" y="1104"/>
                  </a:cubicBezTo>
                  <a:cubicBezTo>
                    <a:pt x="130" y="1104"/>
                    <a:pt x="130" y="1104"/>
                    <a:pt x="130" y="1104"/>
                  </a:cubicBezTo>
                  <a:cubicBezTo>
                    <a:pt x="130" y="1555"/>
                    <a:pt x="130" y="1555"/>
                    <a:pt x="130" y="1555"/>
                  </a:cubicBezTo>
                  <a:cubicBezTo>
                    <a:pt x="130" y="1616"/>
                    <a:pt x="180" y="1666"/>
                    <a:pt x="242" y="1666"/>
                  </a:cubicBezTo>
                  <a:cubicBezTo>
                    <a:pt x="458" y="1666"/>
                    <a:pt x="458" y="1666"/>
                    <a:pt x="458" y="1666"/>
                  </a:cubicBezTo>
                  <a:cubicBezTo>
                    <a:pt x="554" y="1560"/>
                    <a:pt x="693" y="1494"/>
                    <a:pt x="848" y="1494"/>
                  </a:cubicBezTo>
                  <a:cubicBezTo>
                    <a:pt x="1002" y="1494"/>
                    <a:pt x="1141" y="1560"/>
                    <a:pt x="1237" y="1666"/>
                  </a:cubicBezTo>
                  <a:cubicBezTo>
                    <a:pt x="2629" y="1666"/>
                    <a:pt x="2629" y="1666"/>
                    <a:pt x="2629" y="1666"/>
                  </a:cubicBezTo>
                  <a:cubicBezTo>
                    <a:pt x="2691" y="1666"/>
                    <a:pt x="2738" y="1616"/>
                    <a:pt x="2741" y="1555"/>
                  </a:cubicBezTo>
                  <a:cubicBezTo>
                    <a:pt x="2811" y="112"/>
                    <a:pt x="2811" y="112"/>
                    <a:pt x="2811" y="112"/>
                  </a:cubicBezTo>
                  <a:cubicBezTo>
                    <a:pt x="2814" y="50"/>
                    <a:pt x="2761" y="0"/>
                    <a:pt x="2700" y="0"/>
                  </a:cubicBezTo>
                  <a:close/>
                  <a:moveTo>
                    <a:pt x="372" y="1780"/>
                  </a:moveTo>
                  <a:cubicBezTo>
                    <a:pt x="336" y="1852"/>
                    <a:pt x="316" y="1933"/>
                    <a:pt x="316" y="2018"/>
                  </a:cubicBezTo>
                  <a:cubicBezTo>
                    <a:pt x="316" y="2048"/>
                    <a:pt x="319" y="2076"/>
                    <a:pt x="323" y="2104"/>
                  </a:cubicBezTo>
                  <a:cubicBezTo>
                    <a:pt x="252" y="2104"/>
                    <a:pt x="252" y="2104"/>
                    <a:pt x="252" y="2104"/>
                  </a:cubicBezTo>
                  <a:cubicBezTo>
                    <a:pt x="172" y="2080"/>
                    <a:pt x="91" y="2056"/>
                    <a:pt x="11" y="2033"/>
                  </a:cubicBezTo>
                  <a:cubicBezTo>
                    <a:pt x="7" y="1949"/>
                    <a:pt x="4" y="1865"/>
                    <a:pt x="0" y="1780"/>
                  </a:cubicBezTo>
                  <a:cubicBezTo>
                    <a:pt x="372" y="1780"/>
                    <a:pt x="372" y="1780"/>
                    <a:pt x="372" y="1780"/>
                  </a:cubicBezTo>
                  <a:close/>
                  <a:moveTo>
                    <a:pt x="3682" y="2199"/>
                  </a:moveTo>
                  <a:cubicBezTo>
                    <a:pt x="2959" y="2199"/>
                    <a:pt x="2959" y="2199"/>
                    <a:pt x="2959" y="2199"/>
                  </a:cubicBezTo>
                  <a:cubicBezTo>
                    <a:pt x="2916" y="2294"/>
                    <a:pt x="2916" y="2294"/>
                    <a:pt x="2916" y="2294"/>
                  </a:cubicBezTo>
                  <a:cubicBezTo>
                    <a:pt x="3682" y="2294"/>
                    <a:pt x="3682" y="2294"/>
                    <a:pt x="3682" y="2294"/>
                  </a:cubicBezTo>
                  <a:cubicBezTo>
                    <a:pt x="3682" y="2199"/>
                    <a:pt x="3682" y="2199"/>
                    <a:pt x="3682" y="2199"/>
                  </a:cubicBezTo>
                  <a:close/>
                  <a:moveTo>
                    <a:pt x="4194" y="1589"/>
                  </a:moveTo>
                  <a:cubicBezTo>
                    <a:pt x="3957" y="1589"/>
                    <a:pt x="3765" y="1781"/>
                    <a:pt x="3765" y="2018"/>
                  </a:cubicBezTo>
                  <a:cubicBezTo>
                    <a:pt x="3765" y="2255"/>
                    <a:pt x="3957" y="2448"/>
                    <a:pt x="4194" y="2448"/>
                  </a:cubicBezTo>
                  <a:cubicBezTo>
                    <a:pt x="4431" y="2448"/>
                    <a:pt x="4623" y="2255"/>
                    <a:pt x="4623" y="2018"/>
                  </a:cubicBezTo>
                  <a:cubicBezTo>
                    <a:pt x="4623" y="1781"/>
                    <a:pt x="4431" y="1589"/>
                    <a:pt x="4194" y="1589"/>
                  </a:cubicBezTo>
                  <a:close/>
                  <a:moveTo>
                    <a:pt x="4194" y="1783"/>
                  </a:moveTo>
                  <a:cubicBezTo>
                    <a:pt x="4064" y="1783"/>
                    <a:pt x="3959" y="1888"/>
                    <a:pt x="3959" y="2018"/>
                  </a:cubicBezTo>
                  <a:cubicBezTo>
                    <a:pt x="3959" y="2148"/>
                    <a:pt x="4064" y="2253"/>
                    <a:pt x="4194" y="2253"/>
                  </a:cubicBezTo>
                  <a:cubicBezTo>
                    <a:pt x="4324" y="2253"/>
                    <a:pt x="4430" y="2148"/>
                    <a:pt x="4430" y="2018"/>
                  </a:cubicBezTo>
                  <a:cubicBezTo>
                    <a:pt x="4430" y="1888"/>
                    <a:pt x="4324" y="1783"/>
                    <a:pt x="4194" y="1783"/>
                  </a:cubicBezTo>
                  <a:close/>
                  <a:moveTo>
                    <a:pt x="3146" y="1093"/>
                  </a:moveTo>
                  <a:cubicBezTo>
                    <a:pt x="3141" y="1204"/>
                    <a:pt x="3141" y="1204"/>
                    <a:pt x="3141" y="1204"/>
                  </a:cubicBezTo>
                  <a:cubicBezTo>
                    <a:pt x="3141" y="1204"/>
                    <a:pt x="3374" y="1200"/>
                    <a:pt x="3412" y="1169"/>
                  </a:cubicBezTo>
                  <a:cubicBezTo>
                    <a:pt x="3449" y="1138"/>
                    <a:pt x="3429" y="1107"/>
                    <a:pt x="3429" y="1107"/>
                  </a:cubicBezTo>
                  <a:cubicBezTo>
                    <a:pt x="3146" y="1093"/>
                    <a:pt x="3146" y="1093"/>
                    <a:pt x="3146" y="1093"/>
                  </a:cubicBezTo>
                  <a:close/>
                  <a:moveTo>
                    <a:pt x="4131" y="1091"/>
                  </a:moveTo>
                  <a:cubicBezTo>
                    <a:pt x="4056" y="942"/>
                    <a:pt x="3852" y="630"/>
                    <a:pt x="3769" y="504"/>
                  </a:cubicBezTo>
                  <a:cubicBezTo>
                    <a:pt x="3601" y="485"/>
                    <a:pt x="3387" y="484"/>
                    <a:pt x="3160" y="476"/>
                  </a:cubicBezTo>
                  <a:cubicBezTo>
                    <a:pt x="3157" y="644"/>
                    <a:pt x="3154" y="812"/>
                    <a:pt x="3151" y="979"/>
                  </a:cubicBezTo>
                  <a:cubicBezTo>
                    <a:pt x="3740" y="996"/>
                    <a:pt x="3740" y="996"/>
                    <a:pt x="3740" y="996"/>
                  </a:cubicBezTo>
                  <a:cubicBezTo>
                    <a:pt x="3801" y="1080"/>
                    <a:pt x="3801" y="1080"/>
                    <a:pt x="3801" y="1080"/>
                  </a:cubicBezTo>
                  <a:lnTo>
                    <a:pt x="4131" y="1091"/>
                  </a:lnTo>
                  <a:close/>
                </a:path>
              </a:pathLst>
            </a:custGeom>
            <a:solidFill>
              <a:schemeClr val="tx2"/>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66" name="组合 65"/>
          <p:cNvGrpSpPr/>
          <p:nvPr/>
        </p:nvGrpSpPr>
        <p:grpSpPr>
          <a:xfrm>
            <a:off x="6247520" y="2139309"/>
            <a:ext cx="1039916" cy="1200301"/>
            <a:chOff x="6247520" y="2262397"/>
            <a:chExt cx="1039916" cy="1200301"/>
          </a:xfrm>
        </p:grpSpPr>
        <p:sp>
          <p:nvSpPr>
            <p:cNvPr id="67" name="Freeform 5"/>
            <p:cNvSpPr>
              <a:spLocks/>
            </p:cNvSpPr>
            <p:nvPr/>
          </p:nvSpPr>
          <p:spPr bwMode="auto">
            <a:xfrm flipH="1">
              <a:off x="6247520" y="2262397"/>
              <a:ext cx="1039916" cy="120030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KSO_Shape"/>
            <p:cNvSpPr>
              <a:spLocks/>
            </p:cNvSpPr>
            <p:nvPr/>
          </p:nvSpPr>
          <p:spPr bwMode="auto">
            <a:xfrm>
              <a:off x="6469103" y="2679417"/>
              <a:ext cx="596750" cy="366259"/>
            </a:xfrm>
            <a:custGeom>
              <a:avLst/>
              <a:gdLst>
                <a:gd name="T0" fmla="*/ 775128 w 4081"/>
                <a:gd name="T1" fmla="*/ 756739 h 2501"/>
                <a:gd name="T2" fmla="*/ 1800397 w 4081"/>
                <a:gd name="T3" fmla="*/ 679476 h 2501"/>
                <a:gd name="T4" fmla="*/ 138967 w 4081"/>
                <a:gd name="T5" fmla="*/ 1104203 h 2501"/>
                <a:gd name="T6" fmla="*/ 0 w 4081"/>
                <a:gd name="T7" fmla="*/ 637091 h 2501"/>
                <a:gd name="T8" fmla="*/ 348962 w 4081"/>
                <a:gd name="T9" fmla="*/ 182341 h 2501"/>
                <a:gd name="T10" fmla="*/ 104997 w 4081"/>
                <a:gd name="T11" fmla="*/ 212805 h 2501"/>
                <a:gd name="T12" fmla="*/ 104997 w 4081"/>
                <a:gd name="T13" fmla="*/ 388966 h 2501"/>
                <a:gd name="T14" fmla="*/ 1212764 w 4081"/>
                <a:gd name="T15" fmla="*/ 724068 h 2501"/>
                <a:gd name="T16" fmla="*/ 1640254 w 4081"/>
                <a:gd name="T17" fmla="*/ 611484 h 2501"/>
                <a:gd name="T18" fmla="*/ 1718340 w 4081"/>
                <a:gd name="T19" fmla="*/ 248126 h 2501"/>
                <a:gd name="T20" fmla="*/ 1539227 w 4081"/>
                <a:gd name="T21" fmla="*/ 198677 h 2501"/>
                <a:gd name="T22" fmla="*/ 1352614 w 4081"/>
                <a:gd name="T23" fmla="*/ 284329 h 2501"/>
                <a:gd name="T24" fmla="*/ 1352614 w 4081"/>
                <a:gd name="T25" fmla="*/ 324064 h 2501"/>
                <a:gd name="T26" fmla="*/ 1352614 w 4081"/>
                <a:gd name="T27" fmla="*/ 589850 h 2501"/>
                <a:gd name="T28" fmla="*/ 779540 w 4081"/>
                <a:gd name="T29" fmla="*/ 724068 h 2501"/>
                <a:gd name="T30" fmla="*/ 779540 w 4081"/>
                <a:gd name="T31" fmla="*/ 589850 h 2501"/>
                <a:gd name="T32" fmla="*/ 348962 w 4081"/>
                <a:gd name="T33" fmla="*/ 598680 h 2501"/>
                <a:gd name="T34" fmla="*/ 392196 w 4081"/>
                <a:gd name="T35" fmla="*/ 422961 h 2501"/>
                <a:gd name="T36" fmla="*/ 636161 w 4081"/>
                <a:gd name="T37" fmla="*/ 422961 h 2501"/>
                <a:gd name="T38" fmla="*/ 1007622 w 4081"/>
                <a:gd name="T39" fmla="*/ 460048 h 2501"/>
                <a:gd name="T40" fmla="*/ 1053062 w 4081"/>
                <a:gd name="T41" fmla="*/ 722743 h 2501"/>
                <a:gd name="T42" fmla="*/ 1236146 w 4081"/>
                <a:gd name="T43" fmla="*/ 529806 h 2501"/>
                <a:gd name="T44" fmla="*/ 532487 w 4081"/>
                <a:gd name="T45" fmla="*/ 13245 h 2501"/>
                <a:gd name="T46" fmla="*/ 468518 w 4081"/>
                <a:gd name="T47" fmla="*/ 85652 h 2501"/>
                <a:gd name="T48" fmla="*/ 498517 w 4081"/>
                <a:gd name="T49" fmla="*/ 134659 h 2501"/>
                <a:gd name="T50" fmla="*/ 781746 w 4081"/>
                <a:gd name="T51" fmla="*/ 192055 h 2501"/>
                <a:gd name="T52" fmla="*/ 713806 w 4081"/>
                <a:gd name="T53" fmla="*/ 161591 h 2501"/>
                <a:gd name="T54" fmla="*/ 843950 w 4081"/>
                <a:gd name="T55" fmla="*/ 276823 h 2501"/>
                <a:gd name="T56" fmla="*/ 984682 w 4081"/>
                <a:gd name="T57" fmla="*/ 281680 h 2501"/>
                <a:gd name="T58" fmla="*/ 984682 w 4081"/>
                <a:gd name="T59" fmla="*/ 281680 h 2501"/>
                <a:gd name="T60" fmla="*/ 1007622 w 4081"/>
                <a:gd name="T61" fmla="*/ 386758 h 2501"/>
                <a:gd name="T62" fmla="*/ 917183 w 4081"/>
                <a:gd name="T63" fmla="*/ 269318 h 2501"/>
                <a:gd name="T64" fmla="*/ 768511 w 4081"/>
                <a:gd name="T65" fmla="*/ 233556 h 2501"/>
                <a:gd name="T66" fmla="*/ 768511 w 4081"/>
                <a:gd name="T67" fmla="*/ 233556 h 2501"/>
                <a:gd name="T68" fmla="*/ 687336 w 4081"/>
                <a:gd name="T69" fmla="*/ 181900 h 2501"/>
                <a:gd name="T70" fmla="*/ 608809 w 4081"/>
                <a:gd name="T71" fmla="*/ 115233 h 2501"/>
                <a:gd name="T72" fmla="*/ 605720 w 4081"/>
                <a:gd name="T73" fmla="*/ 129802 h 2501"/>
                <a:gd name="T74" fmla="*/ 536016 w 4081"/>
                <a:gd name="T75" fmla="*/ 85210 h 2501"/>
                <a:gd name="T76" fmla="*/ 1611137 w 4081"/>
                <a:gd name="T77" fmla="*/ 284329 h 2501"/>
                <a:gd name="T78" fmla="*/ 1611137 w 4081"/>
                <a:gd name="T79" fmla="*/ 324064 h 2501"/>
                <a:gd name="T80" fmla="*/ 1587755 w 4081"/>
                <a:gd name="T81" fmla="*/ 284329 h 2501"/>
                <a:gd name="T82" fmla="*/ 1520257 w 4081"/>
                <a:gd name="T83" fmla="*/ 284329 h 2501"/>
                <a:gd name="T84" fmla="*/ 1496875 w 4081"/>
                <a:gd name="T85" fmla="*/ 324064 h 2501"/>
                <a:gd name="T86" fmla="*/ 798069 w 4081"/>
                <a:gd name="T87" fmla="*/ 847247 h 2501"/>
                <a:gd name="T88" fmla="*/ 860714 w 4081"/>
                <a:gd name="T89" fmla="*/ 847247 h 2501"/>
                <a:gd name="T90" fmla="*/ 1216294 w 4081"/>
                <a:gd name="T91" fmla="*/ 887424 h 2501"/>
                <a:gd name="T92" fmla="*/ 1216294 w 4081"/>
                <a:gd name="T93" fmla="*/ 847247 h 2501"/>
                <a:gd name="T94" fmla="*/ 1384378 w 4081"/>
                <a:gd name="T95" fmla="*/ 887424 h 2501"/>
                <a:gd name="T96" fmla="*/ 1112179 w 4081"/>
                <a:gd name="T97" fmla="*/ 847247 h 2501"/>
                <a:gd name="T98" fmla="*/ 1174824 w 4081"/>
                <a:gd name="T99" fmla="*/ 847247 h 2501"/>
                <a:gd name="T100" fmla="*/ 1006740 w 4081"/>
                <a:gd name="T101" fmla="*/ 887424 h 2501"/>
                <a:gd name="T102" fmla="*/ 1006740 w 4081"/>
                <a:gd name="T103" fmla="*/ 847247 h 2501"/>
                <a:gd name="T104" fmla="*/ 966153 w 4081"/>
                <a:gd name="T105" fmla="*/ 887424 h 25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081" h="2501">
                  <a:moveTo>
                    <a:pt x="0" y="1443"/>
                  </a:moveTo>
                  <a:cubicBezTo>
                    <a:pt x="1453" y="1447"/>
                    <a:pt x="1453" y="1447"/>
                    <a:pt x="1453" y="1447"/>
                  </a:cubicBezTo>
                  <a:cubicBezTo>
                    <a:pt x="1757" y="1714"/>
                    <a:pt x="1757" y="1714"/>
                    <a:pt x="1757" y="1714"/>
                  </a:cubicBezTo>
                  <a:cubicBezTo>
                    <a:pt x="3295" y="1726"/>
                    <a:pt x="3295" y="1726"/>
                    <a:pt x="3295" y="1726"/>
                  </a:cubicBezTo>
                  <a:cubicBezTo>
                    <a:pt x="3546" y="1534"/>
                    <a:pt x="3546" y="1534"/>
                    <a:pt x="3546" y="1534"/>
                  </a:cubicBezTo>
                  <a:cubicBezTo>
                    <a:pt x="4081" y="1539"/>
                    <a:pt x="4081" y="1539"/>
                    <a:pt x="4081" y="1539"/>
                  </a:cubicBezTo>
                  <a:cubicBezTo>
                    <a:pt x="3861" y="2238"/>
                    <a:pt x="3861" y="2238"/>
                    <a:pt x="3861" y="2238"/>
                  </a:cubicBezTo>
                  <a:cubicBezTo>
                    <a:pt x="3861" y="2501"/>
                    <a:pt x="3861" y="2501"/>
                    <a:pt x="3861" y="2501"/>
                  </a:cubicBezTo>
                  <a:cubicBezTo>
                    <a:pt x="315" y="2501"/>
                    <a:pt x="315" y="2501"/>
                    <a:pt x="315" y="2501"/>
                  </a:cubicBezTo>
                  <a:cubicBezTo>
                    <a:pt x="278" y="2344"/>
                    <a:pt x="278" y="2344"/>
                    <a:pt x="278" y="2344"/>
                  </a:cubicBezTo>
                  <a:cubicBezTo>
                    <a:pt x="529" y="2238"/>
                    <a:pt x="529" y="2238"/>
                    <a:pt x="529" y="2238"/>
                  </a:cubicBezTo>
                  <a:cubicBezTo>
                    <a:pt x="0" y="1443"/>
                    <a:pt x="0" y="1443"/>
                    <a:pt x="0" y="1443"/>
                  </a:cubicBezTo>
                  <a:close/>
                  <a:moveTo>
                    <a:pt x="238" y="14"/>
                  </a:moveTo>
                  <a:cubicBezTo>
                    <a:pt x="791" y="14"/>
                    <a:pt x="791" y="14"/>
                    <a:pt x="791" y="14"/>
                  </a:cubicBezTo>
                  <a:cubicBezTo>
                    <a:pt x="791" y="413"/>
                    <a:pt x="791" y="413"/>
                    <a:pt x="791" y="413"/>
                  </a:cubicBezTo>
                  <a:cubicBezTo>
                    <a:pt x="238" y="413"/>
                    <a:pt x="238" y="413"/>
                    <a:pt x="238" y="413"/>
                  </a:cubicBezTo>
                  <a:cubicBezTo>
                    <a:pt x="238" y="14"/>
                    <a:pt x="238" y="14"/>
                    <a:pt x="238" y="14"/>
                  </a:cubicBezTo>
                  <a:close/>
                  <a:moveTo>
                    <a:pt x="238" y="482"/>
                  </a:moveTo>
                  <a:cubicBezTo>
                    <a:pt x="791" y="482"/>
                    <a:pt x="791" y="482"/>
                    <a:pt x="791" y="482"/>
                  </a:cubicBezTo>
                  <a:cubicBezTo>
                    <a:pt x="791" y="881"/>
                    <a:pt x="791" y="881"/>
                    <a:pt x="791" y="881"/>
                  </a:cubicBezTo>
                  <a:cubicBezTo>
                    <a:pt x="238" y="881"/>
                    <a:pt x="238" y="881"/>
                    <a:pt x="238" y="881"/>
                  </a:cubicBezTo>
                  <a:cubicBezTo>
                    <a:pt x="238" y="482"/>
                    <a:pt x="238" y="482"/>
                    <a:pt x="238" y="482"/>
                  </a:cubicBezTo>
                  <a:close/>
                  <a:moveTo>
                    <a:pt x="2749" y="1336"/>
                  </a:moveTo>
                  <a:cubicBezTo>
                    <a:pt x="2749" y="1640"/>
                    <a:pt x="2749" y="1640"/>
                    <a:pt x="2749" y="1640"/>
                  </a:cubicBezTo>
                  <a:cubicBezTo>
                    <a:pt x="3252" y="1634"/>
                    <a:pt x="3252" y="1634"/>
                    <a:pt x="3252" y="1634"/>
                  </a:cubicBezTo>
                  <a:cubicBezTo>
                    <a:pt x="3503" y="1383"/>
                    <a:pt x="3503" y="1383"/>
                    <a:pt x="3503" y="1383"/>
                  </a:cubicBezTo>
                  <a:cubicBezTo>
                    <a:pt x="3718" y="1385"/>
                    <a:pt x="3718" y="1385"/>
                    <a:pt x="3718" y="1385"/>
                  </a:cubicBezTo>
                  <a:cubicBezTo>
                    <a:pt x="3718" y="934"/>
                    <a:pt x="3718" y="934"/>
                    <a:pt x="3718" y="934"/>
                  </a:cubicBezTo>
                  <a:cubicBezTo>
                    <a:pt x="3895" y="934"/>
                    <a:pt x="3895" y="934"/>
                    <a:pt x="3895" y="934"/>
                  </a:cubicBezTo>
                  <a:cubicBezTo>
                    <a:pt x="3895" y="562"/>
                    <a:pt x="3895" y="562"/>
                    <a:pt x="3895" y="562"/>
                  </a:cubicBezTo>
                  <a:cubicBezTo>
                    <a:pt x="3718" y="562"/>
                    <a:pt x="3718" y="562"/>
                    <a:pt x="3718" y="562"/>
                  </a:cubicBezTo>
                  <a:cubicBezTo>
                    <a:pt x="3489" y="562"/>
                    <a:pt x="3489" y="562"/>
                    <a:pt x="3489" y="562"/>
                  </a:cubicBezTo>
                  <a:cubicBezTo>
                    <a:pt x="3489" y="450"/>
                    <a:pt x="3489" y="450"/>
                    <a:pt x="3489" y="450"/>
                  </a:cubicBezTo>
                  <a:cubicBezTo>
                    <a:pt x="3066" y="279"/>
                    <a:pt x="3066" y="279"/>
                    <a:pt x="3066" y="279"/>
                  </a:cubicBezTo>
                  <a:cubicBezTo>
                    <a:pt x="3066" y="562"/>
                    <a:pt x="3066" y="562"/>
                    <a:pt x="3066" y="562"/>
                  </a:cubicBezTo>
                  <a:cubicBezTo>
                    <a:pt x="3066" y="644"/>
                    <a:pt x="3066" y="644"/>
                    <a:pt x="3066" y="644"/>
                  </a:cubicBezTo>
                  <a:cubicBezTo>
                    <a:pt x="3187" y="644"/>
                    <a:pt x="3187" y="644"/>
                    <a:pt x="3187" y="644"/>
                  </a:cubicBezTo>
                  <a:cubicBezTo>
                    <a:pt x="3187" y="734"/>
                    <a:pt x="3187" y="734"/>
                    <a:pt x="3187" y="734"/>
                  </a:cubicBezTo>
                  <a:cubicBezTo>
                    <a:pt x="3066" y="734"/>
                    <a:pt x="3066" y="734"/>
                    <a:pt x="3066" y="734"/>
                  </a:cubicBezTo>
                  <a:cubicBezTo>
                    <a:pt x="3066" y="777"/>
                    <a:pt x="3066" y="777"/>
                    <a:pt x="3066" y="777"/>
                  </a:cubicBezTo>
                  <a:cubicBezTo>
                    <a:pt x="3066" y="934"/>
                    <a:pt x="3066" y="934"/>
                    <a:pt x="3066" y="934"/>
                  </a:cubicBezTo>
                  <a:cubicBezTo>
                    <a:pt x="3066" y="1336"/>
                    <a:pt x="3066" y="1336"/>
                    <a:pt x="3066" y="1336"/>
                  </a:cubicBezTo>
                  <a:cubicBezTo>
                    <a:pt x="2749" y="1336"/>
                    <a:pt x="2749" y="1336"/>
                    <a:pt x="2749" y="1336"/>
                  </a:cubicBezTo>
                  <a:close/>
                  <a:moveTo>
                    <a:pt x="1767" y="1336"/>
                  </a:moveTo>
                  <a:cubicBezTo>
                    <a:pt x="1767" y="1640"/>
                    <a:pt x="1767" y="1640"/>
                    <a:pt x="1767" y="1640"/>
                  </a:cubicBezTo>
                  <a:cubicBezTo>
                    <a:pt x="2204" y="1640"/>
                    <a:pt x="2204" y="1640"/>
                    <a:pt x="2204" y="1640"/>
                  </a:cubicBezTo>
                  <a:cubicBezTo>
                    <a:pt x="2204" y="1336"/>
                    <a:pt x="2204" y="1336"/>
                    <a:pt x="2204" y="1336"/>
                  </a:cubicBezTo>
                  <a:cubicBezTo>
                    <a:pt x="1767" y="1336"/>
                    <a:pt x="1767" y="1336"/>
                    <a:pt x="1767" y="1336"/>
                  </a:cubicBezTo>
                  <a:close/>
                  <a:moveTo>
                    <a:pt x="238" y="958"/>
                  </a:moveTo>
                  <a:cubicBezTo>
                    <a:pt x="791" y="958"/>
                    <a:pt x="791" y="958"/>
                    <a:pt x="791" y="958"/>
                  </a:cubicBezTo>
                  <a:cubicBezTo>
                    <a:pt x="791" y="1356"/>
                    <a:pt x="791" y="1356"/>
                    <a:pt x="791" y="1356"/>
                  </a:cubicBezTo>
                  <a:cubicBezTo>
                    <a:pt x="238" y="1356"/>
                    <a:pt x="238" y="1356"/>
                    <a:pt x="238" y="1356"/>
                  </a:cubicBezTo>
                  <a:cubicBezTo>
                    <a:pt x="238" y="958"/>
                    <a:pt x="238" y="958"/>
                    <a:pt x="238" y="958"/>
                  </a:cubicBezTo>
                  <a:close/>
                  <a:moveTo>
                    <a:pt x="889" y="958"/>
                  </a:moveTo>
                  <a:cubicBezTo>
                    <a:pt x="889" y="1356"/>
                    <a:pt x="889" y="1356"/>
                    <a:pt x="889" y="1356"/>
                  </a:cubicBezTo>
                  <a:cubicBezTo>
                    <a:pt x="1442" y="1356"/>
                    <a:pt x="1442" y="1356"/>
                    <a:pt x="1442" y="1356"/>
                  </a:cubicBezTo>
                  <a:cubicBezTo>
                    <a:pt x="1442" y="958"/>
                    <a:pt x="1442" y="958"/>
                    <a:pt x="1442" y="958"/>
                  </a:cubicBezTo>
                  <a:cubicBezTo>
                    <a:pt x="1197" y="958"/>
                    <a:pt x="1197" y="958"/>
                    <a:pt x="1197" y="958"/>
                  </a:cubicBezTo>
                  <a:cubicBezTo>
                    <a:pt x="1197" y="348"/>
                    <a:pt x="1197" y="348"/>
                    <a:pt x="1197" y="348"/>
                  </a:cubicBezTo>
                  <a:cubicBezTo>
                    <a:pt x="2284" y="1042"/>
                    <a:pt x="2284" y="1042"/>
                    <a:pt x="2284" y="1042"/>
                  </a:cubicBezTo>
                  <a:cubicBezTo>
                    <a:pt x="2284" y="1200"/>
                    <a:pt x="2284" y="1200"/>
                    <a:pt x="2284" y="1200"/>
                  </a:cubicBezTo>
                  <a:cubicBezTo>
                    <a:pt x="2387" y="1200"/>
                    <a:pt x="2387" y="1200"/>
                    <a:pt x="2387" y="1200"/>
                  </a:cubicBezTo>
                  <a:cubicBezTo>
                    <a:pt x="2387" y="1637"/>
                    <a:pt x="2387" y="1637"/>
                    <a:pt x="2387" y="1637"/>
                  </a:cubicBezTo>
                  <a:cubicBezTo>
                    <a:pt x="2615" y="1637"/>
                    <a:pt x="2615" y="1637"/>
                    <a:pt x="2615" y="1637"/>
                  </a:cubicBezTo>
                  <a:cubicBezTo>
                    <a:pt x="2615" y="1200"/>
                    <a:pt x="2615" y="1200"/>
                    <a:pt x="2615" y="1200"/>
                  </a:cubicBezTo>
                  <a:cubicBezTo>
                    <a:pt x="2802" y="1200"/>
                    <a:pt x="2802" y="1200"/>
                    <a:pt x="2802" y="1200"/>
                  </a:cubicBezTo>
                  <a:cubicBezTo>
                    <a:pt x="2802" y="659"/>
                    <a:pt x="2802" y="659"/>
                    <a:pt x="2802" y="659"/>
                  </a:cubicBezTo>
                  <a:cubicBezTo>
                    <a:pt x="2626" y="659"/>
                    <a:pt x="2626" y="659"/>
                    <a:pt x="2626" y="659"/>
                  </a:cubicBezTo>
                  <a:cubicBezTo>
                    <a:pt x="1207" y="30"/>
                    <a:pt x="1207" y="30"/>
                    <a:pt x="1207" y="30"/>
                  </a:cubicBezTo>
                  <a:cubicBezTo>
                    <a:pt x="1141" y="0"/>
                    <a:pt x="1141" y="0"/>
                    <a:pt x="1141" y="0"/>
                  </a:cubicBezTo>
                  <a:cubicBezTo>
                    <a:pt x="1113" y="68"/>
                    <a:pt x="1113" y="68"/>
                    <a:pt x="1113" y="68"/>
                  </a:cubicBezTo>
                  <a:cubicBezTo>
                    <a:pt x="1062" y="194"/>
                    <a:pt x="1062" y="194"/>
                    <a:pt x="1062" y="194"/>
                  </a:cubicBezTo>
                  <a:cubicBezTo>
                    <a:pt x="1040" y="248"/>
                    <a:pt x="1040" y="248"/>
                    <a:pt x="1040" y="248"/>
                  </a:cubicBezTo>
                  <a:cubicBezTo>
                    <a:pt x="1089" y="280"/>
                    <a:pt x="1089" y="280"/>
                    <a:pt x="1089" y="280"/>
                  </a:cubicBezTo>
                  <a:cubicBezTo>
                    <a:pt x="1130" y="305"/>
                    <a:pt x="1130" y="305"/>
                    <a:pt x="1130" y="305"/>
                  </a:cubicBezTo>
                  <a:cubicBezTo>
                    <a:pt x="1130" y="958"/>
                    <a:pt x="1130" y="958"/>
                    <a:pt x="1130" y="958"/>
                  </a:cubicBezTo>
                  <a:cubicBezTo>
                    <a:pt x="889" y="958"/>
                    <a:pt x="889" y="958"/>
                    <a:pt x="889" y="958"/>
                  </a:cubicBezTo>
                  <a:close/>
                  <a:moveTo>
                    <a:pt x="1772" y="435"/>
                  </a:moveTo>
                  <a:cubicBezTo>
                    <a:pt x="1674" y="486"/>
                    <a:pt x="1674" y="486"/>
                    <a:pt x="1674" y="486"/>
                  </a:cubicBezTo>
                  <a:cubicBezTo>
                    <a:pt x="1646" y="468"/>
                    <a:pt x="1646" y="468"/>
                    <a:pt x="1646" y="468"/>
                  </a:cubicBezTo>
                  <a:cubicBezTo>
                    <a:pt x="1618" y="366"/>
                    <a:pt x="1618" y="366"/>
                    <a:pt x="1618" y="366"/>
                  </a:cubicBezTo>
                  <a:cubicBezTo>
                    <a:pt x="1772" y="435"/>
                    <a:pt x="1772" y="435"/>
                    <a:pt x="1772" y="435"/>
                  </a:cubicBezTo>
                  <a:close/>
                  <a:moveTo>
                    <a:pt x="2038" y="552"/>
                  </a:moveTo>
                  <a:cubicBezTo>
                    <a:pt x="1913" y="627"/>
                    <a:pt x="1913" y="627"/>
                    <a:pt x="1913" y="627"/>
                  </a:cubicBezTo>
                  <a:cubicBezTo>
                    <a:pt x="1910" y="496"/>
                    <a:pt x="1910" y="496"/>
                    <a:pt x="1910" y="496"/>
                  </a:cubicBezTo>
                  <a:cubicBezTo>
                    <a:pt x="2038" y="552"/>
                    <a:pt x="2038" y="552"/>
                    <a:pt x="2038" y="552"/>
                  </a:cubicBezTo>
                  <a:close/>
                  <a:moveTo>
                    <a:pt x="2232" y="638"/>
                  </a:moveTo>
                  <a:cubicBezTo>
                    <a:pt x="2154" y="711"/>
                    <a:pt x="2154" y="711"/>
                    <a:pt x="2154" y="711"/>
                  </a:cubicBezTo>
                  <a:cubicBezTo>
                    <a:pt x="2148" y="601"/>
                    <a:pt x="2148" y="601"/>
                    <a:pt x="2148" y="601"/>
                  </a:cubicBezTo>
                  <a:cubicBezTo>
                    <a:pt x="2232" y="638"/>
                    <a:pt x="2232" y="638"/>
                    <a:pt x="2232" y="638"/>
                  </a:cubicBezTo>
                  <a:close/>
                  <a:moveTo>
                    <a:pt x="2163" y="798"/>
                  </a:moveTo>
                  <a:cubicBezTo>
                    <a:pt x="2284" y="686"/>
                    <a:pt x="2284" y="686"/>
                    <a:pt x="2284" y="686"/>
                  </a:cubicBezTo>
                  <a:cubicBezTo>
                    <a:pt x="2284" y="876"/>
                    <a:pt x="2284" y="876"/>
                    <a:pt x="2284" y="876"/>
                  </a:cubicBezTo>
                  <a:cubicBezTo>
                    <a:pt x="2163" y="798"/>
                    <a:pt x="2163" y="798"/>
                    <a:pt x="2163" y="798"/>
                  </a:cubicBezTo>
                  <a:close/>
                  <a:moveTo>
                    <a:pt x="1969" y="675"/>
                  </a:moveTo>
                  <a:cubicBezTo>
                    <a:pt x="2079" y="610"/>
                    <a:pt x="2079" y="610"/>
                    <a:pt x="2079" y="610"/>
                  </a:cubicBezTo>
                  <a:cubicBezTo>
                    <a:pt x="2085" y="749"/>
                    <a:pt x="2085" y="749"/>
                    <a:pt x="2085" y="749"/>
                  </a:cubicBezTo>
                  <a:cubicBezTo>
                    <a:pt x="1969" y="675"/>
                    <a:pt x="1969" y="675"/>
                    <a:pt x="1969" y="675"/>
                  </a:cubicBezTo>
                  <a:close/>
                  <a:moveTo>
                    <a:pt x="1742" y="529"/>
                  </a:moveTo>
                  <a:cubicBezTo>
                    <a:pt x="1839" y="479"/>
                    <a:pt x="1839" y="479"/>
                    <a:pt x="1839" y="479"/>
                  </a:cubicBezTo>
                  <a:cubicBezTo>
                    <a:pt x="1842" y="593"/>
                    <a:pt x="1842" y="593"/>
                    <a:pt x="1842" y="593"/>
                  </a:cubicBezTo>
                  <a:cubicBezTo>
                    <a:pt x="1742" y="529"/>
                    <a:pt x="1742" y="529"/>
                    <a:pt x="1742" y="529"/>
                  </a:cubicBezTo>
                  <a:close/>
                  <a:moveTo>
                    <a:pt x="1508" y="380"/>
                  </a:moveTo>
                  <a:cubicBezTo>
                    <a:pt x="1542" y="356"/>
                    <a:pt x="1542" y="356"/>
                    <a:pt x="1542" y="356"/>
                  </a:cubicBezTo>
                  <a:cubicBezTo>
                    <a:pt x="1558" y="412"/>
                    <a:pt x="1558" y="412"/>
                    <a:pt x="1558" y="412"/>
                  </a:cubicBezTo>
                  <a:cubicBezTo>
                    <a:pt x="1508" y="380"/>
                    <a:pt x="1508" y="380"/>
                    <a:pt x="1508" y="380"/>
                  </a:cubicBezTo>
                  <a:close/>
                  <a:moveTo>
                    <a:pt x="1373" y="294"/>
                  </a:moveTo>
                  <a:cubicBezTo>
                    <a:pt x="1376" y="282"/>
                    <a:pt x="1378" y="271"/>
                    <a:pt x="1380" y="261"/>
                  </a:cubicBezTo>
                  <a:cubicBezTo>
                    <a:pt x="1488" y="309"/>
                    <a:pt x="1488" y="309"/>
                    <a:pt x="1488" y="309"/>
                  </a:cubicBezTo>
                  <a:cubicBezTo>
                    <a:pt x="1474" y="318"/>
                    <a:pt x="1459" y="329"/>
                    <a:pt x="1445" y="340"/>
                  </a:cubicBezTo>
                  <a:cubicBezTo>
                    <a:pt x="1373" y="294"/>
                    <a:pt x="1373" y="294"/>
                    <a:pt x="1373" y="294"/>
                  </a:cubicBezTo>
                  <a:close/>
                  <a:moveTo>
                    <a:pt x="1327" y="237"/>
                  </a:moveTo>
                  <a:cubicBezTo>
                    <a:pt x="1329" y="246"/>
                    <a:pt x="1331" y="257"/>
                    <a:pt x="1333" y="269"/>
                  </a:cubicBezTo>
                  <a:cubicBezTo>
                    <a:pt x="1215" y="193"/>
                    <a:pt x="1215" y="193"/>
                    <a:pt x="1215" y="193"/>
                  </a:cubicBezTo>
                  <a:cubicBezTo>
                    <a:pt x="1216" y="188"/>
                    <a:pt x="1216" y="188"/>
                    <a:pt x="1216" y="188"/>
                  </a:cubicBezTo>
                  <a:cubicBezTo>
                    <a:pt x="1327" y="237"/>
                    <a:pt x="1327" y="237"/>
                    <a:pt x="1327" y="237"/>
                  </a:cubicBezTo>
                  <a:close/>
                  <a:moveTo>
                    <a:pt x="3652" y="644"/>
                  </a:moveTo>
                  <a:cubicBezTo>
                    <a:pt x="3805" y="644"/>
                    <a:pt x="3805" y="644"/>
                    <a:pt x="3805" y="644"/>
                  </a:cubicBezTo>
                  <a:cubicBezTo>
                    <a:pt x="3805" y="734"/>
                    <a:pt x="3805" y="734"/>
                    <a:pt x="3805" y="734"/>
                  </a:cubicBezTo>
                  <a:cubicBezTo>
                    <a:pt x="3652" y="734"/>
                    <a:pt x="3652" y="734"/>
                    <a:pt x="3652" y="734"/>
                  </a:cubicBezTo>
                  <a:cubicBezTo>
                    <a:pt x="3652" y="644"/>
                    <a:pt x="3652" y="644"/>
                    <a:pt x="3652" y="644"/>
                  </a:cubicBezTo>
                  <a:close/>
                  <a:moveTo>
                    <a:pt x="3446" y="644"/>
                  </a:moveTo>
                  <a:cubicBezTo>
                    <a:pt x="3599" y="644"/>
                    <a:pt x="3599" y="644"/>
                    <a:pt x="3599" y="644"/>
                  </a:cubicBezTo>
                  <a:cubicBezTo>
                    <a:pt x="3599" y="734"/>
                    <a:pt x="3599" y="734"/>
                    <a:pt x="3599" y="734"/>
                  </a:cubicBezTo>
                  <a:cubicBezTo>
                    <a:pt x="3446" y="734"/>
                    <a:pt x="3446" y="734"/>
                    <a:pt x="3446" y="734"/>
                  </a:cubicBezTo>
                  <a:cubicBezTo>
                    <a:pt x="3446" y="644"/>
                    <a:pt x="3446" y="644"/>
                    <a:pt x="3446" y="644"/>
                  </a:cubicBezTo>
                  <a:close/>
                  <a:moveTo>
                    <a:pt x="3240" y="644"/>
                  </a:moveTo>
                  <a:cubicBezTo>
                    <a:pt x="3393" y="644"/>
                    <a:pt x="3393" y="644"/>
                    <a:pt x="3393" y="644"/>
                  </a:cubicBezTo>
                  <a:cubicBezTo>
                    <a:pt x="3393" y="734"/>
                    <a:pt x="3393" y="734"/>
                    <a:pt x="3393" y="734"/>
                  </a:cubicBezTo>
                  <a:cubicBezTo>
                    <a:pt x="3240" y="734"/>
                    <a:pt x="3240" y="734"/>
                    <a:pt x="3240" y="734"/>
                  </a:cubicBezTo>
                  <a:cubicBezTo>
                    <a:pt x="3240" y="644"/>
                    <a:pt x="3240" y="644"/>
                    <a:pt x="3240" y="644"/>
                  </a:cubicBezTo>
                  <a:close/>
                  <a:moveTo>
                    <a:pt x="1809" y="1919"/>
                  </a:moveTo>
                  <a:cubicBezTo>
                    <a:pt x="1809" y="2010"/>
                    <a:pt x="1809" y="2010"/>
                    <a:pt x="1809" y="2010"/>
                  </a:cubicBezTo>
                  <a:cubicBezTo>
                    <a:pt x="1951" y="2010"/>
                    <a:pt x="1951" y="2010"/>
                    <a:pt x="1951" y="2010"/>
                  </a:cubicBezTo>
                  <a:cubicBezTo>
                    <a:pt x="1951" y="1919"/>
                    <a:pt x="1951" y="1919"/>
                    <a:pt x="1951" y="1919"/>
                  </a:cubicBezTo>
                  <a:cubicBezTo>
                    <a:pt x="1809" y="1919"/>
                    <a:pt x="1809" y="1919"/>
                    <a:pt x="1809" y="1919"/>
                  </a:cubicBezTo>
                  <a:close/>
                  <a:moveTo>
                    <a:pt x="2757" y="1919"/>
                  </a:moveTo>
                  <a:cubicBezTo>
                    <a:pt x="2757" y="2010"/>
                    <a:pt x="2757" y="2010"/>
                    <a:pt x="2757" y="2010"/>
                  </a:cubicBezTo>
                  <a:cubicBezTo>
                    <a:pt x="2899" y="2010"/>
                    <a:pt x="2899" y="2010"/>
                    <a:pt x="2899" y="2010"/>
                  </a:cubicBezTo>
                  <a:cubicBezTo>
                    <a:pt x="2899" y="1919"/>
                    <a:pt x="2899" y="1919"/>
                    <a:pt x="2899" y="1919"/>
                  </a:cubicBezTo>
                  <a:cubicBezTo>
                    <a:pt x="2757" y="1919"/>
                    <a:pt x="2757" y="1919"/>
                    <a:pt x="2757" y="1919"/>
                  </a:cubicBezTo>
                  <a:close/>
                  <a:moveTo>
                    <a:pt x="2995" y="1919"/>
                  </a:moveTo>
                  <a:cubicBezTo>
                    <a:pt x="2995" y="2010"/>
                    <a:pt x="2995" y="2010"/>
                    <a:pt x="2995" y="2010"/>
                  </a:cubicBezTo>
                  <a:cubicBezTo>
                    <a:pt x="3138" y="2010"/>
                    <a:pt x="3138" y="2010"/>
                    <a:pt x="3138" y="2010"/>
                  </a:cubicBezTo>
                  <a:cubicBezTo>
                    <a:pt x="3138" y="1919"/>
                    <a:pt x="3138" y="1919"/>
                    <a:pt x="3138" y="1919"/>
                  </a:cubicBezTo>
                  <a:cubicBezTo>
                    <a:pt x="2995" y="1919"/>
                    <a:pt x="2995" y="1919"/>
                    <a:pt x="2995" y="1919"/>
                  </a:cubicBezTo>
                  <a:close/>
                  <a:moveTo>
                    <a:pt x="2521" y="1919"/>
                  </a:moveTo>
                  <a:cubicBezTo>
                    <a:pt x="2521" y="2010"/>
                    <a:pt x="2521" y="2010"/>
                    <a:pt x="2521" y="2010"/>
                  </a:cubicBezTo>
                  <a:cubicBezTo>
                    <a:pt x="2663" y="2010"/>
                    <a:pt x="2663" y="2010"/>
                    <a:pt x="2663" y="2010"/>
                  </a:cubicBezTo>
                  <a:cubicBezTo>
                    <a:pt x="2663" y="1919"/>
                    <a:pt x="2663" y="1919"/>
                    <a:pt x="2663" y="1919"/>
                  </a:cubicBezTo>
                  <a:cubicBezTo>
                    <a:pt x="2521" y="1919"/>
                    <a:pt x="2521" y="1919"/>
                    <a:pt x="2521" y="1919"/>
                  </a:cubicBezTo>
                  <a:close/>
                  <a:moveTo>
                    <a:pt x="2282" y="1919"/>
                  </a:moveTo>
                  <a:cubicBezTo>
                    <a:pt x="2282" y="2010"/>
                    <a:pt x="2282" y="2010"/>
                    <a:pt x="2282" y="2010"/>
                  </a:cubicBezTo>
                  <a:cubicBezTo>
                    <a:pt x="2425" y="2010"/>
                    <a:pt x="2425" y="2010"/>
                    <a:pt x="2425" y="2010"/>
                  </a:cubicBezTo>
                  <a:cubicBezTo>
                    <a:pt x="2425" y="1919"/>
                    <a:pt x="2425" y="1919"/>
                    <a:pt x="2425" y="1919"/>
                  </a:cubicBezTo>
                  <a:cubicBezTo>
                    <a:pt x="2282" y="1919"/>
                    <a:pt x="2282" y="1919"/>
                    <a:pt x="2282" y="1919"/>
                  </a:cubicBezTo>
                  <a:close/>
                  <a:moveTo>
                    <a:pt x="2048" y="1919"/>
                  </a:moveTo>
                  <a:cubicBezTo>
                    <a:pt x="2048" y="2010"/>
                    <a:pt x="2048" y="2010"/>
                    <a:pt x="2048" y="2010"/>
                  </a:cubicBezTo>
                  <a:cubicBezTo>
                    <a:pt x="2190" y="2010"/>
                    <a:pt x="2190" y="2010"/>
                    <a:pt x="2190" y="2010"/>
                  </a:cubicBezTo>
                  <a:cubicBezTo>
                    <a:pt x="2190" y="1919"/>
                    <a:pt x="2190" y="1919"/>
                    <a:pt x="2190" y="1919"/>
                  </a:cubicBezTo>
                  <a:lnTo>
                    <a:pt x="2048" y="1919"/>
                  </a:lnTo>
                  <a:close/>
                </a:path>
              </a:pathLst>
            </a:custGeom>
            <a:solidFill>
              <a:schemeClr val="tx2"/>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69" name="组合 68"/>
          <p:cNvGrpSpPr/>
          <p:nvPr/>
        </p:nvGrpSpPr>
        <p:grpSpPr>
          <a:xfrm>
            <a:off x="8540186" y="3166499"/>
            <a:ext cx="879836" cy="1015533"/>
            <a:chOff x="8540186" y="3289587"/>
            <a:chExt cx="879836" cy="1015533"/>
          </a:xfrm>
        </p:grpSpPr>
        <p:sp>
          <p:nvSpPr>
            <p:cNvPr id="70" name="Freeform 5"/>
            <p:cNvSpPr>
              <a:spLocks/>
            </p:cNvSpPr>
            <p:nvPr/>
          </p:nvSpPr>
          <p:spPr bwMode="auto">
            <a:xfrm flipH="1">
              <a:off x="8540186" y="3289587"/>
              <a:ext cx="879836"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KSO_Shape"/>
            <p:cNvSpPr>
              <a:spLocks/>
            </p:cNvSpPr>
            <p:nvPr/>
          </p:nvSpPr>
          <p:spPr bwMode="auto">
            <a:xfrm>
              <a:off x="8715080" y="3662378"/>
              <a:ext cx="530047" cy="311296"/>
            </a:xfrm>
            <a:custGeom>
              <a:avLst/>
              <a:gdLst>
                <a:gd name="T0" fmla="*/ 556460 w 4892"/>
                <a:gd name="T1" fmla="*/ 163845 h 2868"/>
                <a:gd name="T2" fmla="*/ 356252 w 4892"/>
                <a:gd name="T3" fmla="*/ 214655 h 2868"/>
                <a:gd name="T4" fmla="*/ 317241 w 4892"/>
                <a:gd name="T5" fmla="*/ 191827 h 2868"/>
                <a:gd name="T6" fmla="*/ 340427 w 4892"/>
                <a:gd name="T7" fmla="*/ 152799 h 2868"/>
                <a:gd name="T8" fmla="*/ 526649 w 4892"/>
                <a:gd name="T9" fmla="*/ 105302 h 2868"/>
                <a:gd name="T10" fmla="*/ 556460 w 4892"/>
                <a:gd name="T11" fmla="*/ 163845 h 2868"/>
                <a:gd name="T12" fmla="*/ 356988 w 4892"/>
                <a:gd name="T13" fmla="*/ 336894 h 2868"/>
                <a:gd name="T14" fmla="*/ 165613 w 4892"/>
                <a:gd name="T15" fmla="*/ 167158 h 2868"/>
                <a:gd name="T16" fmla="*/ 0 w 4892"/>
                <a:gd name="T17" fmla="*/ 209132 h 2868"/>
                <a:gd name="T18" fmla="*/ 286694 w 4892"/>
                <a:gd name="T19" fmla="*/ 606041 h 2868"/>
                <a:gd name="T20" fmla="*/ 678645 w 4892"/>
                <a:gd name="T21" fmla="*/ 506261 h 2868"/>
                <a:gd name="T22" fmla="*/ 635954 w 4892"/>
                <a:gd name="T23" fmla="*/ 932994 h 2868"/>
                <a:gd name="T24" fmla="*/ 818496 w 4892"/>
                <a:gd name="T25" fmla="*/ 883656 h 2868"/>
                <a:gd name="T26" fmla="*/ 1303926 w 4892"/>
                <a:gd name="T27" fmla="*/ 250737 h 2868"/>
                <a:gd name="T28" fmla="*/ 1369067 w 4892"/>
                <a:gd name="T29" fmla="*/ 237483 h 2868"/>
                <a:gd name="T30" fmla="*/ 1313495 w 4892"/>
                <a:gd name="T31" fmla="*/ 344994 h 2868"/>
                <a:gd name="T32" fmla="*/ 1547193 w 4892"/>
                <a:gd name="T33" fmla="*/ 285347 h 2868"/>
                <a:gd name="T34" fmla="*/ 1783836 w 4892"/>
                <a:gd name="T35" fmla="*/ 99411 h 2868"/>
                <a:gd name="T36" fmla="*/ 1783836 w 4892"/>
                <a:gd name="T37" fmla="*/ 99411 h 2868"/>
                <a:gd name="T38" fmla="*/ 1487204 w 4892"/>
                <a:gd name="T39" fmla="*/ 49337 h 2868"/>
                <a:gd name="T40" fmla="*/ 1341097 w 4892"/>
                <a:gd name="T41" fmla="*/ 86525 h 2868"/>
                <a:gd name="T42" fmla="*/ 1232160 w 4892"/>
                <a:gd name="T43" fmla="*/ 114507 h 2868"/>
                <a:gd name="T44" fmla="*/ 674229 w 4892"/>
                <a:gd name="T45" fmla="*/ 256260 h 2868"/>
                <a:gd name="T46" fmla="*/ 602095 w 4892"/>
                <a:gd name="T47" fmla="*/ 274670 h 2868"/>
                <a:gd name="T48" fmla="*/ 356988 w 4892"/>
                <a:gd name="T49" fmla="*/ 336894 h 2868"/>
                <a:gd name="T50" fmla="*/ 657668 w 4892"/>
                <a:gd name="T51" fmla="*/ 210973 h 2868"/>
                <a:gd name="T52" fmla="*/ 577069 w 4892"/>
                <a:gd name="T53" fmla="*/ 55597 h 2868"/>
                <a:gd name="T54" fmla="*/ 783901 w 4892"/>
                <a:gd name="T55" fmla="*/ 0 h 2868"/>
                <a:gd name="T56" fmla="*/ 1178796 w 4892"/>
                <a:gd name="T57" fmla="*/ 78424 h 2868"/>
                <a:gd name="T58" fmla="*/ 657668 w 4892"/>
                <a:gd name="T59" fmla="*/ 210973 h 2868"/>
                <a:gd name="T60" fmla="*/ 552779 w 4892"/>
                <a:gd name="T61" fmla="*/ 810386 h 2868"/>
                <a:gd name="T62" fmla="*/ 188431 w 4892"/>
                <a:gd name="T63" fmla="*/ 902802 h 2868"/>
                <a:gd name="T64" fmla="*/ 149420 w 4892"/>
                <a:gd name="T65" fmla="*/ 879606 h 2868"/>
                <a:gd name="T66" fmla="*/ 172606 w 4892"/>
                <a:gd name="T67" fmla="*/ 840946 h 2868"/>
                <a:gd name="T68" fmla="*/ 559036 w 4892"/>
                <a:gd name="T69" fmla="*/ 742639 h 2868"/>
                <a:gd name="T70" fmla="*/ 552779 w 4892"/>
                <a:gd name="T71" fmla="*/ 810386 h 2868"/>
                <a:gd name="T72" fmla="*/ 538426 w 4892"/>
                <a:gd name="T73" fmla="*/ 962449 h 2868"/>
                <a:gd name="T74" fmla="*/ 188063 w 4892"/>
                <a:gd name="T75" fmla="*/ 1051551 h 2868"/>
                <a:gd name="T76" fmla="*/ 149420 w 4892"/>
                <a:gd name="T77" fmla="*/ 1028355 h 2868"/>
                <a:gd name="T78" fmla="*/ 172606 w 4892"/>
                <a:gd name="T79" fmla="*/ 989695 h 2868"/>
                <a:gd name="T80" fmla="*/ 544683 w 4892"/>
                <a:gd name="T81" fmla="*/ 894702 h 2868"/>
                <a:gd name="T82" fmla="*/ 538426 w 4892"/>
                <a:gd name="T83" fmla="*/ 962449 h 2868"/>
                <a:gd name="T84" fmla="*/ 566396 w 4892"/>
                <a:gd name="T85" fmla="*/ 664583 h 2868"/>
                <a:gd name="T86" fmla="*/ 188799 w 4892"/>
                <a:gd name="T87" fmla="*/ 760681 h 2868"/>
                <a:gd name="T88" fmla="*/ 149788 w 4892"/>
                <a:gd name="T89" fmla="*/ 737485 h 2868"/>
                <a:gd name="T90" fmla="*/ 172974 w 4892"/>
                <a:gd name="T91" fmla="*/ 698456 h 2868"/>
                <a:gd name="T92" fmla="*/ 572653 w 4892"/>
                <a:gd name="T93" fmla="*/ 596836 h 2868"/>
                <a:gd name="T94" fmla="*/ 566396 w 4892"/>
                <a:gd name="T95" fmla="*/ 664583 h 28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892" h="2868">
                  <a:moveTo>
                    <a:pt x="1512" y="445"/>
                  </a:moveTo>
                  <a:cubicBezTo>
                    <a:pt x="968" y="583"/>
                    <a:pt x="968" y="583"/>
                    <a:pt x="968" y="583"/>
                  </a:cubicBezTo>
                  <a:cubicBezTo>
                    <a:pt x="921" y="595"/>
                    <a:pt x="874" y="567"/>
                    <a:pt x="862" y="521"/>
                  </a:cubicBezTo>
                  <a:cubicBezTo>
                    <a:pt x="850" y="474"/>
                    <a:pt x="878" y="427"/>
                    <a:pt x="925" y="415"/>
                  </a:cubicBezTo>
                  <a:cubicBezTo>
                    <a:pt x="1431" y="286"/>
                    <a:pt x="1431" y="286"/>
                    <a:pt x="1431" y="286"/>
                  </a:cubicBezTo>
                  <a:cubicBezTo>
                    <a:pt x="1512" y="445"/>
                    <a:pt x="1512" y="445"/>
                    <a:pt x="1512" y="445"/>
                  </a:cubicBezTo>
                  <a:close/>
                  <a:moveTo>
                    <a:pt x="970" y="915"/>
                  </a:moveTo>
                  <a:cubicBezTo>
                    <a:pt x="450" y="454"/>
                    <a:pt x="450" y="454"/>
                    <a:pt x="450" y="454"/>
                  </a:cubicBezTo>
                  <a:cubicBezTo>
                    <a:pt x="0" y="568"/>
                    <a:pt x="0" y="568"/>
                    <a:pt x="0" y="568"/>
                  </a:cubicBezTo>
                  <a:cubicBezTo>
                    <a:pt x="76" y="699"/>
                    <a:pt x="400" y="1742"/>
                    <a:pt x="779" y="1646"/>
                  </a:cubicBezTo>
                  <a:cubicBezTo>
                    <a:pt x="1844" y="1375"/>
                    <a:pt x="1844" y="1375"/>
                    <a:pt x="1844" y="1375"/>
                  </a:cubicBezTo>
                  <a:cubicBezTo>
                    <a:pt x="1728" y="2534"/>
                    <a:pt x="1728" y="2534"/>
                    <a:pt x="1728" y="2534"/>
                  </a:cubicBezTo>
                  <a:cubicBezTo>
                    <a:pt x="1951" y="2475"/>
                    <a:pt x="2001" y="2459"/>
                    <a:pt x="2224" y="2400"/>
                  </a:cubicBezTo>
                  <a:cubicBezTo>
                    <a:pt x="2754" y="1871"/>
                    <a:pt x="3188" y="1357"/>
                    <a:pt x="3543" y="681"/>
                  </a:cubicBezTo>
                  <a:cubicBezTo>
                    <a:pt x="3720" y="645"/>
                    <a:pt x="3720" y="645"/>
                    <a:pt x="3720" y="645"/>
                  </a:cubicBezTo>
                  <a:cubicBezTo>
                    <a:pt x="3686" y="716"/>
                    <a:pt x="3601" y="877"/>
                    <a:pt x="3569" y="937"/>
                  </a:cubicBezTo>
                  <a:cubicBezTo>
                    <a:pt x="4204" y="775"/>
                    <a:pt x="4204" y="775"/>
                    <a:pt x="4204" y="775"/>
                  </a:cubicBezTo>
                  <a:cubicBezTo>
                    <a:pt x="4380" y="730"/>
                    <a:pt x="4892" y="447"/>
                    <a:pt x="4847" y="270"/>
                  </a:cubicBezTo>
                  <a:cubicBezTo>
                    <a:pt x="4847" y="270"/>
                    <a:pt x="4847" y="270"/>
                    <a:pt x="4847" y="270"/>
                  </a:cubicBezTo>
                  <a:cubicBezTo>
                    <a:pt x="4802" y="94"/>
                    <a:pt x="4217" y="90"/>
                    <a:pt x="4041" y="134"/>
                  </a:cubicBezTo>
                  <a:cubicBezTo>
                    <a:pt x="3644" y="235"/>
                    <a:pt x="3644" y="235"/>
                    <a:pt x="3644" y="235"/>
                  </a:cubicBezTo>
                  <a:cubicBezTo>
                    <a:pt x="3348" y="311"/>
                    <a:pt x="3348" y="311"/>
                    <a:pt x="3348" y="311"/>
                  </a:cubicBezTo>
                  <a:cubicBezTo>
                    <a:pt x="1832" y="696"/>
                    <a:pt x="1832" y="696"/>
                    <a:pt x="1832" y="696"/>
                  </a:cubicBezTo>
                  <a:cubicBezTo>
                    <a:pt x="1636" y="746"/>
                    <a:pt x="1636" y="746"/>
                    <a:pt x="1636" y="746"/>
                  </a:cubicBezTo>
                  <a:cubicBezTo>
                    <a:pt x="970" y="915"/>
                    <a:pt x="970" y="915"/>
                    <a:pt x="970" y="915"/>
                  </a:cubicBezTo>
                  <a:close/>
                  <a:moveTo>
                    <a:pt x="1787" y="573"/>
                  </a:moveTo>
                  <a:cubicBezTo>
                    <a:pt x="1568" y="151"/>
                    <a:pt x="1568" y="151"/>
                    <a:pt x="1568" y="151"/>
                  </a:cubicBezTo>
                  <a:cubicBezTo>
                    <a:pt x="2130" y="0"/>
                    <a:pt x="2130" y="0"/>
                    <a:pt x="2130" y="0"/>
                  </a:cubicBezTo>
                  <a:cubicBezTo>
                    <a:pt x="3203" y="213"/>
                    <a:pt x="3203" y="213"/>
                    <a:pt x="3203" y="213"/>
                  </a:cubicBezTo>
                  <a:cubicBezTo>
                    <a:pt x="1787" y="573"/>
                    <a:pt x="1787" y="573"/>
                    <a:pt x="1787" y="573"/>
                  </a:cubicBezTo>
                  <a:close/>
                  <a:moveTo>
                    <a:pt x="1502" y="2201"/>
                  </a:moveTo>
                  <a:cubicBezTo>
                    <a:pt x="512" y="2452"/>
                    <a:pt x="512" y="2452"/>
                    <a:pt x="512" y="2452"/>
                  </a:cubicBezTo>
                  <a:cubicBezTo>
                    <a:pt x="465" y="2464"/>
                    <a:pt x="418" y="2436"/>
                    <a:pt x="406" y="2389"/>
                  </a:cubicBezTo>
                  <a:cubicBezTo>
                    <a:pt x="394" y="2343"/>
                    <a:pt x="422" y="2295"/>
                    <a:pt x="469" y="2284"/>
                  </a:cubicBezTo>
                  <a:cubicBezTo>
                    <a:pt x="1519" y="2017"/>
                    <a:pt x="1519" y="2017"/>
                    <a:pt x="1519" y="2017"/>
                  </a:cubicBezTo>
                  <a:cubicBezTo>
                    <a:pt x="1502" y="2201"/>
                    <a:pt x="1502" y="2201"/>
                    <a:pt x="1502" y="2201"/>
                  </a:cubicBezTo>
                  <a:close/>
                  <a:moveTo>
                    <a:pt x="1463" y="2614"/>
                  </a:moveTo>
                  <a:cubicBezTo>
                    <a:pt x="511" y="2856"/>
                    <a:pt x="511" y="2856"/>
                    <a:pt x="511" y="2856"/>
                  </a:cubicBezTo>
                  <a:cubicBezTo>
                    <a:pt x="465" y="2868"/>
                    <a:pt x="417" y="2840"/>
                    <a:pt x="406" y="2793"/>
                  </a:cubicBezTo>
                  <a:cubicBezTo>
                    <a:pt x="394" y="2747"/>
                    <a:pt x="422" y="2700"/>
                    <a:pt x="469" y="2688"/>
                  </a:cubicBezTo>
                  <a:cubicBezTo>
                    <a:pt x="1480" y="2430"/>
                    <a:pt x="1480" y="2430"/>
                    <a:pt x="1480" y="2430"/>
                  </a:cubicBezTo>
                  <a:cubicBezTo>
                    <a:pt x="1463" y="2614"/>
                    <a:pt x="1463" y="2614"/>
                    <a:pt x="1463" y="2614"/>
                  </a:cubicBezTo>
                  <a:close/>
                  <a:moveTo>
                    <a:pt x="1539" y="1805"/>
                  </a:moveTo>
                  <a:cubicBezTo>
                    <a:pt x="513" y="2066"/>
                    <a:pt x="513" y="2066"/>
                    <a:pt x="513" y="2066"/>
                  </a:cubicBezTo>
                  <a:cubicBezTo>
                    <a:pt x="467" y="2078"/>
                    <a:pt x="419" y="2049"/>
                    <a:pt x="407" y="2003"/>
                  </a:cubicBezTo>
                  <a:cubicBezTo>
                    <a:pt x="395" y="1956"/>
                    <a:pt x="424" y="1909"/>
                    <a:pt x="470" y="1897"/>
                  </a:cubicBezTo>
                  <a:cubicBezTo>
                    <a:pt x="1556" y="1621"/>
                    <a:pt x="1556" y="1621"/>
                    <a:pt x="1556" y="1621"/>
                  </a:cubicBezTo>
                  <a:lnTo>
                    <a:pt x="1539" y="1805"/>
                  </a:lnTo>
                  <a:close/>
                </a:path>
              </a:pathLst>
            </a:custGeom>
            <a:solidFill>
              <a:schemeClr val="tx2"/>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spTree>
    <p:extLst>
      <p:ext uri="{BB962C8B-B14F-4D97-AF65-F5344CB8AC3E}">
        <p14:creationId xmlns:p14="http://schemas.microsoft.com/office/powerpoint/2010/main" val="204948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3" presetClass="entr" presetSubtype="3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750" fill="hold"/>
                                        <p:tgtEl>
                                          <p:spTgt spid="11"/>
                                        </p:tgtEl>
                                        <p:attrNameLst>
                                          <p:attrName>ppt_w</p:attrName>
                                        </p:attrNameLst>
                                      </p:cBhvr>
                                      <p:tavLst>
                                        <p:tav tm="0">
                                          <p:val>
                                            <p:strVal val="(6*min(max(#ppt_w*#ppt_h,.3),1)-7.4)/-.7*#ppt_w"/>
                                          </p:val>
                                        </p:tav>
                                        <p:tav tm="100000">
                                          <p:val>
                                            <p:strVal val="#ppt_w"/>
                                          </p:val>
                                        </p:tav>
                                      </p:tavLst>
                                    </p:anim>
                                    <p:anim calcmode="lin" valueType="num">
                                      <p:cBhvr>
                                        <p:cTn id="24" dur="750" fill="hold"/>
                                        <p:tgtEl>
                                          <p:spTgt spid="11"/>
                                        </p:tgtEl>
                                        <p:attrNameLst>
                                          <p:attrName>ppt_h</p:attrName>
                                        </p:attrNameLst>
                                      </p:cBhvr>
                                      <p:tavLst>
                                        <p:tav tm="0">
                                          <p:val>
                                            <p:strVal val="(6*min(max(#ppt_w*#ppt_h,.3),1)-7.4)/-.7*#ppt_h"/>
                                          </p:val>
                                        </p:tav>
                                        <p:tav tm="100000">
                                          <p:val>
                                            <p:strVal val="#ppt_h"/>
                                          </p:val>
                                        </p:tav>
                                      </p:tavLst>
                                    </p:anim>
                                    <p:anim calcmode="lin" valueType="num">
                                      <p:cBhvr>
                                        <p:cTn id="25" dur="750" fill="hold"/>
                                        <p:tgtEl>
                                          <p:spTgt spid="11"/>
                                        </p:tgtEl>
                                        <p:attrNameLst>
                                          <p:attrName>ppt_x</p:attrName>
                                        </p:attrNameLst>
                                      </p:cBhvr>
                                      <p:tavLst>
                                        <p:tav tm="0">
                                          <p:val>
                                            <p:fltVal val="0.5"/>
                                          </p:val>
                                        </p:tav>
                                        <p:tav tm="100000">
                                          <p:val>
                                            <p:strVal val="#ppt_x"/>
                                          </p:val>
                                        </p:tav>
                                      </p:tavLst>
                                    </p:anim>
                                    <p:anim calcmode="lin" valueType="num">
                                      <p:cBhvr>
                                        <p:cTn id="26" dur="750" fill="hold"/>
                                        <p:tgtEl>
                                          <p:spTgt spid="11"/>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100"/>
                                  </p:stCondLst>
                                  <p:childTnLst>
                                    <p:set>
                                      <p:cBhvr>
                                        <p:cTn id="28" dur="1" fill="hold">
                                          <p:stCondLst>
                                            <p:cond delay="0"/>
                                          </p:stCondLst>
                                        </p:cTn>
                                        <p:tgtEl>
                                          <p:spTgt spid="63"/>
                                        </p:tgtEl>
                                        <p:attrNameLst>
                                          <p:attrName>style.visibility</p:attrName>
                                        </p:attrNameLst>
                                      </p:cBhvr>
                                      <p:to>
                                        <p:strVal val="visible"/>
                                      </p:to>
                                    </p:set>
                                    <p:anim calcmode="lin" valueType="num">
                                      <p:cBhvr>
                                        <p:cTn id="29" dur="750" fill="hold"/>
                                        <p:tgtEl>
                                          <p:spTgt spid="63"/>
                                        </p:tgtEl>
                                        <p:attrNameLst>
                                          <p:attrName>ppt_w</p:attrName>
                                        </p:attrNameLst>
                                      </p:cBhvr>
                                      <p:tavLst>
                                        <p:tav tm="0">
                                          <p:val>
                                            <p:strVal val="(6*min(max(#ppt_w*#ppt_h,.3),1)-7.4)/-.7*#ppt_w"/>
                                          </p:val>
                                        </p:tav>
                                        <p:tav tm="100000">
                                          <p:val>
                                            <p:strVal val="#ppt_w"/>
                                          </p:val>
                                        </p:tav>
                                      </p:tavLst>
                                    </p:anim>
                                    <p:anim calcmode="lin" valueType="num">
                                      <p:cBhvr>
                                        <p:cTn id="30" dur="750" fill="hold"/>
                                        <p:tgtEl>
                                          <p:spTgt spid="63"/>
                                        </p:tgtEl>
                                        <p:attrNameLst>
                                          <p:attrName>ppt_h</p:attrName>
                                        </p:attrNameLst>
                                      </p:cBhvr>
                                      <p:tavLst>
                                        <p:tav tm="0">
                                          <p:val>
                                            <p:strVal val="(6*min(max(#ppt_w*#ppt_h,.3),1)-7.4)/-.7*#ppt_h"/>
                                          </p:val>
                                        </p:tav>
                                        <p:tav tm="100000">
                                          <p:val>
                                            <p:strVal val="#ppt_h"/>
                                          </p:val>
                                        </p:tav>
                                      </p:tavLst>
                                    </p:anim>
                                    <p:anim calcmode="lin" valueType="num">
                                      <p:cBhvr>
                                        <p:cTn id="31" dur="750" fill="hold"/>
                                        <p:tgtEl>
                                          <p:spTgt spid="63"/>
                                        </p:tgtEl>
                                        <p:attrNameLst>
                                          <p:attrName>ppt_x</p:attrName>
                                        </p:attrNameLst>
                                      </p:cBhvr>
                                      <p:tavLst>
                                        <p:tav tm="0">
                                          <p:val>
                                            <p:fltVal val="0.5"/>
                                          </p:val>
                                        </p:tav>
                                        <p:tav tm="100000">
                                          <p:val>
                                            <p:strVal val="#ppt_x"/>
                                          </p:val>
                                        </p:tav>
                                      </p:tavLst>
                                    </p:anim>
                                    <p:anim calcmode="lin" valueType="num">
                                      <p:cBhvr>
                                        <p:cTn id="32" dur="750" fill="hold"/>
                                        <p:tgtEl>
                                          <p:spTgt spid="63"/>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200"/>
                                  </p:stCondLst>
                                  <p:childTnLst>
                                    <p:set>
                                      <p:cBhvr>
                                        <p:cTn id="34" dur="1" fill="hold">
                                          <p:stCondLst>
                                            <p:cond delay="0"/>
                                          </p:stCondLst>
                                        </p:cTn>
                                        <p:tgtEl>
                                          <p:spTgt spid="58"/>
                                        </p:tgtEl>
                                        <p:attrNameLst>
                                          <p:attrName>style.visibility</p:attrName>
                                        </p:attrNameLst>
                                      </p:cBhvr>
                                      <p:to>
                                        <p:strVal val="visible"/>
                                      </p:to>
                                    </p:set>
                                    <p:anim calcmode="lin" valueType="num">
                                      <p:cBhvr>
                                        <p:cTn id="35" dur="750" fill="hold"/>
                                        <p:tgtEl>
                                          <p:spTgt spid="58"/>
                                        </p:tgtEl>
                                        <p:attrNameLst>
                                          <p:attrName>ppt_w</p:attrName>
                                        </p:attrNameLst>
                                      </p:cBhvr>
                                      <p:tavLst>
                                        <p:tav tm="0">
                                          <p:val>
                                            <p:strVal val="(6*min(max(#ppt_w*#ppt_h,.3),1)-7.4)/-.7*#ppt_w"/>
                                          </p:val>
                                        </p:tav>
                                        <p:tav tm="100000">
                                          <p:val>
                                            <p:strVal val="#ppt_w"/>
                                          </p:val>
                                        </p:tav>
                                      </p:tavLst>
                                    </p:anim>
                                    <p:anim calcmode="lin" valueType="num">
                                      <p:cBhvr>
                                        <p:cTn id="36" dur="750" fill="hold"/>
                                        <p:tgtEl>
                                          <p:spTgt spid="58"/>
                                        </p:tgtEl>
                                        <p:attrNameLst>
                                          <p:attrName>ppt_h</p:attrName>
                                        </p:attrNameLst>
                                      </p:cBhvr>
                                      <p:tavLst>
                                        <p:tav tm="0">
                                          <p:val>
                                            <p:strVal val="(6*min(max(#ppt_w*#ppt_h,.3),1)-7.4)/-.7*#ppt_h"/>
                                          </p:val>
                                        </p:tav>
                                        <p:tav tm="100000">
                                          <p:val>
                                            <p:strVal val="#ppt_h"/>
                                          </p:val>
                                        </p:tav>
                                      </p:tavLst>
                                    </p:anim>
                                    <p:anim calcmode="lin" valueType="num">
                                      <p:cBhvr>
                                        <p:cTn id="37" dur="750" fill="hold"/>
                                        <p:tgtEl>
                                          <p:spTgt spid="58"/>
                                        </p:tgtEl>
                                        <p:attrNameLst>
                                          <p:attrName>ppt_x</p:attrName>
                                        </p:attrNameLst>
                                      </p:cBhvr>
                                      <p:tavLst>
                                        <p:tav tm="0">
                                          <p:val>
                                            <p:fltVal val="0.5"/>
                                          </p:val>
                                        </p:tav>
                                        <p:tav tm="100000">
                                          <p:val>
                                            <p:strVal val="#ppt_x"/>
                                          </p:val>
                                        </p:tav>
                                      </p:tavLst>
                                    </p:anim>
                                    <p:anim calcmode="lin" valueType="num">
                                      <p:cBhvr>
                                        <p:cTn id="38" dur="750" fill="hold"/>
                                        <p:tgtEl>
                                          <p:spTgt spid="58"/>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300"/>
                                  </p:stCondLst>
                                  <p:childTnLst>
                                    <p:set>
                                      <p:cBhvr>
                                        <p:cTn id="40" dur="1" fill="hold">
                                          <p:stCondLst>
                                            <p:cond delay="0"/>
                                          </p:stCondLst>
                                        </p:cTn>
                                        <p:tgtEl>
                                          <p:spTgt spid="66"/>
                                        </p:tgtEl>
                                        <p:attrNameLst>
                                          <p:attrName>style.visibility</p:attrName>
                                        </p:attrNameLst>
                                      </p:cBhvr>
                                      <p:to>
                                        <p:strVal val="visible"/>
                                      </p:to>
                                    </p:set>
                                    <p:anim calcmode="lin" valueType="num">
                                      <p:cBhvr>
                                        <p:cTn id="41" dur="750" fill="hold"/>
                                        <p:tgtEl>
                                          <p:spTgt spid="66"/>
                                        </p:tgtEl>
                                        <p:attrNameLst>
                                          <p:attrName>ppt_w</p:attrName>
                                        </p:attrNameLst>
                                      </p:cBhvr>
                                      <p:tavLst>
                                        <p:tav tm="0">
                                          <p:val>
                                            <p:strVal val="(6*min(max(#ppt_w*#ppt_h,.3),1)-7.4)/-.7*#ppt_w"/>
                                          </p:val>
                                        </p:tav>
                                        <p:tav tm="100000">
                                          <p:val>
                                            <p:strVal val="#ppt_w"/>
                                          </p:val>
                                        </p:tav>
                                      </p:tavLst>
                                    </p:anim>
                                    <p:anim calcmode="lin" valueType="num">
                                      <p:cBhvr>
                                        <p:cTn id="42" dur="750" fill="hold"/>
                                        <p:tgtEl>
                                          <p:spTgt spid="66"/>
                                        </p:tgtEl>
                                        <p:attrNameLst>
                                          <p:attrName>ppt_h</p:attrName>
                                        </p:attrNameLst>
                                      </p:cBhvr>
                                      <p:tavLst>
                                        <p:tav tm="0">
                                          <p:val>
                                            <p:strVal val="(6*min(max(#ppt_w*#ppt_h,.3),1)-7.4)/-.7*#ppt_h"/>
                                          </p:val>
                                        </p:tav>
                                        <p:tav tm="100000">
                                          <p:val>
                                            <p:strVal val="#ppt_h"/>
                                          </p:val>
                                        </p:tav>
                                      </p:tavLst>
                                    </p:anim>
                                    <p:anim calcmode="lin" valueType="num">
                                      <p:cBhvr>
                                        <p:cTn id="43" dur="750" fill="hold"/>
                                        <p:tgtEl>
                                          <p:spTgt spid="66"/>
                                        </p:tgtEl>
                                        <p:attrNameLst>
                                          <p:attrName>ppt_x</p:attrName>
                                        </p:attrNameLst>
                                      </p:cBhvr>
                                      <p:tavLst>
                                        <p:tav tm="0">
                                          <p:val>
                                            <p:fltVal val="0.5"/>
                                          </p:val>
                                        </p:tav>
                                        <p:tav tm="100000">
                                          <p:val>
                                            <p:strVal val="#ppt_x"/>
                                          </p:val>
                                        </p:tav>
                                      </p:tavLst>
                                    </p:anim>
                                    <p:anim calcmode="lin" valueType="num">
                                      <p:cBhvr>
                                        <p:cTn id="44" dur="750" fill="hold"/>
                                        <p:tgtEl>
                                          <p:spTgt spid="66"/>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400"/>
                                  </p:stCondLst>
                                  <p:childTnLst>
                                    <p:set>
                                      <p:cBhvr>
                                        <p:cTn id="46" dur="1" fill="hold">
                                          <p:stCondLst>
                                            <p:cond delay="0"/>
                                          </p:stCondLst>
                                        </p:cTn>
                                        <p:tgtEl>
                                          <p:spTgt spid="5"/>
                                        </p:tgtEl>
                                        <p:attrNameLst>
                                          <p:attrName>style.visibility</p:attrName>
                                        </p:attrNameLst>
                                      </p:cBhvr>
                                      <p:to>
                                        <p:strVal val="visible"/>
                                      </p:to>
                                    </p:set>
                                    <p:anim calcmode="lin" valueType="num">
                                      <p:cBhvr>
                                        <p:cTn id="47" dur="750" fill="hold"/>
                                        <p:tgtEl>
                                          <p:spTgt spid="5"/>
                                        </p:tgtEl>
                                        <p:attrNameLst>
                                          <p:attrName>ppt_w</p:attrName>
                                        </p:attrNameLst>
                                      </p:cBhvr>
                                      <p:tavLst>
                                        <p:tav tm="0">
                                          <p:val>
                                            <p:strVal val="(6*min(max(#ppt_w*#ppt_h,.3),1)-7.4)/-.7*#ppt_w"/>
                                          </p:val>
                                        </p:tav>
                                        <p:tav tm="100000">
                                          <p:val>
                                            <p:strVal val="#ppt_w"/>
                                          </p:val>
                                        </p:tav>
                                      </p:tavLst>
                                    </p:anim>
                                    <p:anim calcmode="lin" valueType="num">
                                      <p:cBhvr>
                                        <p:cTn id="48" dur="750" fill="hold"/>
                                        <p:tgtEl>
                                          <p:spTgt spid="5"/>
                                        </p:tgtEl>
                                        <p:attrNameLst>
                                          <p:attrName>ppt_h</p:attrName>
                                        </p:attrNameLst>
                                      </p:cBhvr>
                                      <p:tavLst>
                                        <p:tav tm="0">
                                          <p:val>
                                            <p:strVal val="(6*min(max(#ppt_w*#ppt_h,.3),1)-7.4)/-.7*#ppt_h"/>
                                          </p:val>
                                        </p:tav>
                                        <p:tav tm="100000">
                                          <p:val>
                                            <p:strVal val="#ppt_h"/>
                                          </p:val>
                                        </p:tav>
                                      </p:tavLst>
                                    </p:anim>
                                    <p:anim calcmode="lin" valueType="num">
                                      <p:cBhvr>
                                        <p:cTn id="49" dur="750" fill="hold"/>
                                        <p:tgtEl>
                                          <p:spTgt spid="5"/>
                                        </p:tgtEl>
                                        <p:attrNameLst>
                                          <p:attrName>ppt_x</p:attrName>
                                        </p:attrNameLst>
                                      </p:cBhvr>
                                      <p:tavLst>
                                        <p:tav tm="0">
                                          <p:val>
                                            <p:fltVal val="0.5"/>
                                          </p:val>
                                        </p:tav>
                                        <p:tav tm="100000">
                                          <p:val>
                                            <p:strVal val="#ppt_x"/>
                                          </p:val>
                                        </p:tav>
                                      </p:tavLst>
                                    </p:anim>
                                    <p:anim calcmode="lin" valueType="num">
                                      <p:cBhvr>
                                        <p:cTn id="50" dur="750" fill="hold"/>
                                        <p:tgtEl>
                                          <p:spTgt spid="5"/>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nodeType="withEffect">
                                  <p:stCondLst>
                                    <p:cond delay="500"/>
                                  </p:stCondLst>
                                  <p:childTnLst>
                                    <p:set>
                                      <p:cBhvr>
                                        <p:cTn id="52" dur="1" fill="hold">
                                          <p:stCondLst>
                                            <p:cond delay="0"/>
                                          </p:stCondLst>
                                        </p:cTn>
                                        <p:tgtEl>
                                          <p:spTgt spid="69"/>
                                        </p:tgtEl>
                                        <p:attrNameLst>
                                          <p:attrName>style.visibility</p:attrName>
                                        </p:attrNameLst>
                                      </p:cBhvr>
                                      <p:to>
                                        <p:strVal val="visible"/>
                                      </p:to>
                                    </p:set>
                                    <p:anim calcmode="lin" valueType="num">
                                      <p:cBhvr>
                                        <p:cTn id="53" dur="750" fill="hold"/>
                                        <p:tgtEl>
                                          <p:spTgt spid="69"/>
                                        </p:tgtEl>
                                        <p:attrNameLst>
                                          <p:attrName>ppt_w</p:attrName>
                                        </p:attrNameLst>
                                      </p:cBhvr>
                                      <p:tavLst>
                                        <p:tav tm="0">
                                          <p:val>
                                            <p:strVal val="(6*min(max(#ppt_w*#ppt_h,.3),1)-7.4)/-.7*#ppt_w"/>
                                          </p:val>
                                        </p:tav>
                                        <p:tav tm="100000">
                                          <p:val>
                                            <p:strVal val="#ppt_w"/>
                                          </p:val>
                                        </p:tav>
                                      </p:tavLst>
                                    </p:anim>
                                    <p:anim calcmode="lin" valueType="num">
                                      <p:cBhvr>
                                        <p:cTn id="54" dur="750" fill="hold"/>
                                        <p:tgtEl>
                                          <p:spTgt spid="69"/>
                                        </p:tgtEl>
                                        <p:attrNameLst>
                                          <p:attrName>ppt_h</p:attrName>
                                        </p:attrNameLst>
                                      </p:cBhvr>
                                      <p:tavLst>
                                        <p:tav tm="0">
                                          <p:val>
                                            <p:strVal val="(6*min(max(#ppt_w*#ppt_h,.3),1)-7.4)/-.7*#ppt_h"/>
                                          </p:val>
                                        </p:tav>
                                        <p:tav tm="100000">
                                          <p:val>
                                            <p:strVal val="#ppt_h"/>
                                          </p:val>
                                        </p:tav>
                                      </p:tavLst>
                                    </p:anim>
                                    <p:anim calcmode="lin" valueType="num">
                                      <p:cBhvr>
                                        <p:cTn id="55" dur="750" fill="hold"/>
                                        <p:tgtEl>
                                          <p:spTgt spid="69"/>
                                        </p:tgtEl>
                                        <p:attrNameLst>
                                          <p:attrName>ppt_x</p:attrName>
                                        </p:attrNameLst>
                                      </p:cBhvr>
                                      <p:tavLst>
                                        <p:tav tm="0">
                                          <p:val>
                                            <p:fltVal val="0.5"/>
                                          </p:val>
                                        </p:tav>
                                        <p:tav tm="100000">
                                          <p:val>
                                            <p:strVal val="#ppt_x"/>
                                          </p:val>
                                        </p:tav>
                                      </p:tavLst>
                                    </p:anim>
                                    <p:anim calcmode="lin" valueType="num">
                                      <p:cBhvr>
                                        <p:cTn id="56" dur="750" fill="hold"/>
                                        <p:tgtEl>
                                          <p:spTgt spid="69"/>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2450"/>
                            </p:stCondLst>
                            <p:childTnLst>
                              <p:par>
                                <p:cTn id="58" presetID="10" presetClass="entr" presetSubtype="0" fill="hold" nodeType="after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500"/>
                                        <p:tgtEl>
                                          <p:spTgt spid="51"/>
                                        </p:tgtEl>
                                      </p:cBhvr>
                                    </p:animEffect>
                                  </p:childTnLst>
                                </p:cTn>
                              </p:par>
                            </p:childTnLst>
                          </p:cTn>
                        </p:par>
                        <p:par>
                          <p:cTn id="61" fill="hold">
                            <p:stCondLst>
                              <p:cond delay="2950"/>
                            </p:stCondLst>
                            <p:childTnLst>
                              <p:par>
                                <p:cTn id="62" presetID="10" presetClass="entr" presetSubtype="0" fill="hold" nodeType="afterEffect">
                                  <p:stCondLst>
                                    <p:cond delay="1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nodeType="withEffect">
                                  <p:stCondLst>
                                    <p:cond delay="20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nodeType="withEffect">
                                  <p:stCondLst>
                                    <p:cond delay="30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par>
                                <p:cTn id="71" presetID="10" presetClass="entr" presetSubtype="0" fill="hold" nodeType="withEffect">
                                  <p:stCondLst>
                                    <p:cond delay="40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par>
                                <p:cTn id="74" presetID="10" presetClass="entr" presetSubtype="0" fill="hold" nodeType="withEffect">
                                  <p:stCondLst>
                                    <p:cond delay="50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1" y="893"/>
            <a:ext cx="12188825" cy="685621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GB">
              <a:latin typeface="+mn-ea"/>
            </a:endParaRPr>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第一部分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年度</a:t>
            </a:r>
            <a:r>
              <a:rPr lang="zh-CN" altLang="en-US" sz="5330" b="1" dirty="0">
                <a:solidFill>
                  <a:prstClr val="white"/>
                </a:solidFill>
                <a:latin typeface="微软雅黑" panose="020B0503020204020204" pitchFamily="34" charset="-122"/>
                <a:ea typeface="微软雅黑" panose="020B0503020204020204" pitchFamily="34" charset="-122"/>
              </a:rPr>
              <a:t>工作概述</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93908" y="3063566"/>
              <a:ext cx="1083072" cy="92240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7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7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6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公司简介</a:t>
            </a:r>
            <a:endParaRPr lang="zh-CN" altLang="en-US" sz="2000" dirty="0">
              <a:solidFill>
                <a:schemeClr val="bg1"/>
              </a:solidFill>
              <a:latin typeface="微软雅黑" pitchFamily="34" charset="-122"/>
              <a:ea typeface="微软雅黑" pitchFamily="34" charset="-122"/>
            </a:endParaRP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组织架构</a:t>
            </a:r>
            <a:endParaRPr lang="zh-CN" altLang="en-US" sz="2000" dirty="0">
              <a:solidFill>
                <a:schemeClr val="bg1"/>
              </a:solidFill>
              <a:latin typeface="微软雅黑" pitchFamily="34" charset="-122"/>
              <a:ea typeface="微软雅黑" pitchFamily="34" charset="-122"/>
            </a:endParaRP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重点工作回顾</a:t>
            </a:r>
            <a:endParaRPr lang="zh-CN" altLang="en-US" sz="2000" dirty="0">
              <a:solidFill>
                <a:schemeClr val="bg1"/>
              </a:solidFill>
              <a:latin typeface="微软雅黑" pitchFamily="34" charset="-122"/>
              <a:ea typeface="微软雅黑" pitchFamily="34" charset="-122"/>
            </a:endParaRPr>
          </a:p>
        </p:txBody>
      </p:sp>
      <p:sp>
        <p:nvSpPr>
          <p:cNvPr id="71"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国际市场分布</a:t>
            </a:r>
            <a:endParaRPr lang="zh-CN" altLang="en-US" sz="2000" dirty="0">
              <a:solidFill>
                <a:schemeClr val="bg1"/>
              </a:solidFill>
              <a:latin typeface="微软雅黑" pitchFamily="34" charset="-122"/>
              <a:ea typeface="微软雅黑" pitchFamily="34" charset="-122"/>
            </a:endParaRPr>
          </a:p>
        </p:txBody>
      </p:sp>
      <p:sp>
        <p:nvSpPr>
          <p:cNvPr id="72"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团队成员介绍</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102524"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团队建设情况</a:t>
            </a:r>
            <a:endParaRPr lang="zh-CN" altLang="en-US" sz="2000" dirty="0">
              <a:solidFill>
                <a:schemeClr val="bg1"/>
              </a:solidFill>
              <a:latin typeface="微软雅黑" pitchFamily="34" charset="-122"/>
              <a:ea typeface="微软雅黑" pitchFamily="34" charset="-122"/>
            </a:endParaRPr>
          </a:p>
        </p:txBody>
      </p:sp>
      <p:sp>
        <p:nvSpPr>
          <p:cNvPr id="74"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国内市场分布</a:t>
            </a:r>
            <a:endParaRPr lang="zh-CN" altLang="en-US" sz="2000" dirty="0">
              <a:solidFill>
                <a:schemeClr val="bg1"/>
              </a:solidFill>
              <a:latin typeface="微软雅黑" pitchFamily="34" charset="-122"/>
              <a:ea typeface="微软雅黑" pitchFamily="34" charset="-122"/>
            </a:endParaRPr>
          </a:p>
        </p:txBody>
      </p:sp>
      <p:sp>
        <p:nvSpPr>
          <p:cNvPr id="75"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年度工作概述</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256156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75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ppt_x"/>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500" fill="hold"/>
                                            <p:tgtEl>
                                              <p:spTgt spid="70"/>
                                            </p:tgtEl>
                                            <p:attrNameLst>
                                              <p:attrName>ppt_x</p:attrName>
                                            </p:attrNameLst>
                                          </p:cBhvr>
                                          <p:tavLst>
                                            <p:tav tm="0">
                                              <p:val>
                                                <p:strVal val="#ppt_x"/>
                                              </p:val>
                                            </p:tav>
                                            <p:tav tm="100000">
                                              <p:val>
                                                <p:strVal val="#ppt_x"/>
                                              </p:val>
                                            </p:tav>
                                          </p:tavLst>
                                        </p:anim>
                                        <p:anim calcmode="lin" valueType="num">
                                          <p:cBhvr additive="base">
                                            <p:cTn id="56" dur="500" fill="hold"/>
                                            <p:tgtEl>
                                              <p:spTgt spid="70"/>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 presetClass="entr" presetSubtype="4"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ppt_x"/>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500" fill="hold"/>
                                            <p:tgtEl>
                                              <p:spTgt spid="70"/>
                                            </p:tgtEl>
                                            <p:attrNameLst>
                                              <p:attrName>ppt_x</p:attrName>
                                            </p:attrNameLst>
                                          </p:cBhvr>
                                          <p:tavLst>
                                            <p:tav tm="0">
                                              <p:val>
                                                <p:strVal val="#ppt_x"/>
                                              </p:val>
                                            </p:tav>
                                            <p:tav tm="100000">
                                              <p:val>
                                                <p:strVal val="#ppt_x"/>
                                              </p:val>
                                            </p:tav>
                                          </p:tavLst>
                                        </p:anim>
                                        <p:anim calcmode="lin" valueType="num">
                                          <p:cBhvr additive="base">
                                            <p:cTn id="56" dur="500" fill="hold"/>
                                            <p:tgtEl>
                                              <p:spTgt spid="70"/>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 presetClass="entr" presetSubtype="4"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74" grpId="0"/>
          <p:bldP spid="75"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计划实施阶段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469528" y="1262523"/>
            <a:ext cx="3897285" cy="1151178"/>
            <a:chOff x="1428635" y="1526024"/>
            <a:chExt cx="3897285" cy="1151178"/>
          </a:xfrm>
        </p:grpSpPr>
        <p:sp>
          <p:nvSpPr>
            <p:cNvPr id="6" name="圆角矩形 5"/>
            <p:cNvSpPr/>
            <p:nvPr/>
          </p:nvSpPr>
          <p:spPr>
            <a:xfrm>
              <a:off x="1566419" y="1741848"/>
              <a:ext cx="3759501" cy="804906"/>
            </a:xfrm>
            <a:prstGeom prst="roundRect">
              <a:avLst>
                <a:gd name="adj" fmla="val 50000"/>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grpSp>
          <p:nvGrpSpPr>
            <p:cNvPr id="7" name="组合 6"/>
            <p:cNvGrpSpPr/>
            <p:nvPr/>
          </p:nvGrpSpPr>
          <p:grpSpPr>
            <a:xfrm>
              <a:off x="1428635" y="1526024"/>
              <a:ext cx="1151178" cy="1151178"/>
              <a:chOff x="966979" y="2332286"/>
              <a:chExt cx="1462042" cy="1462042"/>
            </a:xfrm>
          </p:grpSpPr>
          <p:sp>
            <p:nvSpPr>
              <p:cNvPr id="16" name="Freeform 26"/>
              <p:cNvSpPr>
                <a:spLocks noEditPoints="1"/>
              </p:cNvSpPr>
              <p:nvPr/>
            </p:nvSpPr>
            <p:spPr bwMode="auto">
              <a:xfrm>
                <a:off x="966979" y="2332286"/>
                <a:ext cx="1462042" cy="1462042"/>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75000"/>
                    </a:schemeClr>
                  </a:gs>
                  <a:gs pos="0">
                    <a:srgbClr val="7F7F7F"/>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sp>
            <p:nvSpPr>
              <p:cNvPr id="17" name="Oval 30"/>
              <p:cNvSpPr>
                <a:spLocks noChangeArrowheads="1"/>
              </p:cNvSpPr>
              <p:nvPr/>
            </p:nvSpPr>
            <p:spPr bwMode="auto">
              <a:xfrm>
                <a:off x="1117384" y="2487379"/>
                <a:ext cx="1157626" cy="1159070"/>
              </a:xfrm>
              <a:prstGeom prst="ellipse">
                <a:avLst/>
              </a:prstGeom>
              <a:gradFill flip="none" rotWithShape="1">
                <a:gsLst>
                  <a:gs pos="100000">
                    <a:schemeClr val="tx1">
                      <a:alpha val="0"/>
                    </a:schemeClr>
                  </a:gs>
                  <a:gs pos="0">
                    <a:schemeClr val="tx1">
                      <a:lumMod val="65000"/>
                      <a:lumOff val="35000"/>
                      <a:alpha val="66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grpSp>
        <p:grpSp>
          <p:nvGrpSpPr>
            <p:cNvPr id="11" name="组合 10"/>
            <p:cNvGrpSpPr/>
            <p:nvPr/>
          </p:nvGrpSpPr>
          <p:grpSpPr>
            <a:xfrm>
              <a:off x="1486112" y="1583501"/>
              <a:ext cx="1036224" cy="1036224"/>
              <a:chOff x="966980" y="2332286"/>
              <a:chExt cx="1462042" cy="1462042"/>
            </a:xfrm>
          </p:grpSpPr>
          <p:sp>
            <p:nvSpPr>
              <p:cNvPr id="14" name="Freeform 26"/>
              <p:cNvSpPr>
                <a:spLocks noEditPoints="1"/>
              </p:cNvSpPr>
              <p:nvPr/>
            </p:nvSpPr>
            <p:spPr bwMode="auto">
              <a:xfrm>
                <a:off x="966980" y="2332286"/>
                <a:ext cx="1462042" cy="1462042"/>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30"/>
              <p:cNvSpPr>
                <a:spLocks noChangeArrowheads="1"/>
              </p:cNvSpPr>
              <p:nvPr/>
            </p:nvSpPr>
            <p:spPr bwMode="auto">
              <a:xfrm>
                <a:off x="1117384" y="2487379"/>
                <a:ext cx="1157626" cy="1159070"/>
              </a:xfrm>
              <a:prstGeom prst="ellipse">
                <a:avLst/>
              </a:pr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2" name="矩形 11"/>
            <p:cNvSpPr/>
            <p:nvPr/>
          </p:nvSpPr>
          <p:spPr>
            <a:xfrm>
              <a:off x="1731832" y="1878476"/>
              <a:ext cx="544785" cy="446276"/>
            </a:xfrm>
            <a:prstGeom prst="rect">
              <a:avLst/>
            </a:prstGeom>
          </p:spPr>
          <p:txBody>
            <a:bodyPr wrap="square" anchor="ctr">
              <a:spAutoFit/>
            </a:bodyPr>
            <a:lstStyle/>
            <a:p>
              <a:pPr algn="ctr"/>
              <a:r>
                <a:rPr lang="en-US" altLang="zh-CN" sz="2300" b="1" dirty="0">
                  <a:latin typeface="微软雅黑" panose="020B0503020204020204" pitchFamily="34" charset="-122"/>
                  <a:ea typeface="微软雅黑" panose="020B0503020204020204" pitchFamily="34" charset="-122"/>
                </a:rPr>
                <a:t>01</a:t>
              </a:r>
              <a:endParaRPr lang="zh-CN" altLang="en-US" sz="2300" b="1" dirty="0">
                <a:latin typeface="微软雅黑" panose="020B0503020204020204" pitchFamily="34" charset="-122"/>
                <a:ea typeface="微软雅黑" panose="020B0503020204020204" pitchFamily="34" charset="-122"/>
              </a:endParaRPr>
            </a:p>
          </p:txBody>
        </p:sp>
        <p:sp>
          <p:nvSpPr>
            <p:cNvPr id="13" name="矩形 12"/>
            <p:cNvSpPr/>
            <p:nvPr/>
          </p:nvSpPr>
          <p:spPr>
            <a:xfrm>
              <a:off x="2980972" y="1913468"/>
              <a:ext cx="800219" cy="461665"/>
            </a:xfrm>
            <a:prstGeom prst="rect">
              <a:avLst/>
            </a:prstGeom>
          </p:spPr>
          <p:txBody>
            <a:bodyPr wrap="none"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实施</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607312" y="2459976"/>
            <a:ext cx="3759501" cy="1151178"/>
            <a:chOff x="1566419" y="2723477"/>
            <a:chExt cx="3759501" cy="1151178"/>
          </a:xfrm>
        </p:grpSpPr>
        <p:sp>
          <p:nvSpPr>
            <p:cNvPr id="19" name="圆角矩形 18"/>
            <p:cNvSpPr/>
            <p:nvPr/>
          </p:nvSpPr>
          <p:spPr>
            <a:xfrm>
              <a:off x="1566419" y="2926601"/>
              <a:ext cx="3759501" cy="804906"/>
            </a:xfrm>
            <a:prstGeom prst="roundRect">
              <a:avLst>
                <a:gd name="adj" fmla="val 50000"/>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grpSp>
          <p:nvGrpSpPr>
            <p:cNvPr id="20" name="组合 19"/>
            <p:cNvGrpSpPr/>
            <p:nvPr/>
          </p:nvGrpSpPr>
          <p:grpSpPr>
            <a:xfrm>
              <a:off x="2429698" y="2723477"/>
              <a:ext cx="1151178" cy="1151178"/>
              <a:chOff x="2201740" y="2504032"/>
              <a:chExt cx="1177185" cy="1177185"/>
            </a:xfrm>
          </p:grpSpPr>
          <p:sp>
            <p:nvSpPr>
              <p:cNvPr id="26" name="Freeform 26"/>
              <p:cNvSpPr>
                <a:spLocks noEditPoints="1"/>
              </p:cNvSpPr>
              <p:nvPr/>
            </p:nvSpPr>
            <p:spPr bwMode="auto">
              <a:xfrm>
                <a:off x="2201740" y="2504032"/>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75000"/>
                    </a:schemeClr>
                  </a:gs>
                  <a:gs pos="0">
                    <a:srgbClr val="7F7F7F"/>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sp>
            <p:nvSpPr>
              <p:cNvPr id="27" name="Oval 30"/>
              <p:cNvSpPr>
                <a:spLocks noChangeArrowheads="1"/>
              </p:cNvSpPr>
              <p:nvPr/>
            </p:nvSpPr>
            <p:spPr bwMode="auto">
              <a:xfrm>
                <a:off x="2322840" y="2628907"/>
                <a:ext cx="932080" cy="933243"/>
              </a:xfrm>
              <a:prstGeom prst="ellipse">
                <a:avLst/>
              </a:prstGeom>
              <a:gradFill flip="none" rotWithShape="1">
                <a:gsLst>
                  <a:gs pos="100000">
                    <a:schemeClr val="tx1">
                      <a:alpha val="0"/>
                    </a:schemeClr>
                  </a:gs>
                  <a:gs pos="0">
                    <a:schemeClr val="tx1">
                      <a:lumMod val="65000"/>
                      <a:lumOff val="35000"/>
                      <a:alpha val="66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grpSp>
        <p:grpSp>
          <p:nvGrpSpPr>
            <p:cNvPr id="21" name="组合 20"/>
            <p:cNvGrpSpPr/>
            <p:nvPr/>
          </p:nvGrpSpPr>
          <p:grpSpPr>
            <a:xfrm>
              <a:off x="2487175" y="2780954"/>
              <a:ext cx="1036224" cy="1036224"/>
              <a:chOff x="2201740" y="2504032"/>
              <a:chExt cx="1177185" cy="1177185"/>
            </a:xfrm>
          </p:grpSpPr>
          <p:sp>
            <p:nvSpPr>
              <p:cNvPr id="24" name="Freeform 26"/>
              <p:cNvSpPr>
                <a:spLocks noEditPoints="1"/>
              </p:cNvSpPr>
              <p:nvPr/>
            </p:nvSpPr>
            <p:spPr bwMode="auto">
              <a:xfrm>
                <a:off x="2201740" y="2504032"/>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Oval 30"/>
              <p:cNvSpPr>
                <a:spLocks noChangeArrowheads="1"/>
              </p:cNvSpPr>
              <p:nvPr/>
            </p:nvSpPr>
            <p:spPr bwMode="auto">
              <a:xfrm>
                <a:off x="2322840" y="2628907"/>
                <a:ext cx="932080" cy="933243"/>
              </a:xfrm>
              <a:prstGeom prst="ellipse">
                <a:avLst/>
              </a:pr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 name="矩形 21"/>
            <p:cNvSpPr/>
            <p:nvPr/>
          </p:nvSpPr>
          <p:spPr>
            <a:xfrm>
              <a:off x="2732895" y="3075928"/>
              <a:ext cx="544785" cy="446276"/>
            </a:xfrm>
            <a:prstGeom prst="rect">
              <a:avLst/>
            </a:prstGeom>
          </p:spPr>
          <p:txBody>
            <a:bodyPr wrap="square" anchor="ctr">
              <a:spAutoFit/>
            </a:bodyPr>
            <a:lstStyle/>
            <a:p>
              <a:pPr algn="ctr"/>
              <a:r>
                <a:rPr lang="en-US" altLang="zh-CN" sz="2300" b="1" dirty="0">
                  <a:solidFill>
                    <a:schemeClr val="tx2"/>
                  </a:solidFill>
                  <a:latin typeface="微软雅黑" panose="020B0503020204020204" pitchFamily="34" charset="-122"/>
                  <a:ea typeface="微软雅黑" panose="020B0503020204020204" pitchFamily="34" charset="-122"/>
                </a:rPr>
                <a:t>02</a:t>
              </a:r>
              <a:endParaRPr lang="zh-CN" altLang="en-US" sz="2300" b="1" dirty="0">
                <a:solidFill>
                  <a:schemeClr val="tx2"/>
                </a:solidFill>
                <a:latin typeface="微软雅黑" panose="020B0503020204020204" pitchFamily="34" charset="-122"/>
                <a:ea typeface="微软雅黑" panose="020B0503020204020204" pitchFamily="34" charset="-122"/>
              </a:endParaRPr>
            </a:p>
          </p:txBody>
        </p:sp>
        <p:sp>
          <p:nvSpPr>
            <p:cNvPr id="23" name="矩形 22"/>
            <p:cNvSpPr/>
            <p:nvPr/>
          </p:nvSpPr>
          <p:spPr>
            <a:xfrm>
              <a:off x="3705520" y="3098221"/>
              <a:ext cx="800219" cy="461665"/>
            </a:xfrm>
            <a:prstGeom prst="rect">
              <a:avLst/>
            </a:prstGeom>
          </p:spPr>
          <p:txBody>
            <a:bodyPr wrap="none"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调整</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607312" y="3644728"/>
            <a:ext cx="3759501" cy="1151178"/>
            <a:chOff x="1566419" y="3908229"/>
            <a:chExt cx="3759501" cy="1151178"/>
          </a:xfrm>
        </p:grpSpPr>
        <p:sp>
          <p:nvSpPr>
            <p:cNvPr id="29" name="圆角矩形 28"/>
            <p:cNvSpPr/>
            <p:nvPr/>
          </p:nvSpPr>
          <p:spPr>
            <a:xfrm>
              <a:off x="1566419" y="4111354"/>
              <a:ext cx="3759501" cy="804906"/>
            </a:xfrm>
            <a:prstGeom prst="roundRect">
              <a:avLst>
                <a:gd name="adj" fmla="val 50000"/>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grpSp>
          <p:nvGrpSpPr>
            <p:cNvPr id="30" name="组合 29"/>
            <p:cNvGrpSpPr/>
            <p:nvPr/>
          </p:nvGrpSpPr>
          <p:grpSpPr>
            <a:xfrm>
              <a:off x="3354561" y="3908229"/>
              <a:ext cx="1151178" cy="1151178"/>
              <a:chOff x="3365599" y="3849950"/>
              <a:chExt cx="1177185" cy="1177185"/>
            </a:xfrm>
          </p:grpSpPr>
          <p:sp>
            <p:nvSpPr>
              <p:cNvPr id="36" name="Freeform 26"/>
              <p:cNvSpPr>
                <a:spLocks noEditPoints="1"/>
              </p:cNvSpPr>
              <p:nvPr/>
            </p:nvSpPr>
            <p:spPr bwMode="auto">
              <a:xfrm>
                <a:off x="3365599" y="3849950"/>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75000"/>
                    </a:schemeClr>
                  </a:gs>
                  <a:gs pos="0">
                    <a:srgbClr val="7F7F7F"/>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sp>
            <p:nvSpPr>
              <p:cNvPr id="37" name="Oval 30"/>
              <p:cNvSpPr>
                <a:spLocks noChangeArrowheads="1"/>
              </p:cNvSpPr>
              <p:nvPr/>
            </p:nvSpPr>
            <p:spPr bwMode="auto">
              <a:xfrm>
                <a:off x="3486699" y="3974825"/>
                <a:ext cx="932080" cy="933243"/>
              </a:xfrm>
              <a:prstGeom prst="ellipse">
                <a:avLst/>
              </a:prstGeom>
              <a:gradFill flip="none" rotWithShape="1">
                <a:gsLst>
                  <a:gs pos="100000">
                    <a:schemeClr val="tx1">
                      <a:alpha val="0"/>
                    </a:schemeClr>
                  </a:gs>
                  <a:gs pos="0">
                    <a:schemeClr val="tx1">
                      <a:lumMod val="65000"/>
                      <a:lumOff val="35000"/>
                      <a:alpha val="66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grpSp>
        <p:grpSp>
          <p:nvGrpSpPr>
            <p:cNvPr id="31" name="组合 30"/>
            <p:cNvGrpSpPr/>
            <p:nvPr/>
          </p:nvGrpSpPr>
          <p:grpSpPr>
            <a:xfrm>
              <a:off x="3412038" y="3965706"/>
              <a:ext cx="1036224" cy="1036224"/>
              <a:chOff x="3365599" y="3849950"/>
              <a:chExt cx="1177185" cy="1177185"/>
            </a:xfrm>
          </p:grpSpPr>
          <p:sp>
            <p:nvSpPr>
              <p:cNvPr id="34" name="Freeform 26"/>
              <p:cNvSpPr>
                <a:spLocks noEditPoints="1"/>
              </p:cNvSpPr>
              <p:nvPr/>
            </p:nvSpPr>
            <p:spPr bwMode="auto">
              <a:xfrm>
                <a:off x="3365599" y="3849950"/>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Oval 30"/>
              <p:cNvSpPr>
                <a:spLocks noChangeArrowheads="1"/>
              </p:cNvSpPr>
              <p:nvPr/>
            </p:nvSpPr>
            <p:spPr bwMode="auto">
              <a:xfrm>
                <a:off x="3486699" y="3974825"/>
                <a:ext cx="932080" cy="933243"/>
              </a:xfrm>
              <a:prstGeom prst="ellipse">
                <a:avLst/>
              </a:pr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2" name="矩形 31"/>
            <p:cNvSpPr/>
            <p:nvPr/>
          </p:nvSpPr>
          <p:spPr>
            <a:xfrm>
              <a:off x="3657758" y="4260680"/>
              <a:ext cx="544785" cy="446276"/>
            </a:xfrm>
            <a:prstGeom prst="rect">
              <a:avLst/>
            </a:prstGeom>
          </p:spPr>
          <p:txBody>
            <a:bodyPr wrap="square" anchor="ctr">
              <a:spAutoFit/>
            </a:bodyPr>
            <a:lstStyle/>
            <a:p>
              <a:pPr algn="ctr"/>
              <a:r>
                <a:rPr lang="en-US" altLang="zh-CN" sz="2300" b="1" dirty="0">
                  <a:latin typeface="微软雅黑" panose="020B0503020204020204" pitchFamily="34" charset="-122"/>
                  <a:ea typeface="微软雅黑" panose="020B0503020204020204" pitchFamily="34" charset="-122"/>
                </a:rPr>
                <a:t>03</a:t>
              </a:r>
              <a:endParaRPr lang="zh-CN" altLang="en-US" sz="2300" b="1" dirty="0">
                <a:latin typeface="微软雅黑" panose="020B0503020204020204" pitchFamily="34" charset="-122"/>
                <a:ea typeface="微软雅黑" panose="020B0503020204020204" pitchFamily="34" charset="-122"/>
              </a:endParaRPr>
            </a:p>
          </p:txBody>
        </p:sp>
        <p:sp>
          <p:nvSpPr>
            <p:cNvPr id="33" name="矩形 32"/>
            <p:cNvSpPr/>
            <p:nvPr/>
          </p:nvSpPr>
          <p:spPr>
            <a:xfrm>
              <a:off x="1932675" y="4282974"/>
              <a:ext cx="800219" cy="461665"/>
            </a:xfrm>
            <a:prstGeom prst="rect">
              <a:avLst/>
            </a:prstGeom>
          </p:spPr>
          <p:txBody>
            <a:bodyPr wrap="none"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深化</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607312" y="4829481"/>
            <a:ext cx="3864182" cy="1151178"/>
            <a:chOff x="1566419" y="5092982"/>
            <a:chExt cx="3864182" cy="1151178"/>
          </a:xfrm>
        </p:grpSpPr>
        <p:sp>
          <p:nvSpPr>
            <p:cNvPr id="39" name="圆角矩形 38"/>
            <p:cNvSpPr/>
            <p:nvPr/>
          </p:nvSpPr>
          <p:spPr>
            <a:xfrm>
              <a:off x="1566419" y="5296106"/>
              <a:ext cx="3759501" cy="804906"/>
            </a:xfrm>
            <a:prstGeom prst="roundRect">
              <a:avLst>
                <a:gd name="adj" fmla="val 50000"/>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grpSp>
          <p:nvGrpSpPr>
            <p:cNvPr id="40" name="组合 39"/>
            <p:cNvGrpSpPr/>
            <p:nvPr/>
          </p:nvGrpSpPr>
          <p:grpSpPr>
            <a:xfrm>
              <a:off x="4279423" y="5092982"/>
              <a:ext cx="1151178" cy="1151178"/>
              <a:chOff x="4421684" y="5195868"/>
              <a:chExt cx="1177185" cy="1177185"/>
            </a:xfrm>
          </p:grpSpPr>
          <p:sp>
            <p:nvSpPr>
              <p:cNvPr id="46" name="Freeform 26"/>
              <p:cNvSpPr>
                <a:spLocks noEditPoints="1"/>
              </p:cNvSpPr>
              <p:nvPr/>
            </p:nvSpPr>
            <p:spPr bwMode="auto">
              <a:xfrm>
                <a:off x="4421684" y="5195868"/>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75000"/>
                    </a:schemeClr>
                  </a:gs>
                  <a:gs pos="0">
                    <a:srgbClr val="7F7F7F"/>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sp>
            <p:nvSpPr>
              <p:cNvPr id="47" name="Oval 30"/>
              <p:cNvSpPr>
                <a:spLocks noChangeArrowheads="1"/>
              </p:cNvSpPr>
              <p:nvPr/>
            </p:nvSpPr>
            <p:spPr bwMode="auto">
              <a:xfrm>
                <a:off x="4542784" y="5320743"/>
                <a:ext cx="932080" cy="933243"/>
              </a:xfrm>
              <a:prstGeom prst="ellipse">
                <a:avLst/>
              </a:prstGeom>
              <a:gradFill flip="none" rotWithShape="1">
                <a:gsLst>
                  <a:gs pos="100000">
                    <a:schemeClr val="tx1">
                      <a:alpha val="0"/>
                    </a:schemeClr>
                  </a:gs>
                  <a:gs pos="0">
                    <a:schemeClr val="tx1">
                      <a:lumMod val="65000"/>
                      <a:lumOff val="35000"/>
                      <a:alpha val="66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DIN-BoldItalic" pitchFamily="50" charset="0"/>
                </a:endParaRPr>
              </a:p>
            </p:txBody>
          </p:sp>
        </p:grpSp>
        <p:grpSp>
          <p:nvGrpSpPr>
            <p:cNvPr id="41" name="组合 40"/>
            <p:cNvGrpSpPr/>
            <p:nvPr/>
          </p:nvGrpSpPr>
          <p:grpSpPr>
            <a:xfrm>
              <a:off x="4336900" y="5150459"/>
              <a:ext cx="1036224" cy="1036224"/>
              <a:chOff x="4421684" y="5195868"/>
              <a:chExt cx="1177185" cy="1177185"/>
            </a:xfrm>
          </p:grpSpPr>
          <p:sp>
            <p:nvSpPr>
              <p:cNvPr id="44" name="Freeform 26"/>
              <p:cNvSpPr>
                <a:spLocks noEditPoints="1"/>
              </p:cNvSpPr>
              <p:nvPr/>
            </p:nvSpPr>
            <p:spPr bwMode="auto">
              <a:xfrm>
                <a:off x="4421684" y="5195868"/>
                <a:ext cx="1177185" cy="1177185"/>
              </a:xfrm>
              <a:custGeom>
                <a:avLst/>
                <a:gdLst>
                  <a:gd name="T0" fmla="*/ 100 w 1052"/>
                  <a:gd name="T1" fmla="*/ 606 h 1052"/>
                  <a:gd name="T2" fmla="*/ 117 w 1052"/>
                  <a:gd name="T3" fmla="*/ 669 h 1052"/>
                  <a:gd name="T4" fmla="*/ 45 w 1052"/>
                  <a:gd name="T5" fmla="*/ 739 h 1052"/>
                  <a:gd name="T6" fmla="*/ 101 w 1052"/>
                  <a:gd name="T7" fmla="*/ 836 h 1052"/>
                  <a:gd name="T8" fmla="*/ 197 w 1052"/>
                  <a:gd name="T9" fmla="*/ 808 h 1052"/>
                  <a:gd name="T10" fmla="*/ 243 w 1052"/>
                  <a:gd name="T11" fmla="*/ 855 h 1052"/>
                  <a:gd name="T12" fmla="*/ 216 w 1052"/>
                  <a:gd name="T13" fmla="*/ 951 h 1052"/>
                  <a:gd name="T14" fmla="*/ 313 w 1052"/>
                  <a:gd name="T15" fmla="*/ 1007 h 1052"/>
                  <a:gd name="T16" fmla="*/ 382 w 1052"/>
                  <a:gd name="T17" fmla="*/ 935 h 1052"/>
                  <a:gd name="T18" fmla="*/ 446 w 1052"/>
                  <a:gd name="T19" fmla="*/ 952 h 1052"/>
                  <a:gd name="T20" fmla="*/ 470 w 1052"/>
                  <a:gd name="T21" fmla="*/ 1049 h 1052"/>
                  <a:gd name="T22" fmla="*/ 526 w 1052"/>
                  <a:gd name="T23" fmla="*/ 1052 h 1052"/>
                  <a:gd name="T24" fmla="*/ 582 w 1052"/>
                  <a:gd name="T25" fmla="*/ 1049 h 1052"/>
                  <a:gd name="T26" fmla="*/ 606 w 1052"/>
                  <a:gd name="T27" fmla="*/ 952 h 1052"/>
                  <a:gd name="T28" fmla="*/ 669 w 1052"/>
                  <a:gd name="T29" fmla="*/ 935 h 1052"/>
                  <a:gd name="T30" fmla="*/ 739 w 1052"/>
                  <a:gd name="T31" fmla="*/ 1007 h 1052"/>
                  <a:gd name="T32" fmla="*/ 836 w 1052"/>
                  <a:gd name="T33" fmla="*/ 951 h 1052"/>
                  <a:gd name="T34" fmla="*/ 808 w 1052"/>
                  <a:gd name="T35" fmla="*/ 855 h 1052"/>
                  <a:gd name="T36" fmla="*/ 855 w 1052"/>
                  <a:gd name="T37" fmla="*/ 808 h 1052"/>
                  <a:gd name="T38" fmla="*/ 951 w 1052"/>
                  <a:gd name="T39" fmla="*/ 836 h 1052"/>
                  <a:gd name="T40" fmla="*/ 1007 w 1052"/>
                  <a:gd name="T41" fmla="*/ 739 h 1052"/>
                  <a:gd name="T42" fmla="*/ 935 w 1052"/>
                  <a:gd name="T43" fmla="*/ 669 h 1052"/>
                  <a:gd name="T44" fmla="*/ 952 w 1052"/>
                  <a:gd name="T45" fmla="*/ 606 h 1052"/>
                  <a:gd name="T46" fmla="*/ 1049 w 1052"/>
                  <a:gd name="T47" fmla="*/ 582 h 1052"/>
                  <a:gd name="T48" fmla="*/ 1052 w 1052"/>
                  <a:gd name="T49" fmla="*/ 526 h 1052"/>
                  <a:gd name="T50" fmla="*/ 1049 w 1052"/>
                  <a:gd name="T51" fmla="*/ 470 h 1052"/>
                  <a:gd name="T52" fmla="*/ 952 w 1052"/>
                  <a:gd name="T53" fmla="*/ 446 h 1052"/>
                  <a:gd name="T54" fmla="*/ 935 w 1052"/>
                  <a:gd name="T55" fmla="*/ 382 h 1052"/>
                  <a:gd name="T56" fmla="*/ 1007 w 1052"/>
                  <a:gd name="T57" fmla="*/ 313 h 1052"/>
                  <a:gd name="T58" fmla="*/ 951 w 1052"/>
                  <a:gd name="T59" fmla="*/ 216 h 1052"/>
                  <a:gd name="T60" fmla="*/ 855 w 1052"/>
                  <a:gd name="T61" fmla="*/ 243 h 1052"/>
                  <a:gd name="T62" fmla="*/ 808 w 1052"/>
                  <a:gd name="T63" fmla="*/ 197 h 1052"/>
                  <a:gd name="T64" fmla="*/ 836 w 1052"/>
                  <a:gd name="T65" fmla="*/ 101 h 1052"/>
                  <a:gd name="T66" fmla="*/ 739 w 1052"/>
                  <a:gd name="T67" fmla="*/ 45 h 1052"/>
                  <a:gd name="T68" fmla="*/ 669 w 1052"/>
                  <a:gd name="T69" fmla="*/ 117 h 1052"/>
                  <a:gd name="T70" fmla="*/ 606 w 1052"/>
                  <a:gd name="T71" fmla="*/ 100 h 1052"/>
                  <a:gd name="T72" fmla="*/ 582 w 1052"/>
                  <a:gd name="T73" fmla="*/ 3 h 1052"/>
                  <a:gd name="T74" fmla="*/ 526 w 1052"/>
                  <a:gd name="T75" fmla="*/ 0 h 1052"/>
                  <a:gd name="T76" fmla="*/ 470 w 1052"/>
                  <a:gd name="T77" fmla="*/ 3 h 1052"/>
                  <a:gd name="T78" fmla="*/ 446 w 1052"/>
                  <a:gd name="T79" fmla="*/ 100 h 1052"/>
                  <a:gd name="T80" fmla="*/ 382 w 1052"/>
                  <a:gd name="T81" fmla="*/ 117 h 1052"/>
                  <a:gd name="T82" fmla="*/ 313 w 1052"/>
                  <a:gd name="T83" fmla="*/ 45 h 1052"/>
                  <a:gd name="T84" fmla="*/ 216 w 1052"/>
                  <a:gd name="T85" fmla="*/ 101 h 1052"/>
                  <a:gd name="T86" fmla="*/ 243 w 1052"/>
                  <a:gd name="T87" fmla="*/ 197 h 1052"/>
                  <a:gd name="T88" fmla="*/ 197 w 1052"/>
                  <a:gd name="T89" fmla="*/ 243 h 1052"/>
                  <a:gd name="T90" fmla="*/ 101 w 1052"/>
                  <a:gd name="T91" fmla="*/ 216 h 1052"/>
                  <a:gd name="T92" fmla="*/ 45 w 1052"/>
                  <a:gd name="T93" fmla="*/ 313 h 1052"/>
                  <a:gd name="T94" fmla="*/ 117 w 1052"/>
                  <a:gd name="T95" fmla="*/ 382 h 1052"/>
                  <a:gd name="T96" fmla="*/ 100 w 1052"/>
                  <a:gd name="T97" fmla="*/ 446 h 1052"/>
                  <a:gd name="T98" fmla="*/ 3 w 1052"/>
                  <a:gd name="T99" fmla="*/ 470 h 1052"/>
                  <a:gd name="T100" fmla="*/ 0 w 1052"/>
                  <a:gd name="T101" fmla="*/ 526 h 1052"/>
                  <a:gd name="T102" fmla="*/ 3 w 1052"/>
                  <a:gd name="T103" fmla="*/ 582 h 1052"/>
                  <a:gd name="T104" fmla="*/ 100 w 1052"/>
                  <a:gd name="T105" fmla="*/ 606 h 1052"/>
                  <a:gd name="T106" fmla="*/ 125 w 1052"/>
                  <a:gd name="T107" fmla="*/ 526 h 1052"/>
                  <a:gd name="T108" fmla="*/ 526 w 1052"/>
                  <a:gd name="T109" fmla="*/ 125 h 1052"/>
                  <a:gd name="T110" fmla="*/ 926 w 1052"/>
                  <a:gd name="T111" fmla="*/ 526 h 1052"/>
                  <a:gd name="T112" fmla="*/ 526 w 1052"/>
                  <a:gd name="T113" fmla="*/ 926 h 1052"/>
                  <a:gd name="T114" fmla="*/ 125 w 1052"/>
                  <a:gd name="T115" fmla="*/ 526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2">
                    <a:moveTo>
                      <a:pt x="100" y="606"/>
                    </a:moveTo>
                    <a:cubicBezTo>
                      <a:pt x="104" y="628"/>
                      <a:pt x="110" y="649"/>
                      <a:pt x="117" y="669"/>
                    </a:cubicBezTo>
                    <a:cubicBezTo>
                      <a:pt x="45" y="739"/>
                      <a:pt x="45" y="739"/>
                      <a:pt x="45" y="739"/>
                    </a:cubicBezTo>
                    <a:cubicBezTo>
                      <a:pt x="60" y="773"/>
                      <a:pt x="79" y="806"/>
                      <a:pt x="101" y="836"/>
                    </a:cubicBezTo>
                    <a:cubicBezTo>
                      <a:pt x="197" y="808"/>
                      <a:pt x="197" y="808"/>
                      <a:pt x="197" y="808"/>
                    </a:cubicBezTo>
                    <a:cubicBezTo>
                      <a:pt x="211" y="825"/>
                      <a:pt x="227" y="840"/>
                      <a:pt x="243" y="855"/>
                    </a:cubicBezTo>
                    <a:cubicBezTo>
                      <a:pt x="216" y="951"/>
                      <a:pt x="216" y="951"/>
                      <a:pt x="216" y="951"/>
                    </a:cubicBezTo>
                    <a:cubicBezTo>
                      <a:pt x="246" y="973"/>
                      <a:pt x="279" y="991"/>
                      <a:pt x="313" y="1007"/>
                    </a:cubicBezTo>
                    <a:cubicBezTo>
                      <a:pt x="382" y="935"/>
                      <a:pt x="382" y="935"/>
                      <a:pt x="382" y="935"/>
                    </a:cubicBezTo>
                    <a:cubicBezTo>
                      <a:pt x="403" y="942"/>
                      <a:pt x="424" y="948"/>
                      <a:pt x="446" y="952"/>
                    </a:cubicBezTo>
                    <a:cubicBezTo>
                      <a:pt x="470" y="1049"/>
                      <a:pt x="470" y="1049"/>
                      <a:pt x="470" y="1049"/>
                    </a:cubicBezTo>
                    <a:cubicBezTo>
                      <a:pt x="488" y="1051"/>
                      <a:pt x="507" y="1052"/>
                      <a:pt x="526" y="1052"/>
                    </a:cubicBezTo>
                    <a:cubicBezTo>
                      <a:pt x="545" y="1052"/>
                      <a:pt x="563" y="1051"/>
                      <a:pt x="582" y="1049"/>
                    </a:cubicBezTo>
                    <a:cubicBezTo>
                      <a:pt x="606" y="952"/>
                      <a:pt x="606" y="952"/>
                      <a:pt x="606" y="952"/>
                    </a:cubicBezTo>
                    <a:cubicBezTo>
                      <a:pt x="628" y="948"/>
                      <a:pt x="649" y="942"/>
                      <a:pt x="669" y="935"/>
                    </a:cubicBezTo>
                    <a:cubicBezTo>
                      <a:pt x="739" y="1007"/>
                      <a:pt x="739" y="1007"/>
                      <a:pt x="739" y="1007"/>
                    </a:cubicBezTo>
                    <a:cubicBezTo>
                      <a:pt x="773" y="991"/>
                      <a:pt x="806" y="973"/>
                      <a:pt x="836" y="951"/>
                    </a:cubicBezTo>
                    <a:cubicBezTo>
                      <a:pt x="808" y="855"/>
                      <a:pt x="808" y="855"/>
                      <a:pt x="808" y="855"/>
                    </a:cubicBezTo>
                    <a:cubicBezTo>
                      <a:pt x="825" y="840"/>
                      <a:pt x="840" y="825"/>
                      <a:pt x="855" y="808"/>
                    </a:cubicBezTo>
                    <a:cubicBezTo>
                      <a:pt x="951" y="836"/>
                      <a:pt x="951" y="836"/>
                      <a:pt x="951" y="836"/>
                    </a:cubicBezTo>
                    <a:cubicBezTo>
                      <a:pt x="973" y="806"/>
                      <a:pt x="991" y="773"/>
                      <a:pt x="1007" y="739"/>
                    </a:cubicBezTo>
                    <a:cubicBezTo>
                      <a:pt x="935" y="669"/>
                      <a:pt x="935" y="669"/>
                      <a:pt x="935" y="669"/>
                    </a:cubicBezTo>
                    <a:cubicBezTo>
                      <a:pt x="942" y="649"/>
                      <a:pt x="948" y="628"/>
                      <a:pt x="952" y="606"/>
                    </a:cubicBezTo>
                    <a:cubicBezTo>
                      <a:pt x="1049" y="582"/>
                      <a:pt x="1049" y="582"/>
                      <a:pt x="1049" y="582"/>
                    </a:cubicBezTo>
                    <a:cubicBezTo>
                      <a:pt x="1051" y="564"/>
                      <a:pt x="1052" y="545"/>
                      <a:pt x="1052" y="526"/>
                    </a:cubicBezTo>
                    <a:cubicBezTo>
                      <a:pt x="1052" y="507"/>
                      <a:pt x="1051" y="488"/>
                      <a:pt x="1049" y="470"/>
                    </a:cubicBezTo>
                    <a:cubicBezTo>
                      <a:pt x="952" y="446"/>
                      <a:pt x="952" y="446"/>
                      <a:pt x="952" y="446"/>
                    </a:cubicBezTo>
                    <a:cubicBezTo>
                      <a:pt x="948" y="424"/>
                      <a:pt x="942" y="403"/>
                      <a:pt x="935" y="382"/>
                    </a:cubicBezTo>
                    <a:cubicBezTo>
                      <a:pt x="1007" y="313"/>
                      <a:pt x="1007" y="313"/>
                      <a:pt x="1007" y="313"/>
                    </a:cubicBezTo>
                    <a:cubicBezTo>
                      <a:pt x="991" y="279"/>
                      <a:pt x="973" y="246"/>
                      <a:pt x="951" y="216"/>
                    </a:cubicBezTo>
                    <a:cubicBezTo>
                      <a:pt x="855" y="243"/>
                      <a:pt x="855" y="243"/>
                      <a:pt x="855" y="243"/>
                    </a:cubicBezTo>
                    <a:cubicBezTo>
                      <a:pt x="840" y="227"/>
                      <a:pt x="825" y="211"/>
                      <a:pt x="808" y="197"/>
                    </a:cubicBezTo>
                    <a:cubicBezTo>
                      <a:pt x="836" y="101"/>
                      <a:pt x="836" y="101"/>
                      <a:pt x="836" y="101"/>
                    </a:cubicBezTo>
                    <a:cubicBezTo>
                      <a:pt x="806" y="79"/>
                      <a:pt x="773" y="60"/>
                      <a:pt x="739" y="45"/>
                    </a:cubicBezTo>
                    <a:cubicBezTo>
                      <a:pt x="669" y="117"/>
                      <a:pt x="669" y="117"/>
                      <a:pt x="669" y="117"/>
                    </a:cubicBezTo>
                    <a:cubicBezTo>
                      <a:pt x="649" y="110"/>
                      <a:pt x="628" y="104"/>
                      <a:pt x="606" y="100"/>
                    </a:cubicBezTo>
                    <a:cubicBezTo>
                      <a:pt x="582" y="3"/>
                      <a:pt x="582" y="3"/>
                      <a:pt x="582" y="3"/>
                    </a:cubicBezTo>
                    <a:cubicBezTo>
                      <a:pt x="563" y="1"/>
                      <a:pt x="545" y="0"/>
                      <a:pt x="526" y="0"/>
                    </a:cubicBezTo>
                    <a:cubicBezTo>
                      <a:pt x="507" y="0"/>
                      <a:pt x="488" y="1"/>
                      <a:pt x="470" y="3"/>
                    </a:cubicBezTo>
                    <a:cubicBezTo>
                      <a:pt x="446" y="100"/>
                      <a:pt x="446" y="100"/>
                      <a:pt x="446" y="100"/>
                    </a:cubicBezTo>
                    <a:cubicBezTo>
                      <a:pt x="424" y="104"/>
                      <a:pt x="403" y="110"/>
                      <a:pt x="382" y="117"/>
                    </a:cubicBezTo>
                    <a:cubicBezTo>
                      <a:pt x="313" y="45"/>
                      <a:pt x="313" y="45"/>
                      <a:pt x="313" y="45"/>
                    </a:cubicBezTo>
                    <a:cubicBezTo>
                      <a:pt x="279" y="60"/>
                      <a:pt x="246" y="79"/>
                      <a:pt x="216" y="101"/>
                    </a:cubicBezTo>
                    <a:cubicBezTo>
                      <a:pt x="243" y="197"/>
                      <a:pt x="243" y="197"/>
                      <a:pt x="243" y="197"/>
                    </a:cubicBezTo>
                    <a:cubicBezTo>
                      <a:pt x="227" y="211"/>
                      <a:pt x="211" y="227"/>
                      <a:pt x="197" y="243"/>
                    </a:cubicBezTo>
                    <a:cubicBezTo>
                      <a:pt x="101" y="216"/>
                      <a:pt x="101" y="216"/>
                      <a:pt x="101" y="216"/>
                    </a:cubicBezTo>
                    <a:cubicBezTo>
                      <a:pt x="79" y="246"/>
                      <a:pt x="60" y="279"/>
                      <a:pt x="45" y="313"/>
                    </a:cubicBezTo>
                    <a:cubicBezTo>
                      <a:pt x="117" y="382"/>
                      <a:pt x="117" y="382"/>
                      <a:pt x="117" y="382"/>
                    </a:cubicBezTo>
                    <a:cubicBezTo>
                      <a:pt x="110" y="403"/>
                      <a:pt x="104" y="424"/>
                      <a:pt x="100" y="446"/>
                    </a:cubicBezTo>
                    <a:cubicBezTo>
                      <a:pt x="3" y="470"/>
                      <a:pt x="3" y="470"/>
                      <a:pt x="3" y="470"/>
                    </a:cubicBezTo>
                    <a:cubicBezTo>
                      <a:pt x="1" y="488"/>
                      <a:pt x="0" y="507"/>
                      <a:pt x="0" y="526"/>
                    </a:cubicBezTo>
                    <a:cubicBezTo>
                      <a:pt x="0" y="545"/>
                      <a:pt x="1" y="564"/>
                      <a:pt x="3" y="582"/>
                    </a:cubicBezTo>
                    <a:lnTo>
                      <a:pt x="100" y="606"/>
                    </a:lnTo>
                    <a:close/>
                    <a:moveTo>
                      <a:pt x="125" y="526"/>
                    </a:moveTo>
                    <a:cubicBezTo>
                      <a:pt x="125" y="305"/>
                      <a:pt x="305" y="125"/>
                      <a:pt x="526" y="125"/>
                    </a:cubicBezTo>
                    <a:cubicBezTo>
                      <a:pt x="747" y="125"/>
                      <a:pt x="926" y="305"/>
                      <a:pt x="926" y="526"/>
                    </a:cubicBezTo>
                    <a:cubicBezTo>
                      <a:pt x="926" y="747"/>
                      <a:pt x="747" y="926"/>
                      <a:pt x="526" y="926"/>
                    </a:cubicBezTo>
                    <a:cubicBezTo>
                      <a:pt x="305" y="926"/>
                      <a:pt x="125" y="747"/>
                      <a:pt x="125" y="526"/>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Oval 30"/>
              <p:cNvSpPr>
                <a:spLocks noChangeArrowheads="1"/>
              </p:cNvSpPr>
              <p:nvPr/>
            </p:nvSpPr>
            <p:spPr bwMode="auto">
              <a:xfrm>
                <a:off x="4542784" y="5320743"/>
                <a:ext cx="932080" cy="933243"/>
              </a:xfrm>
              <a:prstGeom prst="ellipse">
                <a:avLst/>
              </a:pr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42" name="矩形 41"/>
            <p:cNvSpPr/>
            <p:nvPr/>
          </p:nvSpPr>
          <p:spPr>
            <a:xfrm>
              <a:off x="4582620" y="5445433"/>
              <a:ext cx="544785" cy="446276"/>
            </a:xfrm>
            <a:prstGeom prst="rect">
              <a:avLst/>
            </a:prstGeom>
          </p:spPr>
          <p:txBody>
            <a:bodyPr wrap="square" anchor="ctr">
              <a:spAutoFit/>
            </a:bodyPr>
            <a:lstStyle/>
            <a:p>
              <a:pPr algn="ctr"/>
              <a:r>
                <a:rPr lang="en-US" altLang="zh-CN" sz="2300" b="1" dirty="0">
                  <a:solidFill>
                    <a:schemeClr val="tx2"/>
                  </a:solidFill>
                  <a:latin typeface="微软雅黑" panose="020B0503020204020204" pitchFamily="34" charset="-122"/>
                  <a:ea typeface="微软雅黑" panose="020B0503020204020204" pitchFamily="34" charset="-122"/>
                </a:rPr>
                <a:t>04</a:t>
              </a:r>
              <a:endParaRPr lang="zh-CN" altLang="en-US" sz="2300" b="1" dirty="0">
                <a:solidFill>
                  <a:schemeClr val="tx2"/>
                </a:solidFill>
                <a:latin typeface="微软雅黑" panose="020B0503020204020204" pitchFamily="34" charset="-122"/>
                <a:ea typeface="微软雅黑" panose="020B0503020204020204" pitchFamily="34" charset="-122"/>
              </a:endParaRPr>
            </a:p>
          </p:txBody>
        </p:sp>
        <p:sp>
          <p:nvSpPr>
            <p:cNvPr id="43" name="矩形 42"/>
            <p:cNvSpPr/>
            <p:nvPr/>
          </p:nvSpPr>
          <p:spPr>
            <a:xfrm>
              <a:off x="2980972" y="5467726"/>
              <a:ext cx="800219" cy="461665"/>
            </a:xfrm>
            <a:prstGeom prst="rect">
              <a:avLst/>
            </a:prstGeom>
          </p:spPr>
          <p:txBody>
            <a:bodyPr wrap="none" anchor="ctr">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冲刺</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738163" y="1337466"/>
            <a:ext cx="4832123" cy="924217"/>
            <a:chOff x="5697270" y="1600967"/>
            <a:chExt cx="4832123" cy="924217"/>
          </a:xfrm>
        </p:grpSpPr>
        <p:sp>
          <p:nvSpPr>
            <p:cNvPr id="49" name="矩形 48"/>
            <p:cNvSpPr/>
            <p:nvPr/>
          </p:nvSpPr>
          <p:spPr>
            <a:xfrm>
              <a:off x="5697270" y="1600967"/>
              <a:ext cx="1723549" cy="400110"/>
            </a:xfrm>
            <a:prstGeom prst="rect">
              <a:avLst/>
            </a:prstGeom>
          </p:spPr>
          <p:txBody>
            <a:bodyPr wrap="none">
              <a:spAutoFit/>
            </a:bodyPr>
            <a:lstStyle/>
            <a:p>
              <a:r>
                <a:rPr lang="zh-CN" altLang="en-US" sz="2000" dirty="0">
                  <a:effectLst>
                    <a:innerShdw blurRad="50800">
                      <a:prstClr val="black"/>
                    </a:innerShdw>
                  </a:effectLst>
                  <a:latin typeface="微软雅黑" panose="020B0503020204020204" pitchFamily="34" charset="-122"/>
                  <a:ea typeface="微软雅黑" panose="020B0503020204020204" pitchFamily="34" charset="-122"/>
                </a:rPr>
                <a:t>单击添加标题</a:t>
              </a:r>
            </a:p>
          </p:txBody>
        </p:sp>
        <p:sp>
          <p:nvSpPr>
            <p:cNvPr id="50" name="矩形 49"/>
            <p:cNvSpPr/>
            <p:nvPr/>
          </p:nvSpPr>
          <p:spPr>
            <a:xfrm>
              <a:off x="5697270" y="1924955"/>
              <a:ext cx="4832123" cy="600229"/>
            </a:xfrm>
            <a:prstGeom prst="rect">
              <a:avLst/>
            </a:prstGeom>
          </p:spPr>
          <p:txBody>
            <a:bodyPr wrap="square" anchor="ctr">
              <a:spAutoFit/>
            </a:bodyPr>
            <a:lstStyle/>
            <a:p>
              <a:pPr>
                <a:lnSpc>
                  <a:spcPts val="2100"/>
                </a:lnSpc>
              </a:pPr>
              <a:r>
                <a:rPr lang="zh-CN" altLang="en-US" sz="12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3F3F3F"/>
                  </a:solidFill>
                  <a:latin typeface="微软雅黑" panose="020B0503020204020204" pitchFamily="34" charset="-122"/>
                  <a:ea typeface="微软雅黑" panose="020B0503020204020204" pitchFamily="34" charset="-122"/>
                </a:rPr>
                <a:t>200</a:t>
              </a:r>
              <a:r>
                <a:rPr lang="zh-CN" altLang="en-US" sz="1200" dirty="0">
                  <a:solidFill>
                    <a:srgbClr val="3F3F3F"/>
                  </a:solidFill>
                  <a:latin typeface="微软雅黑" panose="020B0503020204020204" pitchFamily="34" charset="-122"/>
                  <a:ea typeface="微软雅黑" panose="020B0503020204020204" pitchFamily="34" charset="-122"/>
                </a:rPr>
                <a:t>字以内。</a:t>
              </a:r>
            </a:p>
          </p:txBody>
        </p:sp>
      </p:grpSp>
      <p:grpSp>
        <p:nvGrpSpPr>
          <p:cNvPr id="51" name="组合 50"/>
          <p:cNvGrpSpPr/>
          <p:nvPr/>
        </p:nvGrpSpPr>
        <p:grpSpPr>
          <a:xfrm>
            <a:off x="5738163" y="2542176"/>
            <a:ext cx="4832123" cy="924217"/>
            <a:chOff x="5697270" y="1600967"/>
            <a:chExt cx="4832123" cy="924217"/>
          </a:xfrm>
        </p:grpSpPr>
        <p:sp>
          <p:nvSpPr>
            <p:cNvPr id="52" name="矩形 51"/>
            <p:cNvSpPr/>
            <p:nvPr/>
          </p:nvSpPr>
          <p:spPr>
            <a:xfrm>
              <a:off x="5697270" y="1600967"/>
              <a:ext cx="1723549" cy="400110"/>
            </a:xfrm>
            <a:prstGeom prst="rect">
              <a:avLst/>
            </a:prstGeom>
          </p:spPr>
          <p:txBody>
            <a:bodyPr wrap="none">
              <a:spAutoFit/>
            </a:bodyPr>
            <a:lstStyle/>
            <a:p>
              <a:r>
                <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单击添加标题</a:t>
              </a:r>
            </a:p>
          </p:txBody>
        </p:sp>
        <p:sp>
          <p:nvSpPr>
            <p:cNvPr id="53" name="矩形 52"/>
            <p:cNvSpPr/>
            <p:nvPr/>
          </p:nvSpPr>
          <p:spPr>
            <a:xfrm>
              <a:off x="5697270" y="1924955"/>
              <a:ext cx="4832123" cy="600229"/>
            </a:xfrm>
            <a:prstGeom prst="rect">
              <a:avLst/>
            </a:prstGeom>
          </p:spPr>
          <p:txBody>
            <a:bodyPr wrap="square" anchor="ctr">
              <a:spAutoFit/>
            </a:bodyPr>
            <a:lstStyle/>
            <a:p>
              <a:pPr>
                <a:lnSpc>
                  <a:spcPts val="2100"/>
                </a:lnSpc>
              </a:pPr>
              <a:r>
                <a:rPr lang="zh-CN" altLang="en-US" sz="12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3F3F3F"/>
                  </a:solidFill>
                  <a:latin typeface="微软雅黑" panose="020B0503020204020204" pitchFamily="34" charset="-122"/>
                  <a:ea typeface="微软雅黑" panose="020B0503020204020204" pitchFamily="34" charset="-122"/>
                </a:rPr>
                <a:t>200</a:t>
              </a:r>
              <a:r>
                <a:rPr lang="zh-CN" altLang="en-US" sz="1200" dirty="0">
                  <a:solidFill>
                    <a:srgbClr val="3F3F3F"/>
                  </a:solidFill>
                  <a:latin typeface="微软雅黑" panose="020B0503020204020204" pitchFamily="34" charset="-122"/>
                  <a:ea typeface="微软雅黑" panose="020B0503020204020204" pitchFamily="34" charset="-122"/>
                </a:rPr>
                <a:t>字以内。</a:t>
              </a:r>
            </a:p>
          </p:txBody>
        </p:sp>
      </p:grpSp>
      <p:grpSp>
        <p:nvGrpSpPr>
          <p:cNvPr id="54" name="组合 53"/>
          <p:cNvGrpSpPr/>
          <p:nvPr/>
        </p:nvGrpSpPr>
        <p:grpSpPr>
          <a:xfrm>
            <a:off x="5738163" y="3746886"/>
            <a:ext cx="4832123" cy="924217"/>
            <a:chOff x="5697270" y="1600967"/>
            <a:chExt cx="4832123" cy="924217"/>
          </a:xfrm>
        </p:grpSpPr>
        <p:sp>
          <p:nvSpPr>
            <p:cNvPr id="55" name="矩形 54"/>
            <p:cNvSpPr/>
            <p:nvPr/>
          </p:nvSpPr>
          <p:spPr>
            <a:xfrm>
              <a:off x="5697270" y="1600967"/>
              <a:ext cx="1723549" cy="400110"/>
            </a:xfrm>
            <a:prstGeom prst="rect">
              <a:avLst/>
            </a:prstGeom>
          </p:spPr>
          <p:txBody>
            <a:bodyPr wrap="none">
              <a:spAutoFit/>
            </a:bodyPr>
            <a:lstStyle/>
            <a:p>
              <a:r>
                <a:rPr lang="zh-CN" altLang="en-US" sz="2000" dirty="0">
                  <a:effectLst>
                    <a:innerShdw blurRad="50800">
                      <a:prstClr val="black"/>
                    </a:innerShdw>
                  </a:effectLst>
                  <a:latin typeface="微软雅黑" panose="020B0503020204020204" pitchFamily="34" charset="-122"/>
                  <a:ea typeface="微软雅黑" panose="020B0503020204020204" pitchFamily="34" charset="-122"/>
                </a:rPr>
                <a:t>单击添加标题</a:t>
              </a:r>
            </a:p>
          </p:txBody>
        </p:sp>
        <p:sp>
          <p:nvSpPr>
            <p:cNvPr id="56" name="矩形 55"/>
            <p:cNvSpPr/>
            <p:nvPr/>
          </p:nvSpPr>
          <p:spPr>
            <a:xfrm>
              <a:off x="5697270" y="1924955"/>
              <a:ext cx="4832123" cy="600229"/>
            </a:xfrm>
            <a:prstGeom prst="rect">
              <a:avLst/>
            </a:prstGeom>
          </p:spPr>
          <p:txBody>
            <a:bodyPr wrap="square" anchor="ctr">
              <a:spAutoFit/>
            </a:bodyPr>
            <a:lstStyle/>
            <a:p>
              <a:pPr>
                <a:lnSpc>
                  <a:spcPts val="2100"/>
                </a:lnSpc>
              </a:pPr>
              <a:r>
                <a:rPr lang="zh-CN" altLang="en-US" sz="12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3F3F3F"/>
                  </a:solidFill>
                  <a:latin typeface="微软雅黑" panose="020B0503020204020204" pitchFamily="34" charset="-122"/>
                  <a:ea typeface="微软雅黑" panose="020B0503020204020204" pitchFamily="34" charset="-122"/>
                </a:rPr>
                <a:t>200</a:t>
              </a:r>
              <a:r>
                <a:rPr lang="zh-CN" altLang="en-US" sz="1200" dirty="0">
                  <a:solidFill>
                    <a:srgbClr val="3F3F3F"/>
                  </a:solidFill>
                  <a:latin typeface="微软雅黑" panose="020B0503020204020204" pitchFamily="34" charset="-122"/>
                  <a:ea typeface="微软雅黑" panose="020B0503020204020204" pitchFamily="34" charset="-122"/>
                </a:rPr>
                <a:t>字以内。</a:t>
              </a:r>
            </a:p>
          </p:txBody>
        </p:sp>
      </p:grpSp>
      <p:grpSp>
        <p:nvGrpSpPr>
          <p:cNvPr id="57" name="组合 56"/>
          <p:cNvGrpSpPr/>
          <p:nvPr/>
        </p:nvGrpSpPr>
        <p:grpSpPr>
          <a:xfrm>
            <a:off x="5738163" y="4951597"/>
            <a:ext cx="4832123" cy="924216"/>
            <a:chOff x="5697270" y="1600967"/>
            <a:chExt cx="4832123" cy="924216"/>
          </a:xfrm>
        </p:grpSpPr>
        <p:sp>
          <p:nvSpPr>
            <p:cNvPr id="58" name="矩形 57"/>
            <p:cNvSpPr/>
            <p:nvPr/>
          </p:nvSpPr>
          <p:spPr>
            <a:xfrm>
              <a:off x="5697270" y="1600967"/>
              <a:ext cx="1723549" cy="400110"/>
            </a:xfrm>
            <a:prstGeom prst="rect">
              <a:avLst/>
            </a:prstGeom>
          </p:spPr>
          <p:txBody>
            <a:bodyPr wrap="none">
              <a:spAutoFit/>
            </a:bodyPr>
            <a:lstStyle/>
            <a:p>
              <a:r>
                <a:rPr lang="zh-CN" altLang="en-US" sz="20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单击添加标题</a:t>
              </a:r>
            </a:p>
          </p:txBody>
        </p:sp>
        <p:sp>
          <p:nvSpPr>
            <p:cNvPr id="59" name="矩形 58"/>
            <p:cNvSpPr/>
            <p:nvPr/>
          </p:nvSpPr>
          <p:spPr>
            <a:xfrm>
              <a:off x="5697270" y="1924954"/>
              <a:ext cx="4832123" cy="600229"/>
            </a:xfrm>
            <a:prstGeom prst="rect">
              <a:avLst/>
            </a:prstGeom>
          </p:spPr>
          <p:txBody>
            <a:bodyPr wrap="square" anchor="ctr">
              <a:spAutoFit/>
            </a:bodyPr>
            <a:lstStyle/>
            <a:p>
              <a:pPr>
                <a:lnSpc>
                  <a:spcPts val="2100"/>
                </a:lnSpc>
              </a:pPr>
              <a:r>
                <a:rPr lang="zh-CN" altLang="en-US" sz="12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3F3F3F"/>
                  </a:solidFill>
                  <a:latin typeface="微软雅黑" panose="020B0503020204020204" pitchFamily="34" charset="-122"/>
                  <a:ea typeface="微软雅黑" panose="020B0503020204020204" pitchFamily="34" charset="-122"/>
                </a:rPr>
                <a:t>200</a:t>
              </a:r>
              <a:r>
                <a:rPr lang="zh-CN" altLang="en-US" sz="1200" dirty="0">
                  <a:solidFill>
                    <a:srgbClr val="3F3F3F"/>
                  </a:solidFill>
                  <a:latin typeface="微软雅黑" panose="020B0503020204020204" pitchFamily="34" charset="-122"/>
                  <a:ea typeface="微软雅黑" panose="020B0503020204020204" pitchFamily="34" charset="-122"/>
                </a:rPr>
                <a:t>字以内。</a:t>
              </a:r>
            </a:p>
          </p:txBody>
        </p:sp>
      </p:grpSp>
    </p:spTree>
    <p:extLst>
      <p:ext uri="{BB962C8B-B14F-4D97-AF65-F5344CB8AC3E}">
        <p14:creationId xmlns:p14="http://schemas.microsoft.com/office/powerpoint/2010/main" val="632392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000" fill="hold"/>
                                        <p:tgtEl>
                                          <p:spTgt spid="5"/>
                                        </p:tgtEl>
                                        <p:attrNameLst>
                                          <p:attrName>ppt_x</p:attrName>
                                        </p:attrNameLst>
                                      </p:cBhvr>
                                      <p:tavLst>
                                        <p:tav tm="0">
                                          <p:val>
                                            <p:strVal val="0-#ppt_w/2"/>
                                          </p:val>
                                        </p:tav>
                                        <p:tav tm="100000">
                                          <p:val>
                                            <p:strVal val="#ppt_x"/>
                                          </p:val>
                                        </p:tav>
                                      </p:tavLst>
                                    </p:anim>
                                    <p:anim calcmode="lin" valueType="num">
                                      <p:cBhvr additive="base">
                                        <p:cTn id="24" dur="10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1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0-#ppt_w/2"/>
                                          </p:val>
                                        </p:tav>
                                        <p:tav tm="100000">
                                          <p:val>
                                            <p:strVal val="#ppt_x"/>
                                          </p:val>
                                        </p:tav>
                                      </p:tavLst>
                                    </p:anim>
                                    <p:anim calcmode="lin" valueType="num">
                                      <p:cBhvr additive="base">
                                        <p:cTn id="28" dur="10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20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000" fill="hold"/>
                                        <p:tgtEl>
                                          <p:spTgt spid="28"/>
                                        </p:tgtEl>
                                        <p:attrNameLst>
                                          <p:attrName>ppt_x</p:attrName>
                                        </p:attrNameLst>
                                      </p:cBhvr>
                                      <p:tavLst>
                                        <p:tav tm="0">
                                          <p:val>
                                            <p:strVal val="0-#ppt_w/2"/>
                                          </p:val>
                                        </p:tav>
                                        <p:tav tm="100000">
                                          <p:val>
                                            <p:strVal val="#ppt_x"/>
                                          </p:val>
                                        </p:tav>
                                      </p:tavLst>
                                    </p:anim>
                                    <p:anim calcmode="lin" valueType="num">
                                      <p:cBhvr additive="base">
                                        <p:cTn id="32" dur="1000" fill="hold"/>
                                        <p:tgtEl>
                                          <p:spTgt spid="28"/>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3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0-#ppt_w/2"/>
                                          </p:val>
                                        </p:tav>
                                        <p:tav tm="100000">
                                          <p:val>
                                            <p:strVal val="#ppt_x"/>
                                          </p:val>
                                        </p:tav>
                                      </p:tavLst>
                                    </p:anim>
                                    <p:anim calcmode="lin" valueType="num">
                                      <p:cBhvr additive="base">
                                        <p:cTn id="36" dur="1000" fill="hold"/>
                                        <p:tgtEl>
                                          <p:spTgt spid="38"/>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1000" fill="hold"/>
                                        <p:tgtEl>
                                          <p:spTgt spid="48"/>
                                        </p:tgtEl>
                                        <p:attrNameLst>
                                          <p:attrName>ppt_x</p:attrName>
                                        </p:attrNameLst>
                                      </p:cBhvr>
                                      <p:tavLst>
                                        <p:tav tm="0">
                                          <p:val>
                                            <p:strVal val="1+#ppt_w/2"/>
                                          </p:val>
                                        </p:tav>
                                        <p:tav tm="100000">
                                          <p:val>
                                            <p:strVal val="#ppt_x"/>
                                          </p:val>
                                        </p:tav>
                                      </p:tavLst>
                                    </p:anim>
                                    <p:anim calcmode="lin" valueType="num">
                                      <p:cBhvr additive="base">
                                        <p:cTn id="40" dur="10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0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1000" fill="hold"/>
                                        <p:tgtEl>
                                          <p:spTgt spid="51"/>
                                        </p:tgtEl>
                                        <p:attrNameLst>
                                          <p:attrName>ppt_x</p:attrName>
                                        </p:attrNameLst>
                                      </p:cBhvr>
                                      <p:tavLst>
                                        <p:tav tm="0">
                                          <p:val>
                                            <p:strVal val="1+#ppt_w/2"/>
                                          </p:val>
                                        </p:tav>
                                        <p:tav tm="100000">
                                          <p:val>
                                            <p:strVal val="#ppt_x"/>
                                          </p:val>
                                        </p:tav>
                                      </p:tavLst>
                                    </p:anim>
                                    <p:anim calcmode="lin" valueType="num">
                                      <p:cBhvr additive="base">
                                        <p:cTn id="44" dur="1000" fill="hold"/>
                                        <p:tgtEl>
                                          <p:spTgt spid="5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1000" fill="hold"/>
                                        <p:tgtEl>
                                          <p:spTgt spid="54"/>
                                        </p:tgtEl>
                                        <p:attrNameLst>
                                          <p:attrName>ppt_x</p:attrName>
                                        </p:attrNameLst>
                                      </p:cBhvr>
                                      <p:tavLst>
                                        <p:tav tm="0">
                                          <p:val>
                                            <p:strVal val="1+#ppt_w/2"/>
                                          </p:val>
                                        </p:tav>
                                        <p:tav tm="100000">
                                          <p:val>
                                            <p:strVal val="#ppt_x"/>
                                          </p:val>
                                        </p:tav>
                                      </p:tavLst>
                                    </p:anim>
                                    <p:anim calcmode="lin" valueType="num">
                                      <p:cBhvr additive="base">
                                        <p:cTn id="48" dur="1000" fill="hold"/>
                                        <p:tgtEl>
                                          <p:spTgt spid="54"/>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30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1000" fill="hold"/>
                                        <p:tgtEl>
                                          <p:spTgt spid="57"/>
                                        </p:tgtEl>
                                        <p:attrNameLst>
                                          <p:attrName>ppt_x</p:attrName>
                                        </p:attrNameLst>
                                      </p:cBhvr>
                                      <p:tavLst>
                                        <p:tav tm="0">
                                          <p:val>
                                            <p:strVal val="1+#ppt_w/2"/>
                                          </p:val>
                                        </p:tav>
                                        <p:tav tm="100000">
                                          <p:val>
                                            <p:strVal val="#ppt_x"/>
                                          </p:val>
                                        </p:tav>
                                      </p:tavLst>
                                    </p:anim>
                                    <p:anim calcmode="lin" valueType="num">
                                      <p:cBhvr additive="base">
                                        <p:cTn id="52"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能力提升计划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矩形 51"/>
          <p:cNvSpPr/>
          <p:nvPr/>
        </p:nvSpPr>
        <p:spPr>
          <a:xfrm>
            <a:off x="6084547" y="1412776"/>
            <a:ext cx="2284248" cy="461657"/>
          </a:xfrm>
          <a:prstGeom prst="rect">
            <a:avLst/>
          </a:prstGeom>
        </p:spPr>
        <p:txBody>
          <a:bodyPr wrap="square" lIns="91431" tIns="45716" rIns="91431" bIns="45716">
            <a:spAutoFit/>
          </a:bodyPr>
          <a:lstStyle/>
          <a:p>
            <a:r>
              <a:rPr lang="zh-CN" altLang="en-US" sz="2400" b="1" dirty="0">
                <a:solidFill>
                  <a:srgbClr val="3F3F3F"/>
                </a:solidFill>
                <a:latin typeface="微软雅黑" panose="020B0503020204020204" pitchFamily="34" charset="-122"/>
                <a:ea typeface="微软雅黑" panose="020B0503020204020204" pitchFamily="34" charset="-122"/>
              </a:rPr>
              <a:t>定期交流</a:t>
            </a:r>
          </a:p>
        </p:txBody>
      </p:sp>
      <p:sp>
        <p:nvSpPr>
          <p:cNvPr id="53" name="矩形 47"/>
          <p:cNvSpPr>
            <a:spLocks noChangeArrowheads="1"/>
          </p:cNvSpPr>
          <p:nvPr/>
        </p:nvSpPr>
        <p:spPr bwMode="auto">
          <a:xfrm>
            <a:off x="6084547" y="1803263"/>
            <a:ext cx="335292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F3F3F"/>
                </a:solidFill>
                <a:cs typeface="+mn-ea"/>
                <a:sym typeface="+mn-lt"/>
              </a:rPr>
              <a:t>在此录入图表</a:t>
            </a:r>
            <a:r>
              <a:rPr lang="zh-CN" altLang="en-US" sz="1400" dirty="0" smtClean="0">
                <a:solidFill>
                  <a:srgbClr val="3F3F3F"/>
                </a:solidFill>
                <a:cs typeface="+mn-ea"/>
                <a:sym typeface="+mn-lt"/>
              </a:rPr>
              <a:t>的综合描述</a:t>
            </a:r>
            <a:r>
              <a:rPr lang="zh-CN" altLang="en-US" sz="1400" dirty="0">
                <a:solidFill>
                  <a:srgbClr val="3F3F3F"/>
                </a:solidFill>
                <a:cs typeface="+mn-ea"/>
                <a:sym typeface="+mn-lt"/>
              </a:rPr>
              <a:t>说明，在此录入上述图表</a:t>
            </a:r>
            <a:r>
              <a:rPr lang="zh-CN" altLang="en-US" sz="1400" dirty="0" smtClean="0">
                <a:solidFill>
                  <a:srgbClr val="3F3F3F"/>
                </a:solidFill>
                <a:cs typeface="+mn-ea"/>
                <a:sym typeface="+mn-lt"/>
              </a:rPr>
              <a:t>的综合描述说明</a:t>
            </a:r>
            <a:endParaRPr lang="zh-CN" altLang="en-US" sz="1400" dirty="0">
              <a:solidFill>
                <a:srgbClr val="3F3F3F"/>
              </a:solidFill>
              <a:cs typeface="+mn-ea"/>
              <a:sym typeface="+mn-lt"/>
            </a:endParaRPr>
          </a:p>
        </p:txBody>
      </p:sp>
      <p:sp>
        <p:nvSpPr>
          <p:cNvPr id="54" name="矩形 53"/>
          <p:cNvSpPr/>
          <p:nvPr/>
        </p:nvSpPr>
        <p:spPr>
          <a:xfrm>
            <a:off x="8925348" y="4046211"/>
            <a:ext cx="2302492" cy="461657"/>
          </a:xfrm>
          <a:prstGeom prst="rect">
            <a:avLst/>
          </a:prstGeom>
        </p:spPr>
        <p:txBody>
          <a:bodyPr wrap="square" lIns="91431" tIns="45716" rIns="91431" bIns="45716">
            <a:spAutoFit/>
          </a:bodyPr>
          <a:lstStyle/>
          <a:p>
            <a:r>
              <a:rPr lang="zh-CN" altLang="en-US" sz="2400" b="1" dirty="0">
                <a:solidFill>
                  <a:srgbClr val="3F3F3F"/>
                </a:solidFill>
                <a:latin typeface="微软雅黑" panose="020B0503020204020204" pitchFamily="34" charset="-122"/>
                <a:ea typeface="微软雅黑" panose="020B0503020204020204" pitchFamily="34" charset="-122"/>
              </a:rPr>
              <a:t>提高行动力</a:t>
            </a:r>
          </a:p>
        </p:txBody>
      </p:sp>
      <p:sp>
        <p:nvSpPr>
          <p:cNvPr id="55" name="矩形 47"/>
          <p:cNvSpPr>
            <a:spLocks noChangeArrowheads="1"/>
          </p:cNvSpPr>
          <p:nvPr/>
        </p:nvSpPr>
        <p:spPr bwMode="auto">
          <a:xfrm>
            <a:off x="8925349" y="4436698"/>
            <a:ext cx="243246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F3F3F"/>
                </a:solidFill>
                <a:cs typeface="+mn-ea"/>
                <a:sym typeface="+mn-lt"/>
              </a:rPr>
              <a:t>在此录入图表的综合描述说明，在此录入上述图表的综合描述说明</a:t>
            </a:r>
          </a:p>
        </p:txBody>
      </p:sp>
      <p:sp>
        <p:nvSpPr>
          <p:cNvPr id="56" name="矩形 55"/>
          <p:cNvSpPr/>
          <p:nvPr/>
        </p:nvSpPr>
        <p:spPr>
          <a:xfrm flipH="1">
            <a:off x="3838390" y="4830648"/>
            <a:ext cx="2195205" cy="461657"/>
          </a:xfrm>
          <a:prstGeom prst="rect">
            <a:avLst/>
          </a:prstGeom>
        </p:spPr>
        <p:txBody>
          <a:bodyPr wrap="square" lIns="91431" tIns="45716" rIns="91431" bIns="45716">
            <a:spAutoFit/>
          </a:bodyPr>
          <a:lstStyle/>
          <a:p>
            <a:pPr algn="r"/>
            <a:r>
              <a:rPr lang="zh-CN" altLang="en-US" sz="2400" b="1" dirty="0">
                <a:solidFill>
                  <a:schemeClr val="tx2"/>
                </a:solidFill>
                <a:latin typeface="微软雅黑" panose="020B0503020204020204" pitchFamily="34" charset="-122"/>
                <a:ea typeface="微软雅黑" panose="020B0503020204020204" pitchFamily="34" charset="-122"/>
              </a:rPr>
              <a:t>培训计划</a:t>
            </a:r>
          </a:p>
        </p:txBody>
      </p:sp>
      <p:sp>
        <p:nvSpPr>
          <p:cNvPr id="57" name="矩形 47"/>
          <p:cNvSpPr>
            <a:spLocks noChangeArrowheads="1"/>
          </p:cNvSpPr>
          <p:nvPr/>
        </p:nvSpPr>
        <p:spPr bwMode="auto">
          <a:xfrm flipH="1">
            <a:off x="3696536" y="5274894"/>
            <a:ext cx="2369768"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在此录入图表的综合描述说明，在此录入上述图表的综合描述说明</a:t>
            </a:r>
          </a:p>
        </p:txBody>
      </p:sp>
      <p:sp>
        <p:nvSpPr>
          <p:cNvPr id="58" name="矩形 57"/>
          <p:cNvSpPr/>
          <p:nvPr/>
        </p:nvSpPr>
        <p:spPr>
          <a:xfrm flipH="1">
            <a:off x="1363579" y="1732211"/>
            <a:ext cx="1992428" cy="461657"/>
          </a:xfrm>
          <a:prstGeom prst="rect">
            <a:avLst/>
          </a:prstGeom>
        </p:spPr>
        <p:txBody>
          <a:bodyPr wrap="square" lIns="91431" tIns="45716" rIns="91431" bIns="45716">
            <a:spAutoFit/>
          </a:bodyPr>
          <a:lstStyle/>
          <a:p>
            <a:pPr algn="r"/>
            <a:r>
              <a:rPr lang="zh-CN" altLang="en-US" sz="2400" b="1" dirty="0">
                <a:solidFill>
                  <a:schemeClr val="tx2"/>
                </a:solidFill>
                <a:latin typeface="微软雅黑" panose="020B0503020204020204" pitchFamily="34" charset="-122"/>
                <a:ea typeface="微软雅黑" panose="020B0503020204020204" pitchFamily="34" charset="-122"/>
              </a:rPr>
              <a:t>拓展训练</a:t>
            </a:r>
          </a:p>
        </p:txBody>
      </p:sp>
      <p:sp>
        <p:nvSpPr>
          <p:cNvPr id="59" name="矩形 47"/>
          <p:cNvSpPr>
            <a:spLocks noChangeArrowheads="1"/>
          </p:cNvSpPr>
          <p:nvPr/>
        </p:nvSpPr>
        <p:spPr bwMode="auto">
          <a:xfrm flipH="1">
            <a:off x="894040" y="2188550"/>
            <a:ext cx="246196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rgbClr val="3F3F3F"/>
                </a:solidFill>
                <a:cs typeface="+mn-ea"/>
                <a:sym typeface="+mn-lt"/>
              </a:rPr>
              <a:t>在此录入图表</a:t>
            </a:r>
            <a:r>
              <a:rPr lang="zh-CN" altLang="en-US" sz="1400" dirty="0" smtClean="0">
                <a:solidFill>
                  <a:srgbClr val="3F3F3F"/>
                </a:solidFill>
                <a:cs typeface="+mn-ea"/>
                <a:sym typeface="+mn-lt"/>
              </a:rPr>
              <a:t>的综合描述</a:t>
            </a:r>
            <a:r>
              <a:rPr lang="zh-CN" altLang="en-US" sz="1400" dirty="0">
                <a:solidFill>
                  <a:srgbClr val="3F3F3F"/>
                </a:solidFill>
                <a:cs typeface="+mn-ea"/>
                <a:sym typeface="+mn-lt"/>
              </a:rPr>
              <a:t>说明，在此录入上述图表</a:t>
            </a:r>
            <a:r>
              <a:rPr lang="zh-CN" altLang="en-US" sz="1400" dirty="0" smtClean="0">
                <a:solidFill>
                  <a:srgbClr val="3F3F3F"/>
                </a:solidFill>
                <a:cs typeface="+mn-ea"/>
                <a:sym typeface="+mn-lt"/>
              </a:rPr>
              <a:t>的综合描述说明</a:t>
            </a:r>
            <a:endParaRPr lang="zh-CN" altLang="en-US" sz="1400" dirty="0">
              <a:solidFill>
                <a:srgbClr val="3F3F3F"/>
              </a:solidFill>
              <a:cs typeface="+mn-ea"/>
              <a:sym typeface="+mn-lt"/>
            </a:endParaRPr>
          </a:p>
        </p:txBody>
      </p:sp>
      <p:grpSp>
        <p:nvGrpSpPr>
          <p:cNvPr id="60" name="组合 59"/>
          <p:cNvGrpSpPr/>
          <p:nvPr/>
        </p:nvGrpSpPr>
        <p:grpSpPr>
          <a:xfrm>
            <a:off x="5208414" y="2719339"/>
            <a:ext cx="1775171" cy="1775171"/>
            <a:chOff x="5208414" y="2861759"/>
            <a:chExt cx="1775171" cy="1775171"/>
          </a:xfrm>
        </p:grpSpPr>
        <p:sp>
          <p:nvSpPr>
            <p:cNvPr id="61" name="菱形 60"/>
            <p:cNvSpPr/>
            <p:nvPr/>
          </p:nvSpPr>
          <p:spPr>
            <a:xfrm>
              <a:off x="5208414" y="2861759"/>
              <a:ext cx="1775171" cy="1775171"/>
            </a:xfrm>
            <a:prstGeom prst="diamond">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3d extrusionH="184150">
                <a:bevelT w="323850"/>
                <a:bevelB w="184150" h="228600"/>
              </a:sp3d>
            </a:bodyPr>
            <a:lstStyle/>
            <a:p>
              <a:pPr algn="ctr"/>
              <a:endParaRPr lang="zh-CN" altLang="en-US">
                <a:cs typeface="+mn-ea"/>
                <a:sym typeface="+mn-lt"/>
              </a:endParaRPr>
            </a:p>
          </p:txBody>
        </p:sp>
        <p:grpSp>
          <p:nvGrpSpPr>
            <p:cNvPr id="62" name="组合 61"/>
            <p:cNvGrpSpPr/>
            <p:nvPr/>
          </p:nvGrpSpPr>
          <p:grpSpPr>
            <a:xfrm>
              <a:off x="5712169" y="3456478"/>
              <a:ext cx="767661" cy="585733"/>
              <a:chOff x="12227116" y="4392007"/>
              <a:chExt cx="627436" cy="478740"/>
            </a:xfrm>
          </p:grpSpPr>
          <p:sp>
            <p:nvSpPr>
              <p:cNvPr id="63"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65" name="组合 64"/>
          <p:cNvGrpSpPr/>
          <p:nvPr/>
        </p:nvGrpSpPr>
        <p:grpSpPr>
          <a:xfrm>
            <a:off x="2834620" y="2795967"/>
            <a:ext cx="1596371" cy="1621914"/>
            <a:chOff x="2834620" y="2938387"/>
            <a:chExt cx="1596371" cy="1621914"/>
          </a:xfrm>
        </p:grpSpPr>
        <p:sp>
          <p:nvSpPr>
            <p:cNvPr id="66" name="燕尾形 65"/>
            <p:cNvSpPr/>
            <p:nvPr/>
          </p:nvSpPr>
          <p:spPr>
            <a:xfrm rot="10800000" flipV="1">
              <a:off x="2834620" y="2938387"/>
              <a:ext cx="1596371" cy="1621914"/>
            </a:xfrm>
            <a:prstGeom prst="chevron">
              <a:avLst>
                <a:gd name="adj" fmla="val 4964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3d extrusionH="184150">
                <a:bevelT w="323850"/>
                <a:bevelB w="184150" h="228600"/>
              </a:sp3d>
            </a:bodyPr>
            <a:lstStyle/>
            <a:p>
              <a:pPr algn="ctr"/>
              <a:endParaRPr lang="zh-CN" altLang="en-US">
                <a:cs typeface="+mn-ea"/>
                <a:sym typeface="+mn-lt"/>
              </a:endParaRPr>
            </a:p>
          </p:txBody>
        </p:sp>
        <p:sp>
          <p:nvSpPr>
            <p:cNvPr id="67" name="任意多边形 66"/>
            <p:cNvSpPr>
              <a:spLocks noChangeAspect="1"/>
            </p:cNvSpPr>
            <p:nvPr/>
          </p:nvSpPr>
          <p:spPr>
            <a:xfrm>
              <a:off x="3130797" y="3566594"/>
              <a:ext cx="437403" cy="3655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68" name="组合 67"/>
          <p:cNvGrpSpPr/>
          <p:nvPr/>
        </p:nvGrpSpPr>
        <p:grpSpPr>
          <a:xfrm>
            <a:off x="7761009" y="2795967"/>
            <a:ext cx="1596371" cy="1621914"/>
            <a:chOff x="7761009" y="2938387"/>
            <a:chExt cx="1596371" cy="1621914"/>
          </a:xfrm>
        </p:grpSpPr>
        <p:sp>
          <p:nvSpPr>
            <p:cNvPr id="69" name="燕尾形 68"/>
            <p:cNvSpPr/>
            <p:nvPr/>
          </p:nvSpPr>
          <p:spPr>
            <a:xfrm>
              <a:off x="7761009" y="2938387"/>
              <a:ext cx="1596371" cy="1621914"/>
            </a:xfrm>
            <a:prstGeom prst="chevron">
              <a:avLst>
                <a:gd name="adj" fmla="val 49642"/>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3d extrusionH="184150">
                <a:bevelT w="323850"/>
                <a:bevelB w="184150" h="228600"/>
              </a:sp3d>
            </a:bodyPr>
            <a:lstStyle/>
            <a:p>
              <a:pPr algn="ctr"/>
              <a:endParaRPr lang="zh-CN" altLang="en-US">
                <a:cs typeface="+mn-ea"/>
                <a:sym typeface="+mn-lt"/>
              </a:endParaRPr>
            </a:p>
          </p:txBody>
        </p:sp>
        <p:sp>
          <p:nvSpPr>
            <p:cNvPr id="70" name="任意多边形 69"/>
            <p:cNvSpPr>
              <a:spLocks noChangeAspect="1"/>
            </p:cNvSpPr>
            <p:nvPr/>
          </p:nvSpPr>
          <p:spPr>
            <a:xfrm>
              <a:off x="8597283" y="3566594"/>
              <a:ext cx="451653" cy="3655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71" name="组合 70"/>
          <p:cNvGrpSpPr/>
          <p:nvPr/>
        </p:nvGrpSpPr>
        <p:grpSpPr>
          <a:xfrm>
            <a:off x="3823205" y="2496453"/>
            <a:ext cx="2185965" cy="2220942"/>
            <a:chOff x="3823205" y="2638873"/>
            <a:chExt cx="2185965" cy="2220942"/>
          </a:xfrm>
        </p:grpSpPr>
        <p:sp>
          <p:nvSpPr>
            <p:cNvPr id="72" name="燕尾形 71"/>
            <p:cNvSpPr/>
            <p:nvPr/>
          </p:nvSpPr>
          <p:spPr>
            <a:xfrm rot="10800000" flipV="1">
              <a:off x="3823205" y="2638873"/>
              <a:ext cx="2185965" cy="2220942"/>
            </a:xfrm>
            <a:prstGeom prst="chevron">
              <a:avLst>
                <a:gd name="adj" fmla="val 49642"/>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3d extrusionH="184150">
                <a:bevelT w="323850"/>
                <a:bevelB w="184150" h="228600"/>
              </a:sp3d>
            </a:bodyPr>
            <a:lstStyle/>
            <a:p>
              <a:pPr algn="ctr"/>
              <a:endParaRPr lang="zh-CN" altLang="en-US">
                <a:cs typeface="+mn-ea"/>
                <a:sym typeface="+mn-lt"/>
              </a:endParaRPr>
            </a:p>
          </p:txBody>
        </p:sp>
        <p:sp>
          <p:nvSpPr>
            <p:cNvPr id="73" name="Freeform 195"/>
            <p:cNvSpPr>
              <a:spLocks noChangeAspect="1" noEditPoints="1"/>
            </p:cNvSpPr>
            <p:nvPr/>
          </p:nvSpPr>
          <p:spPr bwMode="auto">
            <a:xfrm>
              <a:off x="4242328" y="3518987"/>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4" name="组合 73"/>
          <p:cNvGrpSpPr/>
          <p:nvPr/>
        </p:nvGrpSpPr>
        <p:grpSpPr>
          <a:xfrm>
            <a:off x="6182830" y="2496453"/>
            <a:ext cx="2185965" cy="2220942"/>
            <a:chOff x="6182830" y="2638873"/>
            <a:chExt cx="2185965" cy="2220942"/>
          </a:xfrm>
        </p:grpSpPr>
        <p:sp>
          <p:nvSpPr>
            <p:cNvPr id="75" name="燕尾形 74"/>
            <p:cNvSpPr/>
            <p:nvPr/>
          </p:nvSpPr>
          <p:spPr>
            <a:xfrm>
              <a:off x="6182830" y="2638873"/>
              <a:ext cx="2185965" cy="2220942"/>
            </a:xfrm>
            <a:prstGeom prst="chevron">
              <a:avLst>
                <a:gd name="adj" fmla="val 49642"/>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3d extrusionH="184150">
                <a:bevelT w="323850"/>
                <a:bevelB w="184150" h="228600"/>
              </a:sp3d>
            </a:bodyPr>
            <a:lstStyle/>
            <a:p>
              <a:pPr algn="ctr"/>
              <a:endParaRPr lang="zh-CN" altLang="en-US" dirty="0">
                <a:cs typeface="+mn-ea"/>
                <a:sym typeface="+mn-lt"/>
              </a:endParaRPr>
            </a:p>
          </p:txBody>
        </p:sp>
        <p:sp>
          <p:nvSpPr>
            <p:cNvPr id="76" name="任意多边形 75"/>
            <p:cNvSpPr>
              <a:spLocks noChangeArrowheads="1"/>
            </p:cNvSpPr>
            <p:nvPr/>
          </p:nvSpPr>
          <p:spPr bwMode="auto">
            <a:xfrm>
              <a:off x="7371397" y="3534344"/>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grpSp>
    </p:spTree>
    <p:extLst>
      <p:ext uri="{BB962C8B-B14F-4D97-AF65-F5344CB8AC3E}">
        <p14:creationId xmlns:p14="http://schemas.microsoft.com/office/powerpoint/2010/main" val="3423802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750"/>
                                        <p:tgtEl>
                                          <p:spTgt spid="60"/>
                                        </p:tgtEl>
                                      </p:cBhvr>
                                    </p:animEffect>
                                  </p:childTnLst>
                                </p:cTn>
                              </p:par>
                              <p:par>
                                <p:cTn id="24" presetID="1" presetClass="path" presetSubtype="0" accel="50000" decel="50000" fill="hold" nodeType="withEffect">
                                  <p:stCondLst>
                                    <p:cond delay="500"/>
                                  </p:stCondLst>
                                  <p:childTnLst>
                                    <p:animMotion origin="layout" path="M -2.42251E-7 4.07407E-6 C 0.062 4.07407E-6 0.11253 0.09213 0.11253 0.20601 C 0.11253 0.31967 0.062 0.4125 -2.42251E-7 0.4125 C -0.06226 0.4125 -0.11253 0.31967 -0.11253 0.20601 C -0.11253 0.09213 -0.06226 4.07407E-6 -2.42251E-7 4.07407E-6 Z " pathEditMode="relative" rAng="0" ptsTypes="AAAAA">
                                      <p:cBhvr>
                                        <p:cTn id="25" dur="1500" fill="hold"/>
                                        <p:tgtEl>
                                          <p:spTgt spid="60"/>
                                        </p:tgtEl>
                                        <p:attrNameLst>
                                          <p:attrName>ppt_x</p:attrName>
                                          <p:attrName>ppt_y</p:attrName>
                                        </p:attrNameLst>
                                      </p:cBhvr>
                                      <p:rCtr x="0" y="20625"/>
                                    </p:animMotion>
                                  </p:childTnLst>
                                </p:cTn>
                              </p:par>
                              <p:par>
                                <p:cTn id="26" presetID="8" presetClass="emph" presetSubtype="0" fill="hold" nodeType="withEffect">
                                  <p:stCondLst>
                                    <p:cond delay="500"/>
                                  </p:stCondLst>
                                  <p:childTnLst>
                                    <p:animRot by="21600000">
                                      <p:cBhvr>
                                        <p:cTn id="27" dur="1500" fill="hold"/>
                                        <p:tgtEl>
                                          <p:spTgt spid="60"/>
                                        </p:tgtEl>
                                        <p:attrNameLst>
                                          <p:attrName>r</p:attrName>
                                        </p:attrNameLst>
                                      </p:cBhvr>
                                    </p:animRot>
                                  </p:childTnLst>
                                </p:cTn>
                              </p:par>
                            </p:childTnLst>
                          </p:cTn>
                        </p:par>
                        <p:par>
                          <p:cTn id="28" fill="hold">
                            <p:stCondLst>
                              <p:cond delay="3200"/>
                            </p:stCondLst>
                            <p:childTnLst>
                              <p:par>
                                <p:cTn id="29" presetID="12" presetClass="entr" presetSubtype="8" fill="hold" nodeType="afterEffect">
                                  <p:stCondLst>
                                    <p:cond delay="25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p:tgtEl>
                                          <p:spTgt spid="74"/>
                                        </p:tgtEl>
                                        <p:attrNameLst>
                                          <p:attrName>ppt_x</p:attrName>
                                        </p:attrNameLst>
                                      </p:cBhvr>
                                      <p:tavLst>
                                        <p:tav tm="0">
                                          <p:val>
                                            <p:strVal val="#ppt_x-#ppt_w*1.125000"/>
                                          </p:val>
                                        </p:tav>
                                        <p:tav tm="100000">
                                          <p:val>
                                            <p:strVal val="#ppt_x"/>
                                          </p:val>
                                        </p:tav>
                                      </p:tavLst>
                                    </p:anim>
                                    <p:animEffect transition="in" filter="wipe(right)">
                                      <p:cBhvr>
                                        <p:cTn id="32" dur="500"/>
                                        <p:tgtEl>
                                          <p:spTgt spid="74"/>
                                        </p:tgtEl>
                                      </p:cBhvr>
                                    </p:animEffect>
                                  </p:childTnLst>
                                </p:cTn>
                              </p:par>
                              <p:par>
                                <p:cTn id="33" presetID="12" presetClass="entr" presetSubtype="2" fill="hold" nodeType="with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500"/>
                                        <p:tgtEl>
                                          <p:spTgt spid="71"/>
                                        </p:tgtEl>
                                        <p:attrNameLst>
                                          <p:attrName>ppt_x</p:attrName>
                                        </p:attrNameLst>
                                      </p:cBhvr>
                                      <p:tavLst>
                                        <p:tav tm="0">
                                          <p:val>
                                            <p:strVal val="#ppt_x+#ppt_w*1.125000"/>
                                          </p:val>
                                        </p:tav>
                                        <p:tav tm="100000">
                                          <p:val>
                                            <p:strVal val="#ppt_x"/>
                                          </p:val>
                                        </p:tav>
                                      </p:tavLst>
                                    </p:anim>
                                    <p:animEffect transition="in" filter="wipe(left)">
                                      <p:cBhvr>
                                        <p:cTn id="36" dur="500"/>
                                        <p:tgtEl>
                                          <p:spTgt spid="71"/>
                                        </p:tgtEl>
                                      </p:cBhvr>
                                    </p:animEffect>
                                  </p:childTnLst>
                                </p:cTn>
                              </p:par>
                            </p:childTnLst>
                          </p:cTn>
                        </p:par>
                        <p:par>
                          <p:cTn id="37" fill="hold">
                            <p:stCondLst>
                              <p:cond delay="3950"/>
                            </p:stCondLst>
                            <p:childTnLst>
                              <p:par>
                                <p:cTn id="38" presetID="22" presetClass="entr" presetSubtype="2"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wipe(right)">
                                      <p:cBhvr>
                                        <p:cTn id="40" dur="500"/>
                                        <p:tgtEl>
                                          <p:spTgt spid="5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right)">
                                      <p:cBhvr>
                                        <p:cTn id="43" dur="500"/>
                                        <p:tgtEl>
                                          <p:spTgt spid="57"/>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left)">
                                      <p:cBhvr>
                                        <p:cTn id="50" dur="500"/>
                                        <p:tgtEl>
                                          <p:spTgt spid="53"/>
                                        </p:tgtEl>
                                      </p:cBhvr>
                                    </p:animEffect>
                                  </p:childTnLst>
                                </p:cTn>
                              </p:par>
                            </p:childTnLst>
                          </p:cTn>
                        </p:par>
                        <p:par>
                          <p:cTn id="51" fill="hold">
                            <p:stCondLst>
                              <p:cond delay="4950"/>
                            </p:stCondLst>
                            <p:childTnLst>
                              <p:par>
                                <p:cTn id="52" presetID="12" presetClass="entr" presetSubtype="2"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additive="base">
                                        <p:cTn id="54" dur="500"/>
                                        <p:tgtEl>
                                          <p:spTgt spid="65"/>
                                        </p:tgtEl>
                                        <p:attrNameLst>
                                          <p:attrName>ppt_x</p:attrName>
                                        </p:attrNameLst>
                                      </p:cBhvr>
                                      <p:tavLst>
                                        <p:tav tm="0">
                                          <p:val>
                                            <p:strVal val="#ppt_x+#ppt_w*1.125000"/>
                                          </p:val>
                                        </p:tav>
                                        <p:tav tm="100000">
                                          <p:val>
                                            <p:strVal val="#ppt_x"/>
                                          </p:val>
                                        </p:tav>
                                      </p:tavLst>
                                    </p:anim>
                                    <p:animEffect transition="in" filter="wipe(left)">
                                      <p:cBhvr>
                                        <p:cTn id="55" dur="500"/>
                                        <p:tgtEl>
                                          <p:spTgt spid="65"/>
                                        </p:tgtEl>
                                      </p:cBhvr>
                                    </p:animEffect>
                                  </p:childTnLst>
                                </p:cTn>
                              </p:par>
                              <p:par>
                                <p:cTn id="56" presetID="12" presetClass="entr" presetSubtype="8" fill="hold" nodeType="withEffect">
                                  <p:stCondLst>
                                    <p:cond delay="25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childTnLst>
                          </p:cTn>
                        </p:par>
                        <p:par>
                          <p:cTn id="60" fill="hold">
                            <p:stCondLst>
                              <p:cond delay="5700"/>
                            </p:stCondLst>
                            <p:childTnLst>
                              <p:par>
                                <p:cTn id="61" presetID="22" presetClass="entr" presetSubtype="2"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wipe(right)">
                                      <p:cBhvr>
                                        <p:cTn id="63" dur="500"/>
                                        <p:tgtEl>
                                          <p:spTgt spid="58"/>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500"/>
                                        <p:tgtEl>
                                          <p:spTgt spid="59"/>
                                        </p:tgtEl>
                                      </p:cBhvr>
                                    </p:animEffect>
                                  </p:childTnLst>
                                </p:cTn>
                              </p:par>
                            </p:childTnLst>
                          </p:cTn>
                        </p:par>
                        <p:par>
                          <p:cTn id="67" fill="hold">
                            <p:stCondLst>
                              <p:cond delay="6200"/>
                            </p:stCondLst>
                            <p:childTnLst>
                              <p:par>
                                <p:cTn id="68" presetID="22" presetClass="entr" presetSubtype="8"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2" grpId="0"/>
      <p:bldP spid="53" grpId="0"/>
      <p:bldP spid="54" grpId="0"/>
      <p:bldP spid="55" grpId="0"/>
      <p:bldP spid="56" grpId="0"/>
      <p:bldP spid="57" grpId="0"/>
      <p:bldP spid="58" grpId="0"/>
      <p:bldP spid="5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02261" cy="461665"/>
          </a:xfrm>
          <a:prstGeom prst="rect">
            <a:avLst/>
          </a:prstGeom>
          <a:noFill/>
        </p:spPr>
        <p:txBody>
          <a:bodyPr wrap="none" rtlCol="0">
            <a:spAutoFit/>
          </a:bodyPr>
          <a:lstStyle/>
          <a:p>
            <a:r>
              <a:rPr lang="en-US" altLang="zh-CN" sz="2400" dirty="0">
                <a:solidFill>
                  <a:srgbClr val="3F3F3F"/>
                </a:solidFill>
                <a:latin typeface="微软雅黑" panose="020B0503020204020204" pitchFamily="34" charset="-122"/>
                <a:ea typeface="微软雅黑" panose="020B0503020204020204" pitchFamily="34" charset="-122"/>
              </a:rPr>
              <a:t>SWOT</a:t>
            </a:r>
            <a:r>
              <a:rPr lang="zh-CN" altLang="en-US" sz="2400" dirty="0">
                <a:solidFill>
                  <a:srgbClr val="3F3F3F"/>
                </a:solidFill>
                <a:latin typeface="微软雅黑" panose="020B0503020204020204" pitchFamily="34" charset="-122"/>
                <a:ea typeface="微软雅黑" panose="020B0503020204020204" pitchFamily="34" charset="-122"/>
              </a:rPr>
              <a:t>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4369389" y="1772816"/>
            <a:ext cx="1596026" cy="15973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26"/>
          <p:cNvSpPr txBox="1"/>
          <p:nvPr/>
        </p:nvSpPr>
        <p:spPr>
          <a:xfrm>
            <a:off x="4364203" y="2099028"/>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S</a:t>
            </a:r>
            <a:endParaRPr lang="zh-CN" altLang="en-US" sz="6400" b="1" dirty="0">
              <a:latin typeface="微软雅黑" pitchFamily="34" charset="-122"/>
              <a:ea typeface="微软雅黑" pitchFamily="34" charset="-122"/>
            </a:endParaRPr>
          </a:p>
        </p:txBody>
      </p:sp>
      <p:grpSp>
        <p:nvGrpSpPr>
          <p:cNvPr id="12" name="Group 21"/>
          <p:cNvGrpSpPr/>
          <p:nvPr/>
        </p:nvGrpSpPr>
        <p:grpSpPr>
          <a:xfrm>
            <a:off x="1106417" y="1779807"/>
            <a:ext cx="3047625" cy="1527786"/>
            <a:chOff x="642910" y="1778920"/>
            <a:chExt cx="2286016" cy="1145044"/>
          </a:xfrm>
        </p:grpSpPr>
        <p:sp>
          <p:nvSpPr>
            <p:cNvPr id="13" name="Rectangle 88"/>
            <p:cNvSpPr/>
            <p:nvPr/>
          </p:nvSpPr>
          <p:spPr>
            <a:xfrm>
              <a:off x="642910" y="2076244"/>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4" name="Rectangle 89"/>
            <p:cNvSpPr/>
            <p:nvPr/>
          </p:nvSpPr>
          <p:spPr>
            <a:xfrm>
              <a:off x="642910" y="1778920"/>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优势</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15" name="Group 22"/>
          <p:cNvGrpSpPr/>
          <p:nvPr/>
        </p:nvGrpSpPr>
        <p:grpSpPr>
          <a:xfrm>
            <a:off x="1106417" y="3695501"/>
            <a:ext cx="3047625" cy="1593203"/>
            <a:chOff x="642910" y="3214692"/>
            <a:chExt cx="2286016" cy="1194073"/>
          </a:xfrm>
        </p:grpSpPr>
        <p:sp>
          <p:nvSpPr>
            <p:cNvPr id="16" name="Rectangle 90"/>
            <p:cNvSpPr/>
            <p:nvPr/>
          </p:nvSpPr>
          <p:spPr>
            <a:xfrm>
              <a:off x="642910"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altLang="zh-CN"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7" name="Rectangle 91"/>
            <p:cNvSpPr/>
            <p:nvPr/>
          </p:nvSpPr>
          <p:spPr>
            <a:xfrm>
              <a:off x="642910" y="3214692"/>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18" name="Group 23"/>
          <p:cNvGrpSpPr/>
          <p:nvPr/>
        </p:nvGrpSpPr>
        <p:grpSpPr>
          <a:xfrm>
            <a:off x="8110484" y="3695501"/>
            <a:ext cx="3063833" cy="1593203"/>
            <a:chOff x="6202916" y="3214692"/>
            <a:chExt cx="2298174" cy="1194073"/>
          </a:xfrm>
        </p:grpSpPr>
        <p:sp>
          <p:nvSpPr>
            <p:cNvPr id="19" name="Rectangle 92"/>
            <p:cNvSpPr/>
            <p:nvPr/>
          </p:nvSpPr>
          <p:spPr>
            <a:xfrm>
              <a:off x="6215074"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500" dirty="0" smtClean="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20" name="Rectangle 93"/>
            <p:cNvSpPr/>
            <p:nvPr/>
          </p:nvSpPr>
          <p:spPr>
            <a:xfrm>
              <a:off x="6202916" y="3214692"/>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风险</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21" name="Group 24"/>
          <p:cNvGrpSpPr/>
          <p:nvPr/>
        </p:nvGrpSpPr>
        <p:grpSpPr>
          <a:xfrm>
            <a:off x="8110484" y="1779808"/>
            <a:ext cx="3063833" cy="1521703"/>
            <a:chOff x="6202916" y="1778920"/>
            <a:chExt cx="2298174" cy="1140485"/>
          </a:xfrm>
        </p:grpSpPr>
        <p:sp>
          <p:nvSpPr>
            <p:cNvPr id="22" name="Rectangle 94"/>
            <p:cNvSpPr/>
            <p:nvPr/>
          </p:nvSpPr>
          <p:spPr>
            <a:xfrm>
              <a:off x="6215074" y="2071684"/>
              <a:ext cx="2286016" cy="847721"/>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23" name="Rectangle 95"/>
            <p:cNvSpPr/>
            <p:nvPr/>
          </p:nvSpPr>
          <p:spPr>
            <a:xfrm>
              <a:off x="6202916" y="1778920"/>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24" name="组合 23"/>
          <p:cNvGrpSpPr/>
          <p:nvPr/>
        </p:nvGrpSpPr>
        <p:grpSpPr>
          <a:xfrm>
            <a:off x="6239308" y="1772816"/>
            <a:ext cx="1596026" cy="15973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45"/>
          <p:cNvSpPr txBox="1"/>
          <p:nvPr/>
        </p:nvSpPr>
        <p:spPr>
          <a:xfrm>
            <a:off x="6234123" y="2099028"/>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W</a:t>
            </a:r>
            <a:endParaRPr lang="zh-CN" altLang="en-US" sz="6400" b="1" dirty="0">
              <a:solidFill>
                <a:schemeClr val="tx2"/>
              </a:solidFill>
              <a:latin typeface="微软雅黑" pitchFamily="34" charset="-122"/>
              <a:ea typeface="微软雅黑" pitchFamily="34" charset="-122"/>
            </a:endParaRPr>
          </a:p>
        </p:txBody>
      </p:sp>
      <p:grpSp>
        <p:nvGrpSpPr>
          <p:cNvPr id="28" name="组合 27"/>
          <p:cNvGrpSpPr/>
          <p:nvPr/>
        </p:nvGrpSpPr>
        <p:grpSpPr>
          <a:xfrm>
            <a:off x="4409401" y="3687493"/>
            <a:ext cx="1596026" cy="159734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49"/>
          <p:cNvSpPr txBox="1"/>
          <p:nvPr/>
        </p:nvSpPr>
        <p:spPr>
          <a:xfrm>
            <a:off x="4358681" y="4010630"/>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O</a:t>
            </a:r>
            <a:endParaRPr lang="zh-CN" altLang="en-US" sz="6400" b="1" dirty="0">
              <a:solidFill>
                <a:schemeClr val="tx2"/>
              </a:solidFill>
              <a:latin typeface="微软雅黑" pitchFamily="34" charset="-122"/>
              <a:ea typeface="微软雅黑" pitchFamily="34" charset="-122"/>
            </a:endParaRPr>
          </a:p>
        </p:txBody>
      </p:sp>
      <p:grpSp>
        <p:nvGrpSpPr>
          <p:cNvPr id="32" name="组合 31"/>
          <p:cNvGrpSpPr/>
          <p:nvPr/>
        </p:nvGrpSpPr>
        <p:grpSpPr>
          <a:xfrm>
            <a:off x="6239308" y="3687493"/>
            <a:ext cx="1596026" cy="1597342"/>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53"/>
          <p:cNvSpPr txBox="1"/>
          <p:nvPr/>
        </p:nvSpPr>
        <p:spPr>
          <a:xfrm>
            <a:off x="6211690" y="4013704"/>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T</a:t>
            </a:r>
            <a:endParaRPr lang="zh-CN" altLang="en-US" sz="6400" b="1" dirty="0">
              <a:latin typeface="微软雅黑" pitchFamily="34" charset="-122"/>
              <a:ea typeface="微软雅黑" pitchFamily="34" charset="-122"/>
            </a:endParaRPr>
          </a:p>
        </p:txBody>
      </p:sp>
    </p:spTree>
    <p:extLst>
      <p:ext uri="{BB962C8B-B14F-4D97-AF65-F5344CB8AC3E}">
        <p14:creationId xmlns:p14="http://schemas.microsoft.com/office/powerpoint/2010/main" val="376801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52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anim calcmode="lin" valueType="num">
                                      <p:cBhvr>
                                        <p:cTn id="26" dur="500" fill="hold"/>
                                        <p:tgtEl>
                                          <p:spTgt spid="5"/>
                                        </p:tgtEl>
                                        <p:attrNameLst>
                                          <p:attrName>ppt_x</p:attrName>
                                        </p:attrNameLst>
                                      </p:cBhvr>
                                      <p:tavLst>
                                        <p:tav tm="0">
                                          <p:val>
                                            <p:fltVal val="0.5"/>
                                          </p:val>
                                        </p:tav>
                                        <p:tav tm="100000">
                                          <p:val>
                                            <p:strVal val="#ppt_x"/>
                                          </p:val>
                                        </p:tav>
                                      </p:tavLst>
                                    </p:anim>
                                    <p:anim calcmode="lin" valueType="num">
                                      <p:cBhvr>
                                        <p:cTn id="27" dur="500" fill="hold"/>
                                        <p:tgtEl>
                                          <p:spTgt spid="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5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anim calcmode="lin" valueType="num">
                                      <p:cBhvr>
                                        <p:cTn id="33" dur="500" fill="hold"/>
                                        <p:tgtEl>
                                          <p:spTgt spid="24"/>
                                        </p:tgtEl>
                                        <p:attrNameLst>
                                          <p:attrName>ppt_x</p:attrName>
                                        </p:attrNameLst>
                                      </p:cBhvr>
                                      <p:tavLst>
                                        <p:tav tm="0">
                                          <p:val>
                                            <p:fltVal val="0.5"/>
                                          </p:val>
                                        </p:tav>
                                        <p:tav tm="100000">
                                          <p:val>
                                            <p:strVal val="#ppt_x"/>
                                          </p:val>
                                        </p:tav>
                                      </p:tavLst>
                                    </p:anim>
                                    <p:anim calcmode="lin" valueType="num">
                                      <p:cBhvr>
                                        <p:cTn id="34" dur="500" fill="hold"/>
                                        <p:tgtEl>
                                          <p:spTgt spid="24"/>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fltVal val="0.5"/>
                                          </p:val>
                                        </p:tav>
                                        <p:tav tm="100000">
                                          <p:val>
                                            <p:strVal val="#ppt_x"/>
                                          </p:val>
                                        </p:tav>
                                      </p:tavLst>
                                    </p:anim>
                                    <p:anim calcmode="lin" valueType="num">
                                      <p:cBhvr>
                                        <p:cTn id="41" dur="500" fill="hold"/>
                                        <p:tgtEl>
                                          <p:spTgt spid="28"/>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75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anim calcmode="lin" valueType="num">
                                      <p:cBhvr>
                                        <p:cTn id="47" dur="500" fill="hold"/>
                                        <p:tgtEl>
                                          <p:spTgt spid="32"/>
                                        </p:tgtEl>
                                        <p:attrNameLst>
                                          <p:attrName>ppt_x</p:attrName>
                                        </p:attrNameLst>
                                      </p:cBhvr>
                                      <p:tavLst>
                                        <p:tav tm="0">
                                          <p:val>
                                            <p:fltVal val="0.5"/>
                                          </p:val>
                                        </p:tav>
                                        <p:tav tm="100000">
                                          <p:val>
                                            <p:strVal val="#ppt_x"/>
                                          </p:val>
                                        </p:tav>
                                      </p:tavLst>
                                    </p:anim>
                                    <p:anim calcmode="lin" valueType="num">
                                      <p:cBhvr>
                                        <p:cTn id="48" dur="500" fill="hold"/>
                                        <p:tgtEl>
                                          <p:spTgt spid="32"/>
                                        </p:tgtEl>
                                        <p:attrNameLst>
                                          <p:attrName>ppt_y</p:attrName>
                                        </p:attrNameLst>
                                      </p:cBhvr>
                                      <p:tavLst>
                                        <p:tav tm="0">
                                          <p:val>
                                            <p:fltVal val="0.5"/>
                                          </p:val>
                                        </p:tav>
                                        <p:tav tm="100000">
                                          <p:val>
                                            <p:strVal val="#ppt_y"/>
                                          </p:val>
                                        </p:tav>
                                      </p:tavLst>
                                    </p:anim>
                                  </p:childTnLst>
                                </p:cTn>
                              </p:par>
                            </p:childTnLst>
                          </p:cTn>
                        </p:par>
                        <p:par>
                          <p:cTn id="49" fill="hold">
                            <p:stCondLst>
                              <p:cond delay="2450"/>
                            </p:stCondLst>
                            <p:childTnLst>
                              <p:par>
                                <p:cTn id="50" presetID="42"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anim calcmode="lin" valueType="num">
                                      <p:cBhvr>
                                        <p:cTn id="53" dur="500" fill="hold"/>
                                        <p:tgtEl>
                                          <p:spTgt spid="11"/>
                                        </p:tgtEl>
                                        <p:attrNameLst>
                                          <p:attrName>ppt_x</p:attrName>
                                        </p:attrNameLst>
                                      </p:cBhvr>
                                      <p:tavLst>
                                        <p:tav tm="0">
                                          <p:val>
                                            <p:strVal val="#ppt_x"/>
                                          </p:val>
                                        </p:tav>
                                        <p:tav tm="100000">
                                          <p:val>
                                            <p:strVal val="#ppt_x"/>
                                          </p:val>
                                        </p:tav>
                                      </p:tavLst>
                                    </p:anim>
                                    <p:anim calcmode="lin" valueType="num">
                                      <p:cBhvr>
                                        <p:cTn id="54" dur="5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anim calcmode="lin" valueType="num">
                                      <p:cBhvr>
                                        <p:cTn id="63" dur="500" fill="hold"/>
                                        <p:tgtEl>
                                          <p:spTgt spid="31"/>
                                        </p:tgtEl>
                                        <p:attrNameLst>
                                          <p:attrName>ppt_x</p:attrName>
                                        </p:attrNameLst>
                                      </p:cBhvr>
                                      <p:tavLst>
                                        <p:tav tm="0">
                                          <p:val>
                                            <p:strVal val="#ppt_x"/>
                                          </p:val>
                                        </p:tav>
                                        <p:tav tm="100000">
                                          <p:val>
                                            <p:strVal val="#ppt_x"/>
                                          </p:val>
                                        </p:tav>
                                      </p:tavLst>
                                    </p:anim>
                                    <p:anim calcmode="lin" valueType="num">
                                      <p:cBhvr>
                                        <p:cTn id="64" dur="5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anim calcmode="lin" valueType="num">
                                      <p:cBhvr>
                                        <p:cTn id="68" dur="500" fill="hold"/>
                                        <p:tgtEl>
                                          <p:spTgt spid="35"/>
                                        </p:tgtEl>
                                        <p:attrNameLst>
                                          <p:attrName>ppt_x</p:attrName>
                                        </p:attrNameLst>
                                      </p:cBhvr>
                                      <p:tavLst>
                                        <p:tav tm="0">
                                          <p:val>
                                            <p:strVal val="#ppt_x"/>
                                          </p:val>
                                        </p:tav>
                                        <p:tav tm="100000">
                                          <p:val>
                                            <p:strVal val="#ppt_x"/>
                                          </p:val>
                                        </p:tav>
                                      </p:tavLst>
                                    </p:anim>
                                    <p:anim calcmode="lin" valueType="num">
                                      <p:cBhvr>
                                        <p:cTn id="69" dur="500" fill="hold"/>
                                        <p:tgtEl>
                                          <p:spTgt spid="35"/>
                                        </p:tgtEl>
                                        <p:attrNameLst>
                                          <p:attrName>ppt_y</p:attrName>
                                        </p:attrNameLst>
                                      </p:cBhvr>
                                      <p:tavLst>
                                        <p:tav tm="0">
                                          <p:val>
                                            <p:strVal val="#ppt_y+.1"/>
                                          </p:val>
                                        </p:tav>
                                        <p:tav tm="100000">
                                          <p:val>
                                            <p:strVal val="#ppt_y"/>
                                          </p:val>
                                        </p:tav>
                                      </p:tavLst>
                                    </p:anim>
                                  </p:childTnLst>
                                </p:cTn>
                              </p:par>
                            </p:childTnLst>
                          </p:cTn>
                        </p:par>
                        <p:par>
                          <p:cTn id="70" fill="hold">
                            <p:stCondLst>
                              <p:cond delay="3700"/>
                            </p:stCondLst>
                            <p:childTnLst>
                              <p:par>
                                <p:cTn id="71" presetID="12" presetClass="entr" presetSubtype="2"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slide(fromRight)">
                                      <p:cBhvr>
                                        <p:cTn id="73" dur="500"/>
                                        <p:tgtEl>
                                          <p:spTgt spid="12"/>
                                        </p:tgtEl>
                                      </p:cBhvr>
                                    </p:animEffect>
                                  </p:childTnLst>
                                </p:cTn>
                              </p:par>
                              <p:par>
                                <p:cTn id="74" presetID="12" presetClass="entr" presetSubtype="8" fill="hold"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lide(fromLeft)">
                                      <p:cBhvr>
                                        <p:cTn id="76" dur="500"/>
                                        <p:tgtEl>
                                          <p:spTgt spid="21"/>
                                        </p:tgtEl>
                                      </p:cBhvr>
                                    </p:animEffect>
                                  </p:childTnLst>
                                </p:cTn>
                              </p:par>
                              <p:par>
                                <p:cTn id="77" presetID="12" presetClass="entr" presetSubtype="2" fill="hold" nodeType="with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slide(fromRight)">
                                      <p:cBhvr>
                                        <p:cTn id="79" dur="500"/>
                                        <p:tgtEl>
                                          <p:spTgt spid="15"/>
                                        </p:tgtEl>
                                      </p:cBhvr>
                                    </p:animEffect>
                                  </p:childTnLst>
                                </p:cTn>
                              </p:par>
                              <p:par>
                                <p:cTn id="80" presetID="12" presetClass="entr" presetSubtype="8"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slide(fromLeft)">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p:bldP spid="27" grpId="0"/>
      <p:bldP spid="31" grpId="0"/>
      <p:bldP spid="3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可行性分析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接连接符 91"/>
          <p:cNvCxnSpPr/>
          <p:nvPr/>
        </p:nvCxnSpPr>
        <p:spPr>
          <a:xfrm>
            <a:off x="3951222" y="2661115"/>
            <a:ext cx="0" cy="36177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031509" y="1813428"/>
            <a:ext cx="0" cy="121369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flipV="1">
            <a:off x="4911079" y="4199784"/>
            <a:ext cx="38747" cy="12610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895380" y="4199783"/>
            <a:ext cx="0" cy="493213"/>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27244" y="1221333"/>
            <a:ext cx="3103046" cy="592095"/>
            <a:chOff x="814328" y="3219334"/>
            <a:chExt cx="2266827" cy="432536"/>
          </a:xfrm>
        </p:grpSpPr>
        <p:grpSp>
          <p:nvGrpSpPr>
            <p:cNvPr id="98" name="组合 97"/>
            <p:cNvGrpSpPr/>
            <p:nvPr/>
          </p:nvGrpSpPr>
          <p:grpSpPr>
            <a:xfrm>
              <a:off x="814328" y="3219334"/>
              <a:ext cx="2266827" cy="432536"/>
              <a:chOff x="2173927" y="3285519"/>
              <a:chExt cx="2876394" cy="548848"/>
            </a:xfrm>
          </p:grpSpPr>
          <p:grpSp>
            <p:nvGrpSpPr>
              <p:cNvPr id="100" name="组合 99"/>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02" name="圆角矩形 10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椭圆 100"/>
              <p:cNvSpPr/>
              <p:nvPr/>
            </p:nvSpPr>
            <p:spPr>
              <a:xfrm>
                <a:off x="2270357" y="3351544"/>
                <a:ext cx="394740" cy="39474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1</a:t>
                </a:r>
                <a:endParaRPr lang="zh-CN" altLang="en-US" dirty="0">
                  <a:solidFill>
                    <a:schemeClr val="bg1"/>
                  </a:solidFill>
                </a:endParaRPr>
              </a:p>
            </p:txBody>
          </p:sp>
        </p:grpSp>
        <p:sp>
          <p:nvSpPr>
            <p:cNvPr id="99" name="TextBox 88"/>
            <p:cNvSpPr txBox="1"/>
            <p:nvPr/>
          </p:nvSpPr>
          <p:spPr>
            <a:xfrm>
              <a:off x="1139540" y="3319207"/>
              <a:ext cx="192667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latin typeface="+mn-ea"/>
                </a:rPr>
                <a:t>专业的团队人员</a:t>
              </a:r>
            </a:p>
          </p:txBody>
        </p:sp>
      </p:grpSp>
      <p:grpSp>
        <p:nvGrpSpPr>
          <p:cNvPr id="104" name="组合 103"/>
          <p:cNvGrpSpPr/>
          <p:nvPr/>
        </p:nvGrpSpPr>
        <p:grpSpPr>
          <a:xfrm>
            <a:off x="1359610" y="4692998"/>
            <a:ext cx="3103046" cy="592095"/>
            <a:chOff x="814325" y="3219334"/>
            <a:chExt cx="2266826" cy="432536"/>
          </a:xfrm>
        </p:grpSpPr>
        <p:grpSp>
          <p:nvGrpSpPr>
            <p:cNvPr id="105" name="组合 104"/>
            <p:cNvGrpSpPr/>
            <p:nvPr/>
          </p:nvGrpSpPr>
          <p:grpSpPr>
            <a:xfrm>
              <a:off x="814325" y="3219334"/>
              <a:ext cx="2266826" cy="432536"/>
              <a:chOff x="2173923" y="3285519"/>
              <a:chExt cx="2876392" cy="548848"/>
            </a:xfrm>
          </p:grpSpPr>
          <p:grpSp>
            <p:nvGrpSpPr>
              <p:cNvPr id="107" name="组合 10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109" name="圆角矩形 10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2288027" y="3372244"/>
                <a:ext cx="392760"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2</a:t>
                </a:r>
                <a:endParaRPr lang="zh-CN" altLang="en-US" dirty="0">
                  <a:solidFill>
                    <a:schemeClr val="bg1"/>
                  </a:solidFill>
                </a:endParaRPr>
              </a:p>
            </p:txBody>
          </p:sp>
        </p:grpSp>
        <p:sp>
          <p:nvSpPr>
            <p:cNvPr id="106" name="TextBox 95"/>
            <p:cNvSpPr txBox="1"/>
            <p:nvPr/>
          </p:nvSpPr>
          <p:spPr>
            <a:xfrm>
              <a:off x="1249617" y="3331792"/>
              <a:ext cx="1808518"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强大的执行力</a:t>
              </a:r>
            </a:p>
          </p:txBody>
        </p:sp>
      </p:grpSp>
      <p:grpSp>
        <p:nvGrpSpPr>
          <p:cNvPr id="111" name="组合 110"/>
          <p:cNvGrpSpPr/>
          <p:nvPr/>
        </p:nvGrpSpPr>
        <p:grpSpPr>
          <a:xfrm>
            <a:off x="2638929" y="2069020"/>
            <a:ext cx="3103046" cy="592095"/>
            <a:chOff x="814328" y="3219334"/>
            <a:chExt cx="2266829" cy="432536"/>
          </a:xfrm>
        </p:grpSpPr>
        <p:grpSp>
          <p:nvGrpSpPr>
            <p:cNvPr id="112" name="组合 111"/>
            <p:cNvGrpSpPr/>
            <p:nvPr/>
          </p:nvGrpSpPr>
          <p:grpSpPr>
            <a:xfrm>
              <a:off x="814328" y="3219334"/>
              <a:ext cx="2266829" cy="432536"/>
              <a:chOff x="2173927" y="3285519"/>
              <a:chExt cx="2876396" cy="548848"/>
            </a:xfrm>
          </p:grpSpPr>
          <p:grpSp>
            <p:nvGrpSpPr>
              <p:cNvPr id="114" name="组合 113"/>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16" name="圆角矩形 11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椭圆 114"/>
              <p:cNvSpPr>
                <a:spLocks/>
              </p:cNvSpPr>
              <p:nvPr/>
            </p:nvSpPr>
            <p:spPr>
              <a:xfrm>
                <a:off x="2307129" y="3376773"/>
                <a:ext cx="392761" cy="39276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3</a:t>
                </a:r>
                <a:endParaRPr lang="zh-CN" altLang="en-US" dirty="0">
                  <a:solidFill>
                    <a:schemeClr val="bg1"/>
                  </a:solidFill>
                </a:endParaRPr>
              </a:p>
            </p:txBody>
          </p:sp>
        </p:grpSp>
        <p:sp>
          <p:nvSpPr>
            <p:cNvPr id="113" name="TextBox 102"/>
            <p:cNvSpPr txBox="1"/>
            <p:nvPr/>
          </p:nvSpPr>
          <p:spPr>
            <a:xfrm>
              <a:off x="1183671" y="3331792"/>
              <a:ext cx="184769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精准的营销能力</a:t>
              </a:r>
              <a:endParaRPr lang="zh-CN" altLang="en-US" sz="1733" dirty="0">
                <a:solidFill>
                  <a:srgbClr val="3F3F3F"/>
                </a:solidFill>
                <a:latin typeface="+mn-ea"/>
              </a:endParaRPr>
            </a:p>
          </p:txBody>
        </p:sp>
      </p:grpSp>
      <p:grpSp>
        <p:nvGrpSpPr>
          <p:cNvPr id="118" name="组合 117"/>
          <p:cNvGrpSpPr/>
          <p:nvPr/>
        </p:nvGrpSpPr>
        <p:grpSpPr>
          <a:xfrm>
            <a:off x="3663266" y="5460882"/>
            <a:ext cx="3103046" cy="592095"/>
            <a:chOff x="814328" y="3219334"/>
            <a:chExt cx="2266828" cy="432536"/>
          </a:xfrm>
        </p:grpSpPr>
        <p:grpSp>
          <p:nvGrpSpPr>
            <p:cNvPr id="119" name="组合 118"/>
            <p:cNvGrpSpPr/>
            <p:nvPr/>
          </p:nvGrpSpPr>
          <p:grpSpPr>
            <a:xfrm>
              <a:off x="814328" y="3219334"/>
              <a:ext cx="2266828" cy="432536"/>
              <a:chOff x="2173927" y="3285519"/>
              <a:chExt cx="2876395" cy="548848"/>
            </a:xfrm>
          </p:grpSpPr>
          <p:grpSp>
            <p:nvGrpSpPr>
              <p:cNvPr id="121" name="组合 12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椭圆 121"/>
              <p:cNvSpPr/>
              <p:nvPr/>
            </p:nvSpPr>
            <p:spPr>
              <a:xfrm>
                <a:off x="2280388" y="3389371"/>
                <a:ext cx="392761"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4</a:t>
                </a:r>
                <a:endParaRPr lang="zh-CN" altLang="en-US" dirty="0">
                  <a:solidFill>
                    <a:schemeClr val="bg1"/>
                  </a:solidFill>
                </a:endParaRPr>
              </a:p>
            </p:txBody>
          </p:sp>
        </p:grpSp>
        <p:sp>
          <p:nvSpPr>
            <p:cNvPr id="120" name="TextBox 109"/>
            <p:cNvSpPr txBox="1"/>
            <p:nvPr/>
          </p:nvSpPr>
          <p:spPr>
            <a:xfrm>
              <a:off x="1085352" y="3345963"/>
              <a:ext cx="1926671" cy="19481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丰富的产品运营经验</a:t>
              </a:r>
              <a:endParaRPr lang="zh-CN" altLang="en-US" sz="1733" dirty="0">
                <a:solidFill>
                  <a:srgbClr val="3F3F3F"/>
                </a:solidFill>
                <a:latin typeface="+mn-ea"/>
              </a:endParaRPr>
            </a:p>
          </p:txBody>
        </p:sp>
      </p:grpSp>
      <p:grpSp>
        <p:nvGrpSpPr>
          <p:cNvPr id="131" name="组合 130"/>
          <p:cNvGrpSpPr/>
          <p:nvPr/>
        </p:nvGrpSpPr>
        <p:grpSpPr>
          <a:xfrm>
            <a:off x="8782012" y="3253210"/>
            <a:ext cx="2294250" cy="731607"/>
            <a:chOff x="4304043" y="1286668"/>
            <a:chExt cx="3837944" cy="2757793"/>
          </a:xfrm>
          <a:effectLst>
            <a:outerShdw blurRad="381000" dist="254000" dir="8100000" algn="tr" rotWithShape="0">
              <a:prstClr val="black">
                <a:alpha val="40000"/>
              </a:prstClr>
            </a:outerShdw>
          </a:effectLst>
        </p:grpSpPr>
        <p:sp>
          <p:nvSpPr>
            <p:cNvPr id="132" name="圆角矩形 1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3" name="圆角矩形 13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增强产品价值</a:t>
              </a:r>
              <a:endParaRPr lang="zh-CN" altLang="en-US" dirty="0">
                <a:solidFill>
                  <a:srgbClr val="3F3F3F"/>
                </a:solidFill>
                <a:latin typeface="微软雅黑" pitchFamily="34" charset="-122"/>
                <a:ea typeface="微软雅黑" pitchFamily="34" charset="-122"/>
              </a:endParaRPr>
            </a:p>
          </p:txBody>
        </p:sp>
      </p:grpSp>
      <p:grpSp>
        <p:nvGrpSpPr>
          <p:cNvPr id="134" name="组合 133"/>
          <p:cNvGrpSpPr/>
          <p:nvPr/>
        </p:nvGrpSpPr>
        <p:grpSpPr>
          <a:xfrm>
            <a:off x="8719619" y="1813425"/>
            <a:ext cx="2294250" cy="731607"/>
            <a:chOff x="4304043" y="1286668"/>
            <a:chExt cx="3837944" cy="2757793"/>
          </a:xfrm>
          <a:effectLst>
            <a:outerShdw blurRad="381000" dist="254000" dir="8100000" algn="tr" rotWithShape="0">
              <a:prstClr val="black">
                <a:alpha val="40000"/>
              </a:prstClr>
            </a:outerShdw>
          </a:effectLst>
        </p:grpSpPr>
        <p:sp>
          <p:nvSpPr>
            <p:cNvPr id="135" name="圆角矩形 1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6" name="圆角矩形 13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提高市场份额</a:t>
              </a:r>
              <a:endParaRPr lang="zh-CN" altLang="en-US" dirty="0">
                <a:solidFill>
                  <a:srgbClr val="3F3F3F"/>
                </a:solidFill>
                <a:latin typeface="微软雅黑" pitchFamily="34" charset="-122"/>
                <a:ea typeface="微软雅黑" pitchFamily="34" charset="-122"/>
              </a:endParaRPr>
            </a:p>
          </p:txBody>
        </p:sp>
      </p:grpSp>
      <p:grpSp>
        <p:nvGrpSpPr>
          <p:cNvPr id="137" name="组合 136"/>
          <p:cNvGrpSpPr/>
          <p:nvPr/>
        </p:nvGrpSpPr>
        <p:grpSpPr>
          <a:xfrm>
            <a:off x="8810638" y="4692995"/>
            <a:ext cx="2294250" cy="731607"/>
            <a:chOff x="4304043" y="1286668"/>
            <a:chExt cx="3837944" cy="2757793"/>
          </a:xfrm>
          <a:effectLst>
            <a:outerShdw blurRad="381000" dist="254000" dir="8100000" algn="tr" rotWithShape="0">
              <a:prstClr val="black">
                <a:alpha val="40000"/>
              </a:prstClr>
            </a:outerShdw>
          </a:effectLst>
        </p:grpSpPr>
        <p:sp>
          <p:nvSpPr>
            <p:cNvPr id="138" name="圆角矩形 13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9" name="圆角矩形 13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增加公司收入</a:t>
              </a:r>
              <a:endParaRPr lang="zh-CN" altLang="en-US" dirty="0">
                <a:solidFill>
                  <a:srgbClr val="3F3F3F"/>
                </a:solidFill>
                <a:latin typeface="微软雅黑" pitchFamily="34" charset="-122"/>
                <a:ea typeface="微软雅黑" pitchFamily="34" charset="-122"/>
              </a:endParaRPr>
            </a:p>
          </p:txBody>
        </p:sp>
      </p:grpSp>
      <p:sp>
        <p:nvSpPr>
          <p:cNvPr id="88" name="燕尾形 87"/>
          <p:cNvSpPr/>
          <p:nvPr/>
        </p:nvSpPr>
        <p:spPr>
          <a:xfrm>
            <a:off x="1743552" y="3035591"/>
            <a:ext cx="1089047"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89" name="燕尾形 88"/>
          <p:cNvSpPr/>
          <p:nvPr/>
        </p:nvSpPr>
        <p:spPr>
          <a:xfrm>
            <a:off x="2703415"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0" name="燕尾形 89"/>
          <p:cNvSpPr/>
          <p:nvPr/>
        </p:nvSpPr>
        <p:spPr>
          <a:xfrm>
            <a:off x="3663271" y="3035591"/>
            <a:ext cx="1090672"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1" name="燕尾形 90"/>
          <p:cNvSpPr/>
          <p:nvPr/>
        </p:nvSpPr>
        <p:spPr>
          <a:xfrm>
            <a:off x="4588298"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6" name="五边形 95"/>
          <p:cNvSpPr/>
          <p:nvPr/>
        </p:nvSpPr>
        <p:spPr>
          <a:xfrm>
            <a:off x="-48670" y="3025705"/>
            <a:ext cx="7870823" cy="1189999"/>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876" tIns="60939" rIns="121876" bIns="60939" anchor="ctr"/>
          <a:lstStyle/>
          <a:p>
            <a:pPr algn="ctr" defTabSz="1218805" fontAlgn="auto">
              <a:spcBef>
                <a:spcPts val="0"/>
              </a:spcBef>
              <a:spcAft>
                <a:spcPts val="0"/>
              </a:spcAft>
              <a:defRPr/>
            </a:pPr>
            <a:endParaRPr lang="zh-CN" altLang="en-US" sz="3318"/>
          </a:p>
        </p:txBody>
      </p:sp>
      <p:grpSp>
        <p:nvGrpSpPr>
          <p:cNvPr id="125" name="组合 124"/>
          <p:cNvGrpSpPr>
            <a:grpSpLocks noChangeAspect="1"/>
          </p:cNvGrpSpPr>
          <p:nvPr/>
        </p:nvGrpSpPr>
        <p:grpSpPr>
          <a:xfrm rot="19800000">
            <a:off x="5649044" y="2564185"/>
            <a:ext cx="2264611" cy="2160513"/>
            <a:chOff x="3197225" y="3458369"/>
            <a:chExt cx="533400" cy="487363"/>
          </a:xfrm>
          <a:solidFill>
            <a:schemeClr val="tx1"/>
          </a:solidFill>
          <a:scene3d>
            <a:camera prst="orthographicFront">
              <a:rot lat="0" lon="0" rev="21299999"/>
            </a:camera>
            <a:lightRig rig="threePt" dir="t"/>
          </a:scene3d>
        </p:grpSpPr>
        <p:sp>
          <p:nvSpPr>
            <p:cNvPr id="126"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sp>
          <p:nvSpPr>
            <p:cNvPr id="127"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grpSp>
      <p:sp>
        <p:nvSpPr>
          <p:cNvPr id="128" name="Freeform 18"/>
          <p:cNvSpPr>
            <a:spLocks noEditPoints="1"/>
          </p:cNvSpPr>
          <p:nvPr/>
        </p:nvSpPr>
        <p:spPr bwMode="auto">
          <a:xfrm rot="5400000">
            <a:off x="7911703" y="4832173"/>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29" name="Freeform 19"/>
          <p:cNvSpPr>
            <a:spLocks noEditPoints="1"/>
          </p:cNvSpPr>
          <p:nvPr/>
        </p:nvSpPr>
        <p:spPr bwMode="auto">
          <a:xfrm rot="5400000">
            <a:off x="7911703" y="3392388"/>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30" name="Freeform 20"/>
          <p:cNvSpPr>
            <a:spLocks noEditPoints="1"/>
          </p:cNvSpPr>
          <p:nvPr/>
        </p:nvSpPr>
        <p:spPr bwMode="auto">
          <a:xfrm rot="5400000">
            <a:off x="7911702" y="1993892"/>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Tree>
    <p:extLst>
      <p:ext uri="{BB962C8B-B14F-4D97-AF65-F5344CB8AC3E}">
        <p14:creationId xmlns:p14="http://schemas.microsoft.com/office/powerpoint/2010/main" val="1713467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60"/>
                            </p:stCondLst>
                            <p:childTnLst>
                              <p:par>
                                <p:cTn id="21" presetID="2" presetClass="entr" presetSubtype="8" fill="hold" grpId="0" nodeType="after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400" fill="hold"/>
                                        <p:tgtEl>
                                          <p:spTgt spid="96"/>
                                        </p:tgtEl>
                                        <p:attrNameLst>
                                          <p:attrName>ppt_x</p:attrName>
                                        </p:attrNameLst>
                                      </p:cBhvr>
                                      <p:tavLst>
                                        <p:tav tm="0">
                                          <p:val>
                                            <p:strVal val="0-#ppt_w/2"/>
                                          </p:val>
                                        </p:tav>
                                        <p:tav tm="100000">
                                          <p:val>
                                            <p:strVal val="#ppt_x"/>
                                          </p:val>
                                        </p:tav>
                                      </p:tavLst>
                                    </p:anim>
                                    <p:anim calcmode="lin" valueType="num">
                                      <p:cBhvr additive="base">
                                        <p:cTn id="24" dur="400" fill="hold"/>
                                        <p:tgtEl>
                                          <p:spTgt spid="96"/>
                                        </p:tgtEl>
                                        <p:attrNameLst>
                                          <p:attrName>ppt_y</p:attrName>
                                        </p:attrNameLst>
                                      </p:cBhvr>
                                      <p:tavLst>
                                        <p:tav tm="0">
                                          <p:val>
                                            <p:strVal val="#ppt_y"/>
                                          </p:val>
                                        </p:tav>
                                        <p:tav tm="100000">
                                          <p:val>
                                            <p:strVal val="#ppt_y"/>
                                          </p:val>
                                        </p:tav>
                                      </p:tavLst>
                                    </p:anim>
                                  </p:childTnLst>
                                </p:cTn>
                              </p:par>
                            </p:childTnLst>
                          </p:cTn>
                        </p:par>
                        <p:par>
                          <p:cTn id="25" fill="hold">
                            <p:stCondLst>
                              <p:cond delay="1560"/>
                            </p:stCondLst>
                            <p:childTnLst>
                              <p:par>
                                <p:cTn id="26" presetID="2" presetClass="entr" presetSubtype="8"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400" fill="hold"/>
                                        <p:tgtEl>
                                          <p:spTgt spid="125"/>
                                        </p:tgtEl>
                                        <p:attrNameLst>
                                          <p:attrName>ppt_x</p:attrName>
                                        </p:attrNameLst>
                                      </p:cBhvr>
                                      <p:tavLst>
                                        <p:tav tm="0">
                                          <p:val>
                                            <p:strVal val="0-#ppt_w/2"/>
                                          </p:val>
                                        </p:tav>
                                        <p:tav tm="100000">
                                          <p:val>
                                            <p:strVal val="#ppt_x"/>
                                          </p:val>
                                        </p:tav>
                                      </p:tavLst>
                                    </p:anim>
                                    <p:anim calcmode="lin" valueType="num">
                                      <p:cBhvr additive="base">
                                        <p:cTn id="29" dur="400" fill="hold"/>
                                        <p:tgtEl>
                                          <p:spTgt spid="125"/>
                                        </p:tgtEl>
                                        <p:attrNameLst>
                                          <p:attrName>ppt_y</p:attrName>
                                        </p:attrNameLst>
                                      </p:cBhvr>
                                      <p:tavLst>
                                        <p:tav tm="0">
                                          <p:val>
                                            <p:strVal val="#ppt_y"/>
                                          </p:val>
                                        </p:tav>
                                        <p:tav tm="100000">
                                          <p:val>
                                            <p:strVal val="#ppt_y"/>
                                          </p:val>
                                        </p:tav>
                                      </p:tavLst>
                                    </p:anim>
                                  </p:childTnLst>
                                </p:cTn>
                              </p:par>
                            </p:childTnLst>
                          </p:cTn>
                        </p:par>
                        <p:par>
                          <p:cTn id="30" fill="hold">
                            <p:stCondLst>
                              <p:cond delay="1960"/>
                            </p:stCondLst>
                            <p:childTnLst>
                              <p:par>
                                <p:cTn id="31" presetID="12" presetClass="entr" presetSubtype="8" fill="hold" grpId="0" nodeType="afterEffect">
                                  <p:stCondLst>
                                    <p:cond delay="0"/>
                                  </p:stCondLst>
                                  <p:childTnLst>
                                    <p:set>
                                      <p:cBhvr>
                                        <p:cTn id="32" dur="1" fill="hold">
                                          <p:stCondLst>
                                            <p:cond delay="0"/>
                                          </p:stCondLst>
                                        </p:cTn>
                                        <p:tgtEl>
                                          <p:spTgt spid="88"/>
                                        </p:tgtEl>
                                        <p:attrNameLst>
                                          <p:attrName>style.visibility</p:attrName>
                                        </p:attrNameLst>
                                      </p:cBhvr>
                                      <p:to>
                                        <p:strVal val="visible"/>
                                      </p:to>
                                    </p:set>
                                    <p:anim calcmode="lin" valueType="num">
                                      <p:cBhvr additive="base">
                                        <p:cTn id="33" dur="400"/>
                                        <p:tgtEl>
                                          <p:spTgt spid="88"/>
                                        </p:tgtEl>
                                        <p:attrNameLst>
                                          <p:attrName>ppt_x</p:attrName>
                                        </p:attrNameLst>
                                      </p:cBhvr>
                                      <p:tavLst>
                                        <p:tav tm="0">
                                          <p:val>
                                            <p:strVal val="#ppt_x-#ppt_w*1.125000"/>
                                          </p:val>
                                        </p:tav>
                                        <p:tav tm="100000">
                                          <p:val>
                                            <p:strVal val="#ppt_x"/>
                                          </p:val>
                                        </p:tav>
                                      </p:tavLst>
                                    </p:anim>
                                    <p:animEffect transition="in" filter="wipe(right)">
                                      <p:cBhvr>
                                        <p:cTn id="34" dur="400"/>
                                        <p:tgtEl>
                                          <p:spTgt spid="88"/>
                                        </p:tgtEl>
                                      </p:cBhvr>
                                    </p:animEffect>
                                  </p:childTnLst>
                                </p:cTn>
                              </p:par>
                            </p:childTnLst>
                          </p:cTn>
                        </p:par>
                        <p:par>
                          <p:cTn id="35" fill="hold">
                            <p:stCondLst>
                              <p:cond delay="2360"/>
                            </p:stCondLst>
                            <p:childTnLst>
                              <p:par>
                                <p:cTn id="36" presetID="12" presetClass="entr" presetSubtype="4"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additive="base">
                                        <p:cTn id="38" dur="400"/>
                                        <p:tgtEl>
                                          <p:spTgt spid="93"/>
                                        </p:tgtEl>
                                        <p:attrNameLst>
                                          <p:attrName>ppt_y</p:attrName>
                                        </p:attrNameLst>
                                      </p:cBhvr>
                                      <p:tavLst>
                                        <p:tav tm="0">
                                          <p:val>
                                            <p:strVal val="#ppt_y+#ppt_h*1.125000"/>
                                          </p:val>
                                        </p:tav>
                                        <p:tav tm="100000">
                                          <p:val>
                                            <p:strVal val="#ppt_y"/>
                                          </p:val>
                                        </p:tav>
                                      </p:tavLst>
                                    </p:anim>
                                    <p:animEffect transition="in" filter="wipe(up)">
                                      <p:cBhvr>
                                        <p:cTn id="39" dur="400"/>
                                        <p:tgtEl>
                                          <p:spTgt spid="93"/>
                                        </p:tgtEl>
                                      </p:cBhvr>
                                    </p:animEffect>
                                  </p:childTnLst>
                                </p:cTn>
                              </p:par>
                            </p:childTnLst>
                          </p:cTn>
                        </p:par>
                        <p:par>
                          <p:cTn id="40" fill="hold">
                            <p:stCondLst>
                              <p:cond delay="2760"/>
                            </p:stCondLst>
                            <p:childTnLst>
                              <p:par>
                                <p:cTn id="41" presetID="53" presetClass="entr" presetSubtype="16"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 calcmode="lin" valueType="num">
                                      <p:cBhvr>
                                        <p:cTn id="43" dur="500" fill="hold"/>
                                        <p:tgtEl>
                                          <p:spTgt spid="97"/>
                                        </p:tgtEl>
                                        <p:attrNameLst>
                                          <p:attrName>ppt_w</p:attrName>
                                        </p:attrNameLst>
                                      </p:cBhvr>
                                      <p:tavLst>
                                        <p:tav tm="0">
                                          <p:val>
                                            <p:fltVal val="0"/>
                                          </p:val>
                                        </p:tav>
                                        <p:tav tm="100000">
                                          <p:val>
                                            <p:strVal val="#ppt_w"/>
                                          </p:val>
                                        </p:tav>
                                      </p:tavLst>
                                    </p:anim>
                                    <p:anim calcmode="lin" valueType="num">
                                      <p:cBhvr>
                                        <p:cTn id="44" dur="500" fill="hold"/>
                                        <p:tgtEl>
                                          <p:spTgt spid="97"/>
                                        </p:tgtEl>
                                        <p:attrNameLst>
                                          <p:attrName>ppt_h</p:attrName>
                                        </p:attrNameLst>
                                      </p:cBhvr>
                                      <p:tavLst>
                                        <p:tav tm="0">
                                          <p:val>
                                            <p:fltVal val="0"/>
                                          </p:val>
                                        </p:tav>
                                        <p:tav tm="100000">
                                          <p:val>
                                            <p:strVal val="#ppt_h"/>
                                          </p:val>
                                        </p:tav>
                                      </p:tavLst>
                                    </p:anim>
                                    <p:animEffect transition="in" filter="fade">
                                      <p:cBhvr>
                                        <p:cTn id="45" dur="500"/>
                                        <p:tgtEl>
                                          <p:spTgt spid="97"/>
                                        </p:tgtEl>
                                      </p:cBhvr>
                                    </p:animEffect>
                                  </p:childTnLst>
                                </p:cTn>
                              </p:par>
                            </p:childTnLst>
                          </p:cTn>
                        </p:par>
                        <p:par>
                          <p:cTn id="46" fill="hold">
                            <p:stCondLst>
                              <p:cond delay="3260"/>
                            </p:stCondLst>
                            <p:childTnLst>
                              <p:par>
                                <p:cTn id="47" presetID="12" presetClass="entr" presetSubtype="8"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400"/>
                                        <p:tgtEl>
                                          <p:spTgt spid="89"/>
                                        </p:tgtEl>
                                        <p:attrNameLst>
                                          <p:attrName>ppt_x</p:attrName>
                                        </p:attrNameLst>
                                      </p:cBhvr>
                                      <p:tavLst>
                                        <p:tav tm="0">
                                          <p:val>
                                            <p:strVal val="#ppt_x-#ppt_w*1.125000"/>
                                          </p:val>
                                        </p:tav>
                                        <p:tav tm="100000">
                                          <p:val>
                                            <p:strVal val="#ppt_x"/>
                                          </p:val>
                                        </p:tav>
                                      </p:tavLst>
                                    </p:anim>
                                    <p:animEffect transition="in" filter="wipe(right)">
                                      <p:cBhvr>
                                        <p:cTn id="50" dur="400"/>
                                        <p:tgtEl>
                                          <p:spTgt spid="89"/>
                                        </p:tgtEl>
                                      </p:cBhvr>
                                    </p:animEffect>
                                  </p:childTnLst>
                                </p:cTn>
                              </p:par>
                            </p:childTnLst>
                          </p:cTn>
                        </p:par>
                        <p:par>
                          <p:cTn id="51" fill="hold">
                            <p:stCondLst>
                              <p:cond delay="3660"/>
                            </p:stCondLst>
                            <p:childTnLst>
                              <p:par>
                                <p:cTn id="52" presetID="12" presetClass="entr" presetSubtype="1" fill="hold" nodeType="afterEffect">
                                  <p:stCondLst>
                                    <p:cond delay="0"/>
                                  </p:stCondLst>
                                  <p:childTnLst>
                                    <p:set>
                                      <p:cBhvr>
                                        <p:cTn id="53" dur="1" fill="hold">
                                          <p:stCondLst>
                                            <p:cond delay="0"/>
                                          </p:stCondLst>
                                        </p:cTn>
                                        <p:tgtEl>
                                          <p:spTgt spid="95"/>
                                        </p:tgtEl>
                                        <p:attrNameLst>
                                          <p:attrName>style.visibility</p:attrName>
                                        </p:attrNameLst>
                                      </p:cBhvr>
                                      <p:to>
                                        <p:strVal val="visible"/>
                                      </p:to>
                                    </p:set>
                                    <p:anim calcmode="lin" valueType="num">
                                      <p:cBhvr additive="base">
                                        <p:cTn id="54" dur="400"/>
                                        <p:tgtEl>
                                          <p:spTgt spid="95"/>
                                        </p:tgtEl>
                                        <p:attrNameLst>
                                          <p:attrName>ppt_y</p:attrName>
                                        </p:attrNameLst>
                                      </p:cBhvr>
                                      <p:tavLst>
                                        <p:tav tm="0">
                                          <p:val>
                                            <p:strVal val="#ppt_y-#ppt_h*1.125000"/>
                                          </p:val>
                                        </p:tav>
                                        <p:tav tm="100000">
                                          <p:val>
                                            <p:strVal val="#ppt_y"/>
                                          </p:val>
                                        </p:tav>
                                      </p:tavLst>
                                    </p:anim>
                                    <p:animEffect transition="in" filter="wipe(down)">
                                      <p:cBhvr>
                                        <p:cTn id="55" dur="400"/>
                                        <p:tgtEl>
                                          <p:spTgt spid="95"/>
                                        </p:tgtEl>
                                      </p:cBhvr>
                                    </p:animEffect>
                                  </p:childTnLst>
                                </p:cTn>
                              </p:par>
                            </p:childTnLst>
                          </p:cTn>
                        </p:par>
                        <p:par>
                          <p:cTn id="56" fill="hold">
                            <p:stCondLst>
                              <p:cond delay="4060"/>
                            </p:stCondLst>
                            <p:childTnLst>
                              <p:par>
                                <p:cTn id="57" presetID="53" presetClass="entr" presetSubtype="16" fill="hold"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p:cTn id="59" dur="500" fill="hold"/>
                                        <p:tgtEl>
                                          <p:spTgt spid="104"/>
                                        </p:tgtEl>
                                        <p:attrNameLst>
                                          <p:attrName>ppt_w</p:attrName>
                                        </p:attrNameLst>
                                      </p:cBhvr>
                                      <p:tavLst>
                                        <p:tav tm="0">
                                          <p:val>
                                            <p:fltVal val="0"/>
                                          </p:val>
                                        </p:tav>
                                        <p:tav tm="100000">
                                          <p:val>
                                            <p:strVal val="#ppt_w"/>
                                          </p:val>
                                        </p:tav>
                                      </p:tavLst>
                                    </p:anim>
                                    <p:anim calcmode="lin" valueType="num">
                                      <p:cBhvr>
                                        <p:cTn id="60" dur="500" fill="hold"/>
                                        <p:tgtEl>
                                          <p:spTgt spid="104"/>
                                        </p:tgtEl>
                                        <p:attrNameLst>
                                          <p:attrName>ppt_h</p:attrName>
                                        </p:attrNameLst>
                                      </p:cBhvr>
                                      <p:tavLst>
                                        <p:tav tm="0">
                                          <p:val>
                                            <p:fltVal val="0"/>
                                          </p:val>
                                        </p:tav>
                                        <p:tav tm="100000">
                                          <p:val>
                                            <p:strVal val="#ppt_h"/>
                                          </p:val>
                                        </p:tav>
                                      </p:tavLst>
                                    </p:anim>
                                    <p:animEffect transition="in" filter="fade">
                                      <p:cBhvr>
                                        <p:cTn id="61" dur="500"/>
                                        <p:tgtEl>
                                          <p:spTgt spid="104"/>
                                        </p:tgtEl>
                                      </p:cBhvr>
                                    </p:animEffect>
                                  </p:childTnLst>
                                </p:cTn>
                              </p:par>
                            </p:childTnLst>
                          </p:cTn>
                        </p:par>
                        <p:par>
                          <p:cTn id="62" fill="hold">
                            <p:stCondLst>
                              <p:cond delay="4560"/>
                            </p:stCondLst>
                            <p:childTnLst>
                              <p:par>
                                <p:cTn id="63" presetID="12" presetClass="entr" presetSubtype="8" fill="hold" grpId="0" nodeType="afterEffect">
                                  <p:stCondLst>
                                    <p:cond delay="0"/>
                                  </p:stCondLst>
                                  <p:childTnLst>
                                    <p:set>
                                      <p:cBhvr>
                                        <p:cTn id="64" dur="1" fill="hold">
                                          <p:stCondLst>
                                            <p:cond delay="0"/>
                                          </p:stCondLst>
                                        </p:cTn>
                                        <p:tgtEl>
                                          <p:spTgt spid="90"/>
                                        </p:tgtEl>
                                        <p:attrNameLst>
                                          <p:attrName>style.visibility</p:attrName>
                                        </p:attrNameLst>
                                      </p:cBhvr>
                                      <p:to>
                                        <p:strVal val="visible"/>
                                      </p:to>
                                    </p:set>
                                    <p:anim calcmode="lin" valueType="num">
                                      <p:cBhvr additive="base">
                                        <p:cTn id="65" dur="400"/>
                                        <p:tgtEl>
                                          <p:spTgt spid="90"/>
                                        </p:tgtEl>
                                        <p:attrNameLst>
                                          <p:attrName>ppt_x</p:attrName>
                                        </p:attrNameLst>
                                      </p:cBhvr>
                                      <p:tavLst>
                                        <p:tav tm="0">
                                          <p:val>
                                            <p:strVal val="#ppt_x-#ppt_w*1.125000"/>
                                          </p:val>
                                        </p:tav>
                                        <p:tav tm="100000">
                                          <p:val>
                                            <p:strVal val="#ppt_x"/>
                                          </p:val>
                                        </p:tav>
                                      </p:tavLst>
                                    </p:anim>
                                    <p:animEffect transition="in" filter="wipe(right)">
                                      <p:cBhvr>
                                        <p:cTn id="66" dur="400"/>
                                        <p:tgtEl>
                                          <p:spTgt spid="90"/>
                                        </p:tgtEl>
                                      </p:cBhvr>
                                    </p:animEffect>
                                  </p:childTnLst>
                                </p:cTn>
                              </p:par>
                            </p:childTnLst>
                          </p:cTn>
                        </p:par>
                        <p:par>
                          <p:cTn id="67" fill="hold">
                            <p:stCondLst>
                              <p:cond delay="4960"/>
                            </p:stCondLst>
                            <p:childTnLst>
                              <p:par>
                                <p:cTn id="68" presetID="12" presetClass="entr" presetSubtype="4" fill="hold" nodeType="afterEffect">
                                  <p:stCondLst>
                                    <p:cond delay="0"/>
                                  </p:stCondLst>
                                  <p:childTnLst>
                                    <p:set>
                                      <p:cBhvr>
                                        <p:cTn id="69" dur="1" fill="hold">
                                          <p:stCondLst>
                                            <p:cond delay="0"/>
                                          </p:stCondLst>
                                        </p:cTn>
                                        <p:tgtEl>
                                          <p:spTgt spid="92"/>
                                        </p:tgtEl>
                                        <p:attrNameLst>
                                          <p:attrName>style.visibility</p:attrName>
                                        </p:attrNameLst>
                                      </p:cBhvr>
                                      <p:to>
                                        <p:strVal val="visible"/>
                                      </p:to>
                                    </p:set>
                                    <p:anim calcmode="lin" valueType="num">
                                      <p:cBhvr additive="base">
                                        <p:cTn id="70" dur="400"/>
                                        <p:tgtEl>
                                          <p:spTgt spid="92"/>
                                        </p:tgtEl>
                                        <p:attrNameLst>
                                          <p:attrName>ppt_y</p:attrName>
                                        </p:attrNameLst>
                                      </p:cBhvr>
                                      <p:tavLst>
                                        <p:tav tm="0">
                                          <p:val>
                                            <p:strVal val="#ppt_y+#ppt_h*1.125000"/>
                                          </p:val>
                                        </p:tav>
                                        <p:tav tm="100000">
                                          <p:val>
                                            <p:strVal val="#ppt_y"/>
                                          </p:val>
                                        </p:tav>
                                      </p:tavLst>
                                    </p:anim>
                                    <p:animEffect transition="in" filter="wipe(up)">
                                      <p:cBhvr>
                                        <p:cTn id="71" dur="400"/>
                                        <p:tgtEl>
                                          <p:spTgt spid="92"/>
                                        </p:tgtEl>
                                      </p:cBhvr>
                                    </p:animEffect>
                                  </p:childTnLst>
                                </p:cTn>
                              </p:par>
                            </p:childTnLst>
                          </p:cTn>
                        </p:par>
                        <p:par>
                          <p:cTn id="72" fill="hold">
                            <p:stCondLst>
                              <p:cond delay="5360"/>
                            </p:stCondLst>
                            <p:childTnLst>
                              <p:par>
                                <p:cTn id="73" presetID="53" presetClass="entr" presetSubtype="16" fill="hold" nodeType="after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p:cTn id="75" dur="500" fill="hold"/>
                                        <p:tgtEl>
                                          <p:spTgt spid="111"/>
                                        </p:tgtEl>
                                        <p:attrNameLst>
                                          <p:attrName>ppt_w</p:attrName>
                                        </p:attrNameLst>
                                      </p:cBhvr>
                                      <p:tavLst>
                                        <p:tav tm="0">
                                          <p:val>
                                            <p:fltVal val="0"/>
                                          </p:val>
                                        </p:tav>
                                        <p:tav tm="100000">
                                          <p:val>
                                            <p:strVal val="#ppt_w"/>
                                          </p:val>
                                        </p:tav>
                                      </p:tavLst>
                                    </p:anim>
                                    <p:anim calcmode="lin" valueType="num">
                                      <p:cBhvr>
                                        <p:cTn id="76" dur="500" fill="hold"/>
                                        <p:tgtEl>
                                          <p:spTgt spid="111"/>
                                        </p:tgtEl>
                                        <p:attrNameLst>
                                          <p:attrName>ppt_h</p:attrName>
                                        </p:attrNameLst>
                                      </p:cBhvr>
                                      <p:tavLst>
                                        <p:tav tm="0">
                                          <p:val>
                                            <p:fltVal val="0"/>
                                          </p:val>
                                        </p:tav>
                                        <p:tav tm="100000">
                                          <p:val>
                                            <p:strVal val="#ppt_h"/>
                                          </p:val>
                                        </p:tav>
                                      </p:tavLst>
                                    </p:anim>
                                    <p:animEffect transition="in" filter="fade">
                                      <p:cBhvr>
                                        <p:cTn id="77" dur="500"/>
                                        <p:tgtEl>
                                          <p:spTgt spid="111"/>
                                        </p:tgtEl>
                                      </p:cBhvr>
                                    </p:animEffect>
                                  </p:childTnLst>
                                </p:cTn>
                              </p:par>
                            </p:childTnLst>
                          </p:cTn>
                        </p:par>
                        <p:par>
                          <p:cTn id="78" fill="hold">
                            <p:stCondLst>
                              <p:cond delay="5860"/>
                            </p:stCondLst>
                            <p:childTnLst>
                              <p:par>
                                <p:cTn id="79" presetID="12" presetClass="entr" presetSubtype="8" fill="hold" grpId="0" nodeType="afterEffect">
                                  <p:stCondLst>
                                    <p:cond delay="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400"/>
                                        <p:tgtEl>
                                          <p:spTgt spid="91"/>
                                        </p:tgtEl>
                                        <p:attrNameLst>
                                          <p:attrName>ppt_x</p:attrName>
                                        </p:attrNameLst>
                                      </p:cBhvr>
                                      <p:tavLst>
                                        <p:tav tm="0">
                                          <p:val>
                                            <p:strVal val="#ppt_x-#ppt_w*1.125000"/>
                                          </p:val>
                                        </p:tav>
                                        <p:tav tm="100000">
                                          <p:val>
                                            <p:strVal val="#ppt_x"/>
                                          </p:val>
                                        </p:tav>
                                      </p:tavLst>
                                    </p:anim>
                                    <p:animEffect transition="in" filter="wipe(right)">
                                      <p:cBhvr>
                                        <p:cTn id="82" dur="400"/>
                                        <p:tgtEl>
                                          <p:spTgt spid="91"/>
                                        </p:tgtEl>
                                      </p:cBhvr>
                                    </p:animEffect>
                                  </p:childTnLst>
                                </p:cTn>
                              </p:par>
                            </p:childTnLst>
                          </p:cTn>
                        </p:par>
                        <p:par>
                          <p:cTn id="83" fill="hold">
                            <p:stCondLst>
                              <p:cond delay="6260"/>
                            </p:stCondLst>
                            <p:childTnLst>
                              <p:par>
                                <p:cTn id="84" presetID="12" presetClass="entr" presetSubtype="1" fill="hold" nodeType="afterEffect">
                                  <p:stCondLst>
                                    <p:cond delay="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400"/>
                                        <p:tgtEl>
                                          <p:spTgt spid="94"/>
                                        </p:tgtEl>
                                        <p:attrNameLst>
                                          <p:attrName>ppt_y</p:attrName>
                                        </p:attrNameLst>
                                      </p:cBhvr>
                                      <p:tavLst>
                                        <p:tav tm="0">
                                          <p:val>
                                            <p:strVal val="#ppt_y-#ppt_h*1.125000"/>
                                          </p:val>
                                        </p:tav>
                                        <p:tav tm="100000">
                                          <p:val>
                                            <p:strVal val="#ppt_y"/>
                                          </p:val>
                                        </p:tav>
                                      </p:tavLst>
                                    </p:anim>
                                    <p:animEffect transition="in" filter="wipe(down)">
                                      <p:cBhvr>
                                        <p:cTn id="87" dur="400"/>
                                        <p:tgtEl>
                                          <p:spTgt spid="94"/>
                                        </p:tgtEl>
                                      </p:cBhvr>
                                    </p:animEffect>
                                  </p:childTnLst>
                                </p:cTn>
                              </p:par>
                            </p:childTnLst>
                          </p:cTn>
                        </p:par>
                        <p:par>
                          <p:cTn id="88" fill="hold">
                            <p:stCondLst>
                              <p:cond delay="6660"/>
                            </p:stCondLst>
                            <p:childTnLst>
                              <p:par>
                                <p:cTn id="89" presetID="53" presetClass="entr" presetSubtype="16" fill="hold" nodeType="afterEffect">
                                  <p:stCondLst>
                                    <p:cond delay="0"/>
                                  </p:stCondLst>
                                  <p:childTnLst>
                                    <p:set>
                                      <p:cBhvr>
                                        <p:cTn id="90" dur="1" fill="hold">
                                          <p:stCondLst>
                                            <p:cond delay="0"/>
                                          </p:stCondLst>
                                        </p:cTn>
                                        <p:tgtEl>
                                          <p:spTgt spid="118"/>
                                        </p:tgtEl>
                                        <p:attrNameLst>
                                          <p:attrName>style.visibility</p:attrName>
                                        </p:attrNameLst>
                                      </p:cBhvr>
                                      <p:to>
                                        <p:strVal val="visible"/>
                                      </p:to>
                                    </p:set>
                                    <p:anim calcmode="lin" valueType="num">
                                      <p:cBhvr>
                                        <p:cTn id="91" dur="500" fill="hold"/>
                                        <p:tgtEl>
                                          <p:spTgt spid="118"/>
                                        </p:tgtEl>
                                        <p:attrNameLst>
                                          <p:attrName>ppt_w</p:attrName>
                                        </p:attrNameLst>
                                      </p:cBhvr>
                                      <p:tavLst>
                                        <p:tav tm="0">
                                          <p:val>
                                            <p:fltVal val="0"/>
                                          </p:val>
                                        </p:tav>
                                        <p:tav tm="100000">
                                          <p:val>
                                            <p:strVal val="#ppt_w"/>
                                          </p:val>
                                        </p:tav>
                                      </p:tavLst>
                                    </p:anim>
                                    <p:anim calcmode="lin" valueType="num">
                                      <p:cBhvr>
                                        <p:cTn id="92" dur="500" fill="hold"/>
                                        <p:tgtEl>
                                          <p:spTgt spid="118"/>
                                        </p:tgtEl>
                                        <p:attrNameLst>
                                          <p:attrName>ppt_h</p:attrName>
                                        </p:attrNameLst>
                                      </p:cBhvr>
                                      <p:tavLst>
                                        <p:tav tm="0">
                                          <p:val>
                                            <p:fltVal val="0"/>
                                          </p:val>
                                        </p:tav>
                                        <p:tav tm="100000">
                                          <p:val>
                                            <p:strVal val="#ppt_h"/>
                                          </p:val>
                                        </p:tav>
                                      </p:tavLst>
                                    </p:anim>
                                    <p:animEffect transition="in" filter="fade">
                                      <p:cBhvr>
                                        <p:cTn id="93" dur="500"/>
                                        <p:tgtEl>
                                          <p:spTgt spid="118"/>
                                        </p:tgtEl>
                                      </p:cBhvr>
                                    </p:animEffect>
                                  </p:childTnLst>
                                </p:cTn>
                              </p:par>
                            </p:childTnLst>
                          </p:cTn>
                        </p:par>
                        <p:par>
                          <p:cTn id="94" fill="hold">
                            <p:stCondLst>
                              <p:cond delay="7160"/>
                            </p:stCondLst>
                            <p:childTnLst>
                              <p:par>
                                <p:cTn id="95" presetID="12" presetClass="entr" presetSubtype="8" fill="hold" grpId="0" nodeType="afterEffect">
                                  <p:stCondLst>
                                    <p:cond delay="0"/>
                                  </p:stCondLst>
                                  <p:childTnLst>
                                    <p:set>
                                      <p:cBhvr>
                                        <p:cTn id="96" dur="1" fill="hold">
                                          <p:stCondLst>
                                            <p:cond delay="0"/>
                                          </p:stCondLst>
                                        </p:cTn>
                                        <p:tgtEl>
                                          <p:spTgt spid="130"/>
                                        </p:tgtEl>
                                        <p:attrNameLst>
                                          <p:attrName>style.visibility</p:attrName>
                                        </p:attrNameLst>
                                      </p:cBhvr>
                                      <p:to>
                                        <p:strVal val="visible"/>
                                      </p:to>
                                    </p:set>
                                    <p:anim calcmode="lin" valueType="num">
                                      <p:cBhvr additive="base">
                                        <p:cTn id="97" dur="500"/>
                                        <p:tgtEl>
                                          <p:spTgt spid="130"/>
                                        </p:tgtEl>
                                        <p:attrNameLst>
                                          <p:attrName>ppt_x</p:attrName>
                                        </p:attrNameLst>
                                      </p:cBhvr>
                                      <p:tavLst>
                                        <p:tav tm="0">
                                          <p:val>
                                            <p:strVal val="#ppt_x-#ppt_w*1.125000"/>
                                          </p:val>
                                        </p:tav>
                                        <p:tav tm="100000">
                                          <p:val>
                                            <p:strVal val="#ppt_x"/>
                                          </p:val>
                                        </p:tav>
                                      </p:tavLst>
                                    </p:anim>
                                    <p:animEffect transition="in" filter="wipe(right)">
                                      <p:cBhvr>
                                        <p:cTn id="98" dur="500"/>
                                        <p:tgtEl>
                                          <p:spTgt spid="130"/>
                                        </p:tgtEl>
                                      </p:cBhvr>
                                    </p:animEffect>
                                  </p:childTnLst>
                                </p:cTn>
                              </p:par>
                              <p:par>
                                <p:cTn id="99" presetID="12" presetClass="entr" presetSubtype="8"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 calcmode="lin" valueType="num">
                                      <p:cBhvr additive="base">
                                        <p:cTn id="101" dur="500"/>
                                        <p:tgtEl>
                                          <p:spTgt spid="129"/>
                                        </p:tgtEl>
                                        <p:attrNameLst>
                                          <p:attrName>ppt_x</p:attrName>
                                        </p:attrNameLst>
                                      </p:cBhvr>
                                      <p:tavLst>
                                        <p:tav tm="0">
                                          <p:val>
                                            <p:strVal val="#ppt_x-#ppt_w*1.125000"/>
                                          </p:val>
                                        </p:tav>
                                        <p:tav tm="100000">
                                          <p:val>
                                            <p:strVal val="#ppt_x"/>
                                          </p:val>
                                        </p:tav>
                                      </p:tavLst>
                                    </p:anim>
                                    <p:animEffect transition="in" filter="wipe(right)">
                                      <p:cBhvr>
                                        <p:cTn id="102" dur="500"/>
                                        <p:tgtEl>
                                          <p:spTgt spid="129"/>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128"/>
                                        </p:tgtEl>
                                        <p:attrNameLst>
                                          <p:attrName>style.visibility</p:attrName>
                                        </p:attrNameLst>
                                      </p:cBhvr>
                                      <p:to>
                                        <p:strVal val="visible"/>
                                      </p:to>
                                    </p:set>
                                    <p:anim calcmode="lin" valueType="num">
                                      <p:cBhvr additive="base">
                                        <p:cTn id="105" dur="500"/>
                                        <p:tgtEl>
                                          <p:spTgt spid="128"/>
                                        </p:tgtEl>
                                        <p:attrNameLst>
                                          <p:attrName>ppt_x</p:attrName>
                                        </p:attrNameLst>
                                      </p:cBhvr>
                                      <p:tavLst>
                                        <p:tav tm="0">
                                          <p:val>
                                            <p:strVal val="#ppt_x-#ppt_w*1.125000"/>
                                          </p:val>
                                        </p:tav>
                                        <p:tav tm="100000">
                                          <p:val>
                                            <p:strVal val="#ppt_x"/>
                                          </p:val>
                                        </p:tav>
                                      </p:tavLst>
                                    </p:anim>
                                    <p:animEffect transition="in" filter="wipe(right)">
                                      <p:cBhvr>
                                        <p:cTn id="106" dur="500"/>
                                        <p:tgtEl>
                                          <p:spTgt spid="128"/>
                                        </p:tgtEl>
                                      </p:cBhvr>
                                    </p:animEffect>
                                  </p:childTnLst>
                                </p:cTn>
                              </p:par>
                            </p:childTnLst>
                          </p:cTn>
                        </p:par>
                        <p:par>
                          <p:cTn id="107" fill="hold">
                            <p:stCondLst>
                              <p:cond delay="7660"/>
                            </p:stCondLst>
                            <p:childTnLst>
                              <p:par>
                                <p:cTn id="108" presetID="42" presetClass="entr" presetSubtype="0" fill="hold" nodeType="afterEffect">
                                  <p:stCondLst>
                                    <p:cond delay="0"/>
                                  </p:stCondLst>
                                  <p:childTnLst>
                                    <p:set>
                                      <p:cBhvr>
                                        <p:cTn id="109" dur="1" fill="hold">
                                          <p:stCondLst>
                                            <p:cond delay="0"/>
                                          </p:stCondLst>
                                        </p:cTn>
                                        <p:tgtEl>
                                          <p:spTgt spid="134"/>
                                        </p:tgtEl>
                                        <p:attrNameLst>
                                          <p:attrName>style.visibility</p:attrName>
                                        </p:attrNameLst>
                                      </p:cBhvr>
                                      <p:to>
                                        <p:strVal val="visible"/>
                                      </p:to>
                                    </p:set>
                                    <p:animEffect transition="in" filter="fade">
                                      <p:cBhvr>
                                        <p:cTn id="110" dur="500"/>
                                        <p:tgtEl>
                                          <p:spTgt spid="134"/>
                                        </p:tgtEl>
                                      </p:cBhvr>
                                    </p:animEffect>
                                    <p:anim calcmode="lin" valueType="num">
                                      <p:cBhvr>
                                        <p:cTn id="111" dur="500" fill="hold"/>
                                        <p:tgtEl>
                                          <p:spTgt spid="134"/>
                                        </p:tgtEl>
                                        <p:attrNameLst>
                                          <p:attrName>ppt_x</p:attrName>
                                        </p:attrNameLst>
                                      </p:cBhvr>
                                      <p:tavLst>
                                        <p:tav tm="0">
                                          <p:val>
                                            <p:strVal val="#ppt_x"/>
                                          </p:val>
                                        </p:tav>
                                        <p:tav tm="100000">
                                          <p:val>
                                            <p:strVal val="#ppt_x"/>
                                          </p:val>
                                        </p:tav>
                                      </p:tavLst>
                                    </p:anim>
                                    <p:anim calcmode="lin" valueType="num">
                                      <p:cBhvr>
                                        <p:cTn id="112" dur="500" fill="hold"/>
                                        <p:tgtEl>
                                          <p:spTgt spid="134"/>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31"/>
                                        </p:tgtEl>
                                        <p:attrNameLst>
                                          <p:attrName>style.visibility</p:attrName>
                                        </p:attrNameLst>
                                      </p:cBhvr>
                                      <p:to>
                                        <p:strVal val="visible"/>
                                      </p:to>
                                    </p:set>
                                    <p:animEffect transition="in" filter="fade">
                                      <p:cBhvr>
                                        <p:cTn id="115" dur="500"/>
                                        <p:tgtEl>
                                          <p:spTgt spid="131"/>
                                        </p:tgtEl>
                                      </p:cBhvr>
                                    </p:animEffect>
                                    <p:anim calcmode="lin" valueType="num">
                                      <p:cBhvr>
                                        <p:cTn id="116" dur="500" fill="hold"/>
                                        <p:tgtEl>
                                          <p:spTgt spid="131"/>
                                        </p:tgtEl>
                                        <p:attrNameLst>
                                          <p:attrName>ppt_x</p:attrName>
                                        </p:attrNameLst>
                                      </p:cBhvr>
                                      <p:tavLst>
                                        <p:tav tm="0">
                                          <p:val>
                                            <p:strVal val="#ppt_x"/>
                                          </p:val>
                                        </p:tav>
                                        <p:tav tm="100000">
                                          <p:val>
                                            <p:strVal val="#ppt_x"/>
                                          </p:val>
                                        </p:tav>
                                      </p:tavLst>
                                    </p:anim>
                                    <p:anim calcmode="lin" valueType="num">
                                      <p:cBhvr>
                                        <p:cTn id="117" dur="500" fill="hold"/>
                                        <p:tgtEl>
                                          <p:spTgt spid="131"/>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400"/>
                                  </p:stCondLst>
                                  <p:childTnLst>
                                    <p:set>
                                      <p:cBhvr>
                                        <p:cTn id="119" dur="1" fill="hold">
                                          <p:stCondLst>
                                            <p:cond delay="0"/>
                                          </p:stCondLst>
                                        </p:cTn>
                                        <p:tgtEl>
                                          <p:spTgt spid="137"/>
                                        </p:tgtEl>
                                        <p:attrNameLst>
                                          <p:attrName>style.visibility</p:attrName>
                                        </p:attrNameLst>
                                      </p:cBhvr>
                                      <p:to>
                                        <p:strVal val="visible"/>
                                      </p:to>
                                    </p:set>
                                    <p:animEffect transition="in" filter="fade">
                                      <p:cBhvr>
                                        <p:cTn id="120" dur="500"/>
                                        <p:tgtEl>
                                          <p:spTgt spid="137"/>
                                        </p:tgtEl>
                                      </p:cBhvr>
                                    </p:animEffect>
                                    <p:anim calcmode="lin" valueType="num">
                                      <p:cBhvr>
                                        <p:cTn id="121" dur="500" fill="hold"/>
                                        <p:tgtEl>
                                          <p:spTgt spid="137"/>
                                        </p:tgtEl>
                                        <p:attrNameLst>
                                          <p:attrName>ppt_x</p:attrName>
                                        </p:attrNameLst>
                                      </p:cBhvr>
                                      <p:tavLst>
                                        <p:tav tm="0">
                                          <p:val>
                                            <p:strVal val="#ppt_x"/>
                                          </p:val>
                                        </p:tav>
                                        <p:tav tm="100000">
                                          <p:val>
                                            <p:strVal val="#ppt_x"/>
                                          </p:val>
                                        </p:tav>
                                      </p:tavLst>
                                    </p:anim>
                                    <p:anim calcmode="lin" valueType="num">
                                      <p:cBhvr>
                                        <p:cTn id="122" dur="5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88" grpId="0" animBg="1"/>
      <p:bldP spid="89" grpId="0" animBg="1"/>
      <p:bldP spid="90" grpId="0" animBg="1"/>
      <p:bldP spid="91" grpId="0" animBg="1"/>
      <p:bldP spid="96" grpId="0" animBg="1"/>
      <p:bldP spid="128" grpId="0" animBg="1"/>
      <p:bldP spid="129" grpId="0" animBg="1"/>
      <p:bldP spid="13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放宽思路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6140070" y="3565882"/>
            <a:ext cx="2152106" cy="2152107"/>
            <a:chOff x="6127770" y="3898817"/>
            <a:chExt cx="2152106" cy="2152107"/>
          </a:xfrm>
        </p:grpSpPr>
        <p:sp>
          <p:nvSpPr>
            <p:cNvPr id="6" name="Freeform 22"/>
            <p:cNvSpPr>
              <a:spLocks/>
            </p:cNvSpPr>
            <p:nvPr/>
          </p:nvSpPr>
          <p:spPr bwMode="auto">
            <a:xfrm>
              <a:off x="6152371" y="3915218"/>
              <a:ext cx="2127505" cy="2135706"/>
            </a:xfrm>
            <a:custGeom>
              <a:avLst/>
              <a:gdLst>
                <a:gd name="T0" fmla="*/ 260 w 260"/>
                <a:gd name="T1" fmla="*/ 0 h 261"/>
                <a:gd name="T2" fmla="*/ 0 w 260"/>
                <a:gd name="T3" fmla="*/ 261 h 261"/>
                <a:gd name="T4" fmla="*/ 0 w 260"/>
                <a:gd name="T5" fmla="*/ 211 h 261"/>
                <a:gd name="T6" fmla="*/ 211 w 260"/>
                <a:gd name="T7" fmla="*/ 0 h 261"/>
                <a:gd name="T8" fmla="*/ 260 w 260"/>
                <a:gd name="T9" fmla="*/ 0 h 261"/>
              </a:gdLst>
              <a:ahLst/>
              <a:cxnLst>
                <a:cxn ang="0">
                  <a:pos x="T0" y="T1"/>
                </a:cxn>
                <a:cxn ang="0">
                  <a:pos x="T2" y="T3"/>
                </a:cxn>
                <a:cxn ang="0">
                  <a:pos x="T4" y="T5"/>
                </a:cxn>
                <a:cxn ang="0">
                  <a:pos x="T6" y="T7"/>
                </a:cxn>
                <a:cxn ang="0">
                  <a:pos x="T8" y="T9"/>
                </a:cxn>
              </a:cxnLst>
              <a:rect l="0" t="0" r="r" b="b"/>
              <a:pathLst>
                <a:path w="260" h="261">
                  <a:moveTo>
                    <a:pt x="260" y="0"/>
                  </a:moveTo>
                  <a:cubicBezTo>
                    <a:pt x="255" y="142"/>
                    <a:pt x="141" y="255"/>
                    <a:pt x="0" y="261"/>
                  </a:cubicBezTo>
                  <a:cubicBezTo>
                    <a:pt x="0" y="211"/>
                    <a:pt x="0" y="211"/>
                    <a:pt x="0" y="211"/>
                  </a:cubicBezTo>
                  <a:cubicBezTo>
                    <a:pt x="114" y="206"/>
                    <a:pt x="206" y="114"/>
                    <a:pt x="211" y="0"/>
                  </a:cubicBezTo>
                  <a:lnTo>
                    <a:pt x="260"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rgbClr val="F16D63"/>
                </a:solidFill>
                <a:latin typeface="DIN-BoldItalic" pitchFamily="50" charset="0"/>
              </a:endParaRPr>
            </a:p>
          </p:txBody>
        </p:sp>
        <p:sp>
          <p:nvSpPr>
            <p:cNvPr id="7" name="Freeform 24"/>
            <p:cNvSpPr>
              <a:spLocks/>
            </p:cNvSpPr>
            <p:nvPr/>
          </p:nvSpPr>
          <p:spPr bwMode="auto">
            <a:xfrm>
              <a:off x="6127770" y="3898817"/>
              <a:ext cx="1603829" cy="1603829"/>
            </a:xfrm>
            <a:custGeom>
              <a:avLst/>
              <a:gdLst>
                <a:gd name="T0" fmla="*/ 0 w 196"/>
                <a:gd name="T1" fmla="*/ 196 h 196"/>
                <a:gd name="T2" fmla="*/ 196 w 196"/>
                <a:gd name="T3" fmla="*/ 0 h 196"/>
                <a:gd name="T4" fmla="*/ 159 w 196"/>
                <a:gd name="T5" fmla="*/ 0 h 196"/>
                <a:gd name="T6" fmla="*/ 0 w 196"/>
                <a:gd name="T7" fmla="*/ 159 h 196"/>
                <a:gd name="T8" fmla="*/ 0 w 196"/>
                <a:gd name="T9" fmla="*/ 196 h 196"/>
              </a:gdLst>
              <a:ahLst/>
              <a:cxnLst>
                <a:cxn ang="0">
                  <a:pos x="T0" y="T1"/>
                </a:cxn>
                <a:cxn ang="0">
                  <a:pos x="T2" y="T3"/>
                </a:cxn>
                <a:cxn ang="0">
                  <a:pos x="T4" y="T5"/>
                </a:cxn>
                <a:cxn ang="0">
                  <a:pos x="T6" y="T7"/>
                </a:cxn>
                <a:cxn ang="0">
                  <a:pos x="T8" y="T9"/>
                </a:cxn>
              </a:cxnLst>
              <a:rect l="0" t="0" r="r" b="b"/>
              <a:pathLst>
                <a:path w="196" h="196">
                  <a:moveTo>
                    <a:pt x="0" y="196"/>
                  </a:moveTo>
                  <a:cubicBezTo>
                    <a:pt x="107" y="192"/>
                    <a:pt x="192" y="106"/>
                    <a:pt x="196" y="0"/>
                  </a:cubicBezTo>
                  <a:cubicBezTo>
                    <a:pt x="159" y="0"/>
                    <a:pt x="159" y="0"/>
                    <a:pt x="159" y="0"/>
                  </a:cubicBezTo>
                  <a:cubicBezTo>
                    <a:pt x="155" y="86"/>
                    <a:pt x="86" y="154"/>
                    <a:pt x="0" y="159"/>
                  </a:cubicBezTo>
                  <a:lnTo>
                    <a:pt x="0" y="196"/>
                  </a:lnTo>
                  <a:close/>
                </a:path>
              </a:pathLst>
            </a:custGeom>
            <a:solidFill>
              <a:schemeClr val="tx2"/>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prstClr val="white"/>
                </a:solidFill>
                <a:latin typeface="DIN-BoldItalic" pitchFamily="50" charset="0"/>
              </a:endParaRPr>
            </a:p>
          </p:txBody>
        </p:sp>
      </p:grpSp>
      <p:grpSp>
        <p:nvGrpSpPr>
          <p:cNvPr id="11" name="组合 10"/>
          <p:cNvGrpSpPr/>
          <p:nvPr/>
        </p:nvGrpSpPr>
        <p:grpSpPr>
          <a:xfrm>
            <a:off x="6140070" y="1275534"/>
            <a:ext cx="2152106" cy="2160308"/>
            <a:chOff x="6127770" y="1608469"/>
            <a:chExt cx="2152106" cy="2160308"/>
          </a:xfrm>
        </p:grpSpPr>
        <p:sp>
          <p:nvSpPr>
            <p:cNvPr id="12" name="Freeform 23"/>
            <p:cNvSpPr>
              <a:spLocks/>
            </p:cNvSpPr>
            <p:nvPr/>
          </p:nvSpPr>
          <p:spPr bwMode="auto">
            <a:xfrm>
              <a:off x="6152371" y="1608469"/>
              <a:ext cx="2127505" cy="2135706"/>
            </a:xfrm>
            <a:custGeom>
              <a:avLst/>
              <a:gdLst>
                <a:gd name="T0" fmla="*/ 0 w 260"/>
                <a:gd name="T1" fmla="*/ 0 h 261"/>
                <a:gd name="T2" fmla="*/ 260 w 260"/>
                <a:gd name="T3" fmla="*/ 261 h 261"/>
                <a:gd name="T4" fmla="*/ 211 w 260"/>
                <a:gd name="T5" fmla="*/ 261 h 261"/>
                <a:gd name="T6" fmla="*/ 0 w 260"/>
                <a:gd name="T7" fmla="*/ 50 h 261"/>
                <a:gd name="T8" fmla="*/ 0 w 260"/>
                <a:gd name="T9" fmla="*/ 0 h 261"/>
              </a:gdLst>
              <a:ahLst/>
              <a:cxnLst>
                <a:cxn ang="0">
                  <a:pos x="T0" y="T1"/>
                </a:cxn>
                <a:cxn ang="0">
                  <a:pos x="T2" y="T3"/>
                </a:cxn>
                <a:cxn ang="0">
                  <a:pos x="T4" y="T5"/>
                </a:cxn>
                <a:cxn ang="0">
                  <a:pos x="T6" y="T7"/>
                </a:cxn>
                <a:cxn ang="0">
                  <a:pos x="T8" y="T9"/>
                </a:cxn>
              </a:cxnLst>
              <a:rect l="0" t="0" r="r" b="b"/>
              <a:pathLst>
                <a:path w="260" h="261">
                  <a:moveTo>
                    <a:pt x="0" y="0"/>
                  </a:moveTo>
                  <a:cubicBezTo>
                    <a:pt x="141" y="6"/>
                    <a:pt x="255" y="119"/>
                    <a:pt x="260" y="261"/>
                  </a:cubicBezTo>
                  <a:cubicBezTo>
                    <a:pt x="211" y="261"/>
                    <a:pt x="211" y="261"/>
                    <a:pt x="211" y="261"/>
                  </a:cubicBezTo>
                  <a:cubicBezTo>
                    <a:pt x="206" y="147"/>
                    <a:pt x="114" y="55"/>
                    <a:pt x="0" y="50"/>
                  </a:cubicBezTo>
                  <a:lnTo>
                    <a:pt x="0"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rgbClr val="F16D63"/>
                </a:solidFill>
                <a:latin typeface="DIN-BoldItalic" pitchFamily="50" charset="0"/>
              </a:endParaRPr>
            </a:p>
          </p:txBody>
        </p:sp>
        <p:sp>
          <p:nvSpPr>
            <p:cNvPr id="13" name="Freeform 25"/>
            <p:cNvSpPr>
              <a:spLocks/>
            </p:cNvSpPr>
            <p:nvPr/>
          </p:nvSpPr>
          <p:spPr bwMode="auto">
            <a:xfrm>
              <a:off x="6127770" y="2156747"/>
              <a:ext cx="1603829" cy="1612030"/>
            </a:xfrm>
            <a:custGeom>
              <a:avLst/>
              <a:gdLst>
                <a:gd name="T0" fmla="*/ 0 w 196"/>
                <a:gd name="T1" fmla="*/ 38 h 197"/>
                <a:gd name="T2" fmla="*/ 159 w 196"/>
                <a:gd name="T3" fmla="*/ 197 h 197"/>
                <a:gd name="T4" fmla="*/ 196 w 196"/>
                <a:gd name="T5" fmla="*/ 197 h 197"/>
                <a:gd name="T6" fmla="*/ 0 w 196"/>
                <a:gd name="T7" fmla="*/ 0 h 197"/>
                <a:gd name="T8" fmla="*/ 0 w 196"/>
                <a:gd name="T9" fmla="*/ 38 h 197"/>
              </a:gdLst>
              <a:ahLst/>
              <a:cxnLst>
                <a:cxn ang="0">
                  <a:pos x="T0" y="T1"/>
                </a:cxn>
                <a:cxn ang="0">
                  <a:pos x="T2" y="T3"/>
                </a:cxn>
                <a:cxn ang="0">
                  <a:pos x="T4" y="T5"/>
                </a:cxn>
                <a:cxn ang="0">
                  <a:pos x="T6" y="T7"/>
                </a:cxn>
                <a:cxn ang="0">
                  <a:pos x="T8" y="T9"/>
                </a:cxn>
              </a:cxnLst>
              <a:rect l="0" t="0" r="r" b="b"/>
              <a:pathLst>
                <a:path w="196" h="197">
                  <a:moveTo>
                    <a:pt x="0" y="38"/>
                  </a:moveTo>
                  <a:cubicBezTo>
                    <a:pt x="86" y="42"/>
                    <a:pt x="155" y="111"/>
                    <a:pt x="159" y="197"/>
                  </a:cubicBezTo>
                  <a:cubicBezTo>
                    <a:pt x="196" y="197"/>
                    <a:pt x="196" y="197"/>
                    <a:pt x="196" y="197"/>
                  </a:cubicBezTo>
                  <a:cubicBezTo>
                    <a:pt x="192" y="90"/>
                    <a:pt x="107" y="5"/>
                    <a:pt x="0" y="0"/>
                  </a:cubicBezTo>
                  <a:lnTo>
                    <a:pt x="0" y="38"/>
                  </a:lnTo>
                  <a:close/>
                </a:path>
              </a:pathLst>
            </a:custGeom>
            <a:solidFill>
              <a:schemeClr val="tx1"/>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prstClr val="white"/>
                </a:solidFill>
                <a:latin typeface="DIN-BoldItalic" pitchFamily="50" charset="0"/>
              </a:endParaRPr>
            </a:p>
          </p:txBody>
        </p:sp>
      </p:grpSp>
      <p:grpSp>
        <p:nvGrpSpPr>
          <p:cNvPr id="14" name="组合 13"/>
          <p:cNvGrpSpPr/>
          <p:nvPr/>
        </p:nvGrpSpPr>
        <p:grpSpPr>
          <a:xfrm>
            <a:off x="3857922" y="3565882"/>
            <a:ext cx="2152107" cy="2152107"/>
            <a:chOff x="3845622" y="3898817"/>
            <a:chExt cx="2152107" cy="2152107"/>
          </a:xfrm>
        </p:grpSpPr>
        <p:sp>
          <p:nvSpPr>
            <p:cNvPr id="15" name="Freeform 20"/>
            <p:cNvSpPr>
              <a:spLocks/>
            </p:cNvSpPr>
            <p:nvPr/>
          </p:nvSpPr>
          <p:spPr bwMode="auto">
            <a:xfrm>
              <a:off x="3845622" y="3915218"/>
              <a:ext cx="2135706" cy="2135706"/>
            </a:xfrm>
            <a:custGeom>
              <a:avLst/>
              <a:gdLst>
                <a:gd name="T0" fmla="*/ 261 w 261"/>
                <a:gd name="T1" fmla="*/ 261 h 261"/>
                <a:gd name="T2" fmla="*/ 0 w 261"/>
                <a:gd name="T3" fmla="*/ 0 h 261"/>
                <a:gd name="T4" fmla="*/ 49 w 261"/>
                <a:gd name="T5" fmla="*/ 0 h 261"/>
                <a:gd name="T6" fmla="*/ 261 w 261"/>
                <a:gd name="T7" fmla="*/ 211 h 261"/>
                <a:gd name="T8" fmla="*/ 261 w 261"/>
                <a:gd name="T9" fmla="*/ 261 h 261"/>
              </a:gdLst>
              <a:ahLst/>
              <a:cxnLst>
                <a:cxn ang="0">
                  <a:pos x="T0" y="T1"/>
                </a:cxn>
                <a:cxn ang="0">
                  <a:pos x="T2" y="T3"/>
                </a:cxn>
                <a:cxn ang="0">
                  <a:pos x="T4" y="T5"/>
                </a:cxn>
                <a:cxn ang="0">
                  <a:pos x="T6" y="T7"/>
                </a:cxn>
                <a:cxn ang="0">
                  <a:pos x="T8" y="T9"/>
                </a:cxn>
              </a:cxnLst>
              <a:rect l="0" t="0" r="r" b="b"/>
              <a:pathLst>
                <a:path w="261" h="261">
                  <a:moveTo>
                    <a:pt x="261" y="261"/>
                  </a:moveTo>
                  <a:cubicBezTo>
                    <a:pt x="119" y="255"/>
                    <a:pt x="5" y="142"/>
                    <a:pt x="0" y="0"/>
                  </a:cubicBezTo>
                  <a:cubicBezTo>
                    <a:pt x="49" y="0"/>
                    <a:pt x="49" y="0"/>
                    <a:pt x="49" y="0"/>
                  </a:cubicBezTo>
                  <a:cubicBezTo>
                    <a:pt x="55" y="114"/>
                    <a:pt x="146" y="206"/>
                    <a:pt x="261" y="211"/>
                  </a:cubicBezTo>
                  <a:lnTo>
                    <a:pt x="261" y="261"/>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rgbClr val="F16D63"/>
                </a:solidFill>
                <a:latin typeface="DIN-BoldItalic" pitchFamily="50" charset="0"/>
              </a:endParaRPr>
            </a:p>
          </p:txBody>
        </p:sp>
        <p:sp>
          <p:nvSpPr>
            <p:cNvPr id="16" name="Freeform 26"/>
            <p:cNvSpPr>
              <a:spLocks/>
            </p:cNvSpPr>
            <p:nvPr/>
          </p:nvSpPr>
          <p:spPr bwMode="auto">
            <a:xfrm>
              <a:off x="4393900" y="3898817"/>
              <a:ext cx="1603829" cy="1603829"/>
            </a:xfrm>
            <a:custGeom>
              <a:avLst/>
              <a:gdLst>
                <a:gd name="T0" fmla="*/ 0 w 196"/>
                <a:gd name="T1" fmla="*/ 0 h 196"/>
                <a:gd name="T2" fmla="*/ 196 w 196"/>
                <a:gd name="T3" fmla="*/ 196 h 196"/>
                <a:gd name="T4" fmla="*/ 196 w 196"/>
                <a:gd name="T5" fmla="*/ 159 h 196"/>
                <a:gd name="T6" fmla="*/ 37 w 196"/>
                <a:gd name="T7" fmla="*/ 0 h 196"/>
                <a:gd name="T8" fmla="*/ 0 w 196"/>
                <a:gd name="T9" fmla="*/ 0 h 196"/>
              </a:gdLst>
              <a:ahLst/>
              <a:cxnLst>
                <a:cxn ang="0">
                  <a:pos x="T0" y="T1"/>
                </a:cxn>
                <a:cxn ang="0">
                  <a:pos x="T2" y="T3"/>
                </a:cxn>
                <a:cxn ang="0">
                  <a:pos x="T4" y="T5"/>
                </a:cxn>
                <a:cxn ang="0">
                  <a:pos x="T6" y="T7"/>
                </a:cxn>
                <a:cxn ang="0">
                  <a:pos x="T8" y="T9"/>
                </a:cxn>
              </a:cxnLst>
              <a:rect l="0" t="0" r="r" b="b"/>
              <a:pathLst>
                <a:path w="196" h="196">
                  <a:moveTo>
                    <a:pt x="0" y="0"/>
                  </a:moveTo>
                  <a:cubicBezTo>
                    <a:pt x="4" y="106"/>
                    <a:pt x="90" y="192"/>
                    <a:pt x="196" y="196"/>
                  </a:cubicBezTo>
                  <a:cubicBezTo>
                    <a:pt x="196" y="159"/>
                    <a:pt x="196" y="159"/>
                    <a:pt x="196" y="159"/>
                  </a:cubicBezTo>
                  <a:cubicBezTo>
                    <a:pt x="110" y="154"/>
                    <a:pt x="41" y="86"/>
                    <a:pt x="37" y="0"/>
                  </a:cubicBezTo>
                  <a:lnTo>
                    <a:pt x="0" y="0"/>
                  </a:lnTo>
                  <a:close/>
                </a:path>
              </a:pathLst>
            </a:custGeom>
            <a:solidFill>
              <a:schemeClr val="tx1"/>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prstClr val="white"/>
                </a:solidFill>
                <a:latin typeface="DIN-BoldItalic" pitchFamily="50" charset="0"/>
              </a:endParaRPr>
            </a:p>
          </p:txBody>
        </p:sp>
      </p:grpSp>
      <p:grpSp>
        <p:nvGrpSpPr>
          <p:cNvPr id="17" name="组合 16"/>
          <p:cNvGrpSpPr/>
          <p:nvPr/>
        </p:nvGrpSpPr>
        <p:grpSpPr>
          <a:xfrm>
            <a:off x="3857922" y="1275534"/>
            <a:ext cx="2152107" cy="2160308"/>
            <a:chOff x="3845622" y="1608469"/>
            <a:chExt cx="2152107" cy="2160308"/>
          </a:xfrm>
        </p:grpSpPr>
        <p:sp>
          <p:nvSpPr>
            <p:cNvPr id="18" name="Freeform 21"/>
            <p:cNvSpPr>
              <a:spLocks/>
            </p:cNvSpPr>
            <p:nvPr/>
          </p:nvSpPr>
          <p:spPr bwMode="auto">
            <a:xfrm>
              <a:off x="3845622" y="1608469"/>
              <a:ext cx="2135706" cy="2135706"/>
            </a:xfrm>
            <a:custGeom>
              <a:avLst/>
              <a:gdLst>
                <a:gd name="T0" fmla="*/ 261 w 261"/>
                <a:gd name="T1" fmla="*/ 50 h 261"/>
                <a:gd name="T2" fmla="*/ 49 w 261"/>
                <a:gd name="T3" fmla="*/ 261 h 261"/>
                <a:gd name="T4" fmla="*/ 0 w 261"/>
                <a:gd name="T5" fmla="*/ 261 h 261"/>
                <a:gd name="T6" fmla="*/ 261 w 261"/>
                <a:gd name="T7" fmla="*/ 0 h 261"/>
                <a:gd name="T8" fmla="*/ 261 w 261"/>
                <a:gd name="T9" fmla="*/ 50 h 261"/>
              </a:gdLst>
              <a:ahLst/>
              <a:cxnLst>
                <a:cxn ang="0">
                  <a:pos x="T0" y="T1"/>
                </a:cxn>
                <a:cxn ang="0">
                  <a:pos x="T2" y="T3"/>
                </a:cxn>
                <a:cxn ang="0">
                  <a:pos x="T4" y="T5"/>
                </a:cxn>
                <a:cxn ang="0">
                  <a:pos x="T6" y="T7"/>
                </a:cxn>
                <a:cxn ang="0">
                  <a:pos x="T8" y="T9"/>
                </a:cxn>
              </a:cxnLst>
              <a:rect l="0" t="0" r="r" b="b"/>
              <a:pathLst>
                <a:path w="261" h="261">
                  <a:moveTo>
                    <a:pt x="261" y="50"/>
                  </a:moveTo>
                  <a:cubicBezTo>
                    <a:pt x="146" y="55"/>
                    <a:pt x="55" y="147"/>
                    <a:pt x="49" y="261"/>
                  </a:cubicBezTo>
                  <a:cubicBezTo>
                    <a:pt x="0" y="261"/>
                    <a:pt x="0" y="261"/>
                    <a:pt x="0" y="261"/>
                  </a:cubicBezTo>
                  <a:cubicBezTo>
                    <a:pt x="5" y="119"/>
                    <a:pt x="119" y="6"/>
                    <a:pt x="261" y="0"/>
                  </a:cubicBezTo>
                  <a:lnTo>
                    <a:pt x="261" y="5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rgbClr val="F16D63"/>
                </a:solidFill>
                <a:latin typeface="DIN-BoldItalic" pitchFamily="50" charset="0"/>
              </a:endParaRPr>
            </a:p>
          </p:txBody>
        </p:sp>
        <p:sp>
          <p:nvSpPr>
            <p:cNvPr id="19" name="Freeform 27"/>
            <p:cNvSpPr>
              <a:spLocks/>
            </p:cNvSpPr>
            <p:nvPr/>
          </p:nvSpPr>
          <p:spPr bwMode="auto">
            <a:xfrm>
              <a:off x="4393900" y="2156747"/>
              <a:ext cx="1603829" cy="1612030"/>
            </a:xfrm>
            <a:custGeom>
              <a:avLst/>
              <a:gdLst>
                <a:gd name="T0" fmla="*/ 196 w 196"/>
                <a:gd name="T1" fmla="*/ 0 h 197"/>
                <a:gd name="T2" fmla="*/ 0 w 196"/>
                <a:gd name="T3" fmla="*/ 197 h 197"/>
                <a:gd name="T4" fmla="*/ 37 w 196"/>
                <a:gd name="T5" fmla="*/ 197 h 197"/>
                <a:gd name="T6" fmla="*/ 196 w 196"/>
                <a:gd name="T7" fmla="*/ 38 h 197"/>
                <a:gd name="T8" fmla="*/ 196 w 196"/>
                <a:gd name="T9" fmla="*/ 0 h 197"/>
              </a:gdLst>
              <a:ahLst/>
              <a:cxnLst>
                <a:cxn ang="0">
                  <a:pos x="T0" y="T1"/>
                </a:cxn>
                <a:cxn ang="0">
                  <a:pos x="T2" y="T3"/>
                </a:cxn>
                <a:cxn ang="0">
                  <a:pos x="T4" y="T5"/>
                </a:cxn>
                <a:cxn ang="0">
                  <a:pos x="T6" y="T7"/>
                </a:cxn>
                <a:cxn ang="0">
                  <a:pos x="T8" y="T9"/>
                </a:cxn>
              </a:cxnLst>
              <a:rect l="0" t="0" r="r" b="b"/>
              <a:pathLst>
                <a:path w="196" h="197">
                  <a:moveTo>
                    <a:pt x="196" y="0"/>
                  </a:moveTo>
                  <a:cubicBezTo>
                    <a:pt x="90" y="5"/>
                    <a:pt x="4" y="90"/>
                    <a:pt x="0" y="197"/>
                  </a:cubicBezTo>
                  <a:cubicBezTo>
                    <a:pt x="37" y="197"/>
                    <a:pt x="37" y="197"/>
                    <a:pt x="37" y="197"/>
                  </a:cubicBezTo>
                  <a:cubicBezTo>
                    <a:pt x="41" y="111"/>
                    <a:pt x="110" y="42"/>
                    <a:pt x="196" y="38"/>
                  </a:cubicBezTo>
                  <a:lnTo>
                    <a:pt x="196" y="0"/>
                  </a:lnTo>
                  <a:close/>
                </a:path>
              </a:pathLst>
            </a:custGeom>
            <a:solidFill>
              <a:schemeClr val="tx2"/>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prstClr val="white"/>
                </a:solidFill>
                <a:latin typeface="DIN-BoldItalic" pitchFamily="50" charset="0"/>
              </a:endParaRPr>
            </a:p>
          </p:txBody>
        </p:sp>
      </p:grpSp>
      <p:grpSp>
        <p:nvGrpSpPr>
          <p:cNvPr id="20" name="Group 28"/>
          <p:cNvGrpSpPr/>
          <p:nvPr/>
        </p:nvGrpSpPr>
        <p:grpSpPr>
          <a:xfrm>
            <a:off x="5342640" y="2948222"/>
            <a:ext cx="1447758" cy="1203244"/>
            <a:chOff x="4649788" y="1552575"/>
            <a:chExt cx="1898650" cy="1577975"/>
          </a:xfrm>
          <a:solidFill>
            <a:schemeClr val="tx2"/>
          </a:solidFill>
        </p:grpSpPr>
        <p:sp>
          <p:nvSpPr>
            <p:cNvPr id="21" name="Rectangle 29"/>
            <p:cNvSpPr>
              <a:spLocks noChangeArrowheads="1"/>
            </p:cNvSpPr>
            <p:nvPr/>
          </p:nvSpPr>
          <p:spPr bwMode="auto">
            <a:xfrm>
              <a:off x="5346701" y="2957513"/>
              <a:ext cx="503238"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2" name="Freeform 30"/>
            <p:cNvSpPr>
              <a:spLocks noEditPoints="1"/>
            </p:cNvSpPr>
            <p:nvPr/>
          </p:nvSpPr>
          <p:spPr bwMode="auto">
            <a:xfrm>
              <a:off x="4649788" y="1552575"/>
              <a:ext cx="1898650" cy="1379538"/>
            </a:xfrm>
            <a:custGeom>
              <a:avLst/>
              <a:gdLst>
                <a:gd name="T0" fmla="*/ 493 w 506"/>
                <a:gd name="T1" fmla="*/ 0 h 368"/>
                <a:gd name="T2" fmla="*/ 12 w 506"/>
                <a:gd name="T3" fmla="*/ 0 h 368"/>
                <a:gd name="T4" fmla="*/ 0 w 506"/>
                <a:gd name="T5" fmla="*/ 13 h 368"/>
                <a:gd name="T6" fmla="*/ 0 w 506"/>
                <a:gd name="T7" fmla="*/ 355 h 368"/>
                <a:gd name="T8" fmla="*/ 12 w 506"/>
                <a:gd name="T9" fmla="*/ 368 h 368"/>
                <a:gd name="T10" fmla="*/ 493 w 506"/>
                <a:gd name="T11" fmla="*/ 368 h 368"/>
                <a:gd name="T12" fmla="*/ 506 w 506"/>
                <a:gd name="T13" fmla="*/ 355 h 368"/>
                <a:gd name="T14" fmla="*/ 506 w 506"/>
                <a:gd name="T15" fmla="*/ 13 h 368"/>
                <a:gd name="T16" fmla="*/ 493 w 506"/>
                <a:gd name="T17" fmla="*/ 0 h 368"/>
                <a:gd name="T18" fmla="*/ 474 w 506"/>
                <a:gd name="T19" fmla="*/ 287 h 368"/>
                <a:gd name="T20" fmla="*/ 31 w 506"/>
                <a:gd name="T21" fmla="*/ 287 h 368"/>
                <a:gd name="T22" fmla="*/ 31 w 506"/>
                <a:gd name="T23" fmla="*/ 31 h 368"/>
                <a:gd name="T24" fmla="*/ 474 w 506"/>
                <a:gd name="T25" fmla="*/ 31 h 368"/>
                <a:gd name="T26" fmla="*/ 474 w 506"/>
                <a:gd name="T27" fmla="*/ 28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6" h="368">
                  <a:moveTo>
                    <a:pt x="493" y="0"/>
                  </a:moveTo>
                  <a:cubicBezTo>
                    <a:pt x="12" y="0"/>
                    <a:pt x="12" y="0"/>
                    <a:pt x="12" y="0"/>
                  </a:cubicBezTo>
                  <a:cubicBezTo>
                    <a:pt x="5" y="0"/>
                    <a:pt x="0" y="6"/>
                    <a:pt x="0" y="13"/>
                  </a:cubicBezTo>
                  <a:cubicBezTo>
                    <a:pt x="0" y="355"/>
                    <a:pt x="0" y="355"/>
                    <a:pt x="0" y="355"/>
                  </a:cubicBezTo>
                  <a:cubicBezTo>
                    <a:pt x="0" y="362"/>
                    <a:pt x="5" y="368"/>
                    <a:pt x="12" y="368"/>
                  </a:cubicBezTo>
                  <a:cubicBezTo>
                    <a:pt x="493" y="368"/>
                    <a:pt x="493" y="368"/>
                    <a:pt x="493" y="368"/>
                  </a:cubicBezTo>
                  <a:cubicBezTo>
                    <a:pt x="500" y="368"/>
                    <a:pt x="506" y="362"/>
                    <a:pt x="506" y="355"/>
                  </a:cubicBezTo>
                  <a:cubicBezTo>
                    <a:pt x="506" y="13"/>
                    <a:pt x="506" y="13"/>
                    <a:pt x="506" y="13"/>
                  </a:cubicBezTo>
                  <a:cubicBezTo>
                    <a:pt x="506" y="6"/>
                    <a:pt x="500" y="0"/>
                    <a:pt x="493" y="0"/>
                  </a:cubicBezTo>
                  <a:close/>
                  <a:moveTo>
                    <a:pt x="474" y="287"/>
                  </a:moveTo>
                  <a:cubicBezTo>
                    <a:pt x="31" y="287"/>
                    <a:pt x="31" y="287"/>
                    <a:pt x="31" y="287"/>
                  </a:cubicBezTo>
                  <a:cubicBezTo>
                    <a:pt x="31" y="31"/>
                    <a:pt x="31" y="31"/>
                    <a:pt x="31" y="31"/>
                  </a:cubicBezTo>
                  <a:cubicBezTo>
                    <a:pt x="474" y="31"/>
                    <a:pt x="474" y="31"/>
                    <a:pt x="474" y="31"/>
                  </a:cubicBezTo>
                  <a:lnTo>
                    <a:pt x="474" y="2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3" name="Freeform 31"/>
            <p:cNvSpPr>
              <a:spLocks/>
            </p:cNvSpPr>
            <p:nvPr/>
          </p:nvSpPr>
          <p:spPr bwMode="auto">
            <a:xfrm>
              <a:off x="5194301" y="3086100"/>
              <a:ext cx="809625" cy="44450"/>
            </a:xfrm>
            <a:custGeom>
              <a:avLst/>
              <a:gdLst>
                <a:gd name="T0" fmla="*/ 206 w 216"/>
                <a:gd name="T1" fmla="*/ 0 h 12"/>
                <a:gd name="T2" fmla="*/ 9 w 216"/>
                <a:gd name="T3" fmla="*/ 0 h 12"/>
                <a:gd name="T4" fmla="*/ 0 w 216"/>
                <a:gd name="T5" fmla="*/ 9 h 12"/>
                <a:gd name="T6" fmla="*/ 0 w 216"/>
                <a:gd name="T7" fmla="*/ 12 h 12"/>
                <a:gd name="T8" fmla="*/ 216 w 216"/>
                <a:gd name="T9" fmla="*/ 12 h 12"/>
                <a:gd name="T10" fmla="*/ 216 w 216"/>
                <a:gd name="T11" fmla="*/ 9 h 12"/>
                <a:gd name="T12" fmla="*/ 206 w 21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16" h="12">
                  <a:moveTo>
                    <a:pt x="206" y="0"/>
                  </a:moveTo>
                  <a:cubicBezTo>
                    <a:pt x="9" y="0"/>
                    <a:pt x="9" y="0"/>
                    <a:pt x="9" y="0"/>
                  </a:cubicBezTo>
                  <a:cubicBezTo>
                    <a:pt x="4" y="0"/>
                    <a:pt x="0" y="4"/>
                    <a:pt x="0" y="9"/>
                  </a:cubicBezTo>
                  <a:cubicBezTo>
                    <a:pt x="0" y="12"/>
                    <a:pt x="0" y="12"/>
                    <a:pt x="0" y="12"/>
                  </a:cubicBezTo>
                  <a:cubicBezTo>
                    <a:pt x="216" y="12"/>
                    <a:pt x="216" y="12"/>
                    <a:pt x="216" y="12"/>
                  </a:cubicBezTo>
                  <a:cubicBezTo>
                    <a:pt x="216" y="9"/>
                    <a:pt x="216" y="9"/>
                    <a:pt x="216" y="9"/>
                  </a:cubicBezTo>
                  <a:cubicBezTo>
                    <a:pt x="216" y="4"/>
                    <a:pt x="211" y="0"/>
                    <a:pt x="20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4" name="Oval 32"/>
            <p:cNvSpPr>
              <a:spLocks noChangeArrowheads="1"/>
            </p:cNvSpPr>
            <p:nvPr/>
          </p:nvSpPr>
          <p:spPr bwMode="auto">
            <a:xfrm>
              <a:off x="4818063" y="2339975"/>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5" name="Oval 33"/>
            <p:cNvSpPr>
              <a:spLocks noChangeArrowheads="1"/>
            </p:cNvSpPr>
            <p:nvPr/>
          </p:nvSpPr>
          <p:spPr bwMode="auto">
            <a:xfrm>
              <a:off x="5095876" y="2155825"/>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6" name="Oval 34"/>
            <p:cNvSpPr>
              <a:spLocks noChangeArrowheads="1"/>
            </p:cNvSpPr>
            <p:nvPr/>
          </p:nvSpPr>
          <p:spPr bwMode="auto">
            <a:xfrm>
              <a:off x="5411788" y="2246313"/>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7" name="Oval 35"/>
            <p:cNvSpPr>
              <a:spLocks noChangeArrowheads="1"/>
            </p:cNvSpPr>
            <p:nvPr/>
          </p:nvSpPr>
          <p:spPr bwMode="auto">
            <a:xfrm>
              <a:off x="5654676" y="1960563"/>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8" name="Oval 40"/>
            <p:cNvSpPr>
              <a:spLocks noChangeArrowheads="1"/>
            </p:cNvSpPr>
            <p:nvPr/>
          </p:nvSpPr>
          <p:spPr bwMode="auto">
            <a:xfrm>
              <a:off x="5891213" y="2136775"/>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29" name="Oval 45"/>
            <p:cNvSpPr>
              <a:spLocks noChangeArrowheads="1"/>
            </p:cNvSpPr>
            <p:nvPr/>
          </p:nvSpPr>
          <p:spPr bwMode="auto">
            <a:xfrm>
              <a:off x="6142038" y="1776413"/>
              <a:ext cx="217488" cy="2174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sp>
          <p:nvSpPr>
            <p:cNvPr id="30" name="Freeform 49"/>
            <p:cNvSpPr>
              <a:spLocks/>
            </p:cNvSpPr>
            <p:nvPr/>
          </p:nvSpPr>
          <p:spPr bwMode="auto">
            <a:xfrm>
              <a:off x="4883151" y="1836738"/>
              <a:ext cx="1412875" cy="652463"/>
            </a:xfrm>
            <a:custGeom>
              <a:avLst/>
              <a:gdLst>
                <a:gd name="T0" fmla="*/ 12 w 377"/>
                <a:gd name="T1" fmla="*/ 174 h 174"/>
                <a:gd name="T2" fmla="*/ 3 w 377"/>
                <a:gd name="T3" fmla="*/ 169 h 174"/>
                <a:gd name="T4" fmla="*/ 6 w 377"/>
                <a:gd name="T5" fmla="*/ 154 h 174"/>
                <a:gd name="T6" fmla="*/ 84 w 377"/>
                <a:gd name="T7" fmla="*/ 102 h 174"/>
                <a:gd name="T8" fmla="*/ 166 w 377"/>
                <a:gd name="T9" fmla="*/ 125 h 174"/>
                <a:gd name="T10" fmla="*/ 233 w 377"/>
                <a:gd name="T11" fmla="*/ 47 h 174"/>
                <a:gd name="T12" fmla="*/ 296 w 377"/>
                <a:gd name="T13" fmla="*/ 93 h 174"/>
                <a:gd name="T14" fmla="*/ 356 w 377"/>
                <a:gd name="T15" fmla="*/ 6 h 174"/>
                <a:gd name="T16" fmla="*/ 371 w 377"/>
                <a:gd name="T17" fmla="*/ 4 h 174"/>
                <a:gd name="T18" fmla="*/ 374 w 377"/>
                <a:gd name="T19" fmla="*/ 19 h 174"/>
                <a:gd name="T20" fmla="*/ 301 w 377"/>
                <a:gd name="T21" fmla="*/ 124 h 174"/>
                <a:gd name="T22" fmla="*/ 236 w 377"/>
                <a:gd name="T23" fmla="*/ 76 h 174"/>
                <a:gd name="T24" fmla="*/ 173 w 377"/>
                <a:gd name="T25" fmla="*/ 150 h 174"/>
                <a:gd name="T26" fmla="*/ 88 w 377"/>
                <a:gd name="T27" fmla="*/ 126 h 174"/>
                <a:gd name="T28" fmla="*/ 18 w 377"/>
                <a:gd name="T29" fmla="*/ 172 h 174"/>
                <a:gd name="T30" fmla="*/ 12 w 377"/>
                <a:gd name="T3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7" h="174">
                  <a:moveTo>
                    <a:pt x="12" y="174"/>
                  </a:moveTo>
                  <a:cubicBezTo>
                    <a:pt x="8" y="174"/>
                    <a:pt x="5" y="172"/>
                    <a:pt x="3" y="169"/>
                  </a:cubicBezTo>
                  <a:cubicBezTo>
                    <a:pt x="0" y="164"/>
                    <a:pt x="1" y="157"/>
                    <a:pt x="6" y="154"/>
                  </a:cubicBezTo>
                  <a:cubicBezTo>
                    <a:pt x="84" y="102"/>
                    <a:pt x="84" y="102"/>
                    <a:pt x="84" y="102"/>
                  </a:cubicBezTo>
                  <a:cubicBezTo>
                    <a:pt x="166" y="125"/>
                    <a:pt x="166" y="125"/>
                    <a:pt x="166" y="125"/>
                  </a:cubicBezTo>
                  <a:cubicBezTo>
                    <a:pt x="233" y="47"/>
                    <a:pt x="233" y="47"/>
                    <a:pt x="233" y="47"/>
                  </a:cubicBezTo>
                  <a:cubicBezTo>
                    <a:pt x="296" y="93"/>
                    <a:pt x="296" y="93"/>
                    <a:pt x="296" y="93"/>
                  </a:cubicBezTo>
                  <a:cubicBezTo>
                    <a:pt x="356" y="6"/>
                    <a:pt x="356" y="6"/>
                    <a:pt x="356" y="6"/>
                  </a:cubicBezTo>
                  <a:cubicBezTo>
                    <a:pt x="360" y="2"/>
                    <a:pt x="366" y="0"/>
                    <a:pt x="371" y="4"/>
                  </a:cubicBezTo>
                  <a:cubicBezTo>
                    <a:pt x="376" y="7"/>
                    <a:pt x="377" y="14"/>
                    <a:pt x="374" y="19"/>
                  </a:cubicBezTo>
                  <a:cubicBezTo>
                    <a:pt x="301" y="124"/>
                    <a:pt x="301" y="124"/>
                    <a:pt x="301" y="124"/>
                  </a:cubicBezTo>
                  <a:cubicBezTo>
                    <a:pt x="236" y="76"/>
                    <a:pt x="236" y="76"/>
                    <a:pt x="236" y="76"/>
                  </a:cubicBezTo>
                  <a:cubicBezTo>
                    <a:pt x="173" y="150"/>
                    <a:pt x="173" y="150"/>
                    <a:pt x="173" y="150"/>
                  </a:cubicBezTo>
                  <a:cubicBezTo>
                    <a:pt x="88" y="126"/>
                    <a:pt x="88" y="126"/>
                    <a:pt x="88" y="126"/>
                  </a:cubicBezTo>
                  <a:cubicBezTo>
                    <a:pt x="18" y="172"/>
                    <a:pt x="18" y="172"/>
                    <a:pt x="18" y="172"/>
                  </a:cubicBezTo>
                  <a:cubicBezTo>
                    <a:pt x="16" y="173"/>
                    <a:pt x="14" y="174"/>
                    <a:pt x="12" y="1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prstClr val="black"/>
                </a:solidFill>
              </a:endParaRPr>
            </a:p>
          </p:txBody>
        </p:sp>
      </p:grpSp>
      <p:grpSp>
        <p:nvGrpSpPr>
          <p:cNvPr id="31" name="组合 30"/>
          <p:cNvGrpSpPr/>
          <p:nvPr/>
        </p:nvGrpSpPr>
        <p:grpSpPr>
          <a:xfrm>
            <a:off x="985302" y="2254023"/>
            <a:ext cx="2188085" cy="1313085"/>
            <a:chOff x="973002" y="2674878"/>
            <a:chExt cx="2188085" cy="1313085"/>
          </a:xfrm>
        </p:grpSpPr>
        <p:sp>
          <p:nvSpPr>
            <p:cNvPr id="32" name="Rectangle 58"/>
            <p:cNvSpPr/>
            <p:nvPr/>
          </p:nvSpPr>
          <p:spPr>
            <a:xfrm>
              <a:off x="973002" y="3064633"/>
              <a:ext cx="2188085" cy="923330"/>
            </a:xfrm>
            <a:prstGeom prst="rect">
              <a:avLst/>
            </a:prstGeom>
          </p:spPr>
          <p:txBody>
            <a:bodyPr wrap="square">
              <a:spAutoFit/>
            </a:bodyPr>
            <a:lstStyle/>
            <a:p>
              <a:pPr>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altLang="zh-CN" sz="12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33" name="TextBox 59"/>
            <p:cNvSpPr txBox="1"/>
            <p:nvPr/>
          </p:nvSpPr>
          <p:spPr>
            <a:xfrm>
              <a:off x="980981" y="2674878"/>
              <a:ext cx="877163" cy="369332"/>
            </a:xfrm>
            <a:prstGeom prst="rect">
              <a:avLst/>
            </a:prstGeom>
            <a:noFill/>
          </p:spPr>
          <p:txBody>
            <a:bodyPr wrap="none"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思路一</a:t>
              </a:r>
              <a:endParaRPr lang="en-US" b="1" dirty="0">
                <a:solidFill>
                  <a:schemeClr val="tx2"/>
                </a:solidFill>
                <a:latin typeface="微软雅黑" panose="020B0503020204020204" pitchFamily="34" charset="-122"/>
                <a:ea typeface="微软雅黑" panose="020B0503020204020204" pitchFamily="34" charset="-122"/>
              </a:endParaRPr>
            </a:p>
          </p:txBody>
        </p:sp>
        <p:cxnSp>
          <p:nvCxnSpPr>
            <p:cNvPr id="34" name="Straight Connector 60"/>
            <p:cNvCxnSpPr/>
            <p:nvPr/>
          </p:nvCxnSpPr>
          <p:spPr>
            <a:xfrm>
              <a:off x="1056210" y="3050969"/>
              <a:ext cx="2033774"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968672" y="4251393"/>
            <a:ext cx="2133612" cy="1607668"/>
            <a:chOff x="956372" y="4672248"/>
            <a:chExt cx="2133612" cy="1607668"/>
          </a:xfrm>
        </p:grpSpPr>
        <p:sp>
          <p:nvSpPr>
            <p:cNvPr id="36" name="Rectangle 61"/>
            <p:cNvSpPr/>
            <p:nvPr/>
          </p:nvSpPr>
          <p:spPr>
            <a:xfrm>
              <a:off x="959498" y="5079587"/>
              <a:ext cx="2104877" cy="1200329"/>
            </a:xfrm>
            <a:prstGeom prst="rect">
              <a:avLst/>
            </a:prstGeom>
          </p:spPr>
          <p:txBody>
            <a:bodyPr wrap="square">
              <a:spAutoFit/>
            </a:bodyPr>
            <a:lstStyle/>
            <a:p>
              <a:pPr algn="just">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cs typeface="Open Sans Light" pitchFamily="34" charset="0"/>
                </a:rPr>
                <a:t>生动</a:t>
              </a: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en-US" sz="1200" dirty="0">
                <a:solidFill>
                  <a:srgbClr val="3F3F3F"/>
                </a:solidFill>
                <a:latin typeface="微软雅黑" panose="020B0503020204020204" pitchFamily="34" charset="-122"/>
                <a:ea typeface="微软雅黑" panose="020B0503020204020204" pitchFamily="34" charset="-122"/>
              </a:endParaRPr>
            </a:p>
          </p:txBody>
        </p:sp>
        <p:sp>
          <p:nvSpPr>
            <p:cNvPr id="37" name="TextBox 62"/>
            <p:cNvSpPr txBox="1"/>
            <p:nvPr/>
          </p:nvSpPr>
          <p:spPr>
            <a:xfrm>
              <a:off x="956372" y="4672248"/>
              <a:ext cx="877163" cy="369332"/>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思路四</a:t>
              </a:r>
              <a:endParaRPr lang="en-US" altLang="zh-CN" b="1" dirty="0">
                <a:latin typeface="微软雅黑" panose="020B0503020204020204" pitchFamily="34" charset="-122"/>
                <a:ea typeface="微软雅黑" panose="020B0503020204020204" pitchFamily="34" charset="-122"/>
              </a:endParaRPr>
            </a:p>
          </p:txBody>
        </p:sp>
        <p:cxnSp>
          <p:nvCxnSpPr>
            <p:cNvPr id="38" name="Straight Connector 63"/>
            <p:cNvCxnSpPr/>
            <p:nvPr/>
          </p:nvCxnSpPr>
          <p:spPr>
            <a:xfrm>
              <a:off x="1056210" y="5065923"/>
              <a:ext cx="2033774"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8966942" y="2236439"/>
            <a:ext cx="2142404" cy="1607668"/>
            <a:chOff x="8954642" y="2657294"/>
            <a:chExt cx="2142404" cy="1607668"/>
          </a:xfrm>
        </p:grpSpPr>
        <p:sp>
          <p:nvSpPr>
            <p:cNvPr id="40" name="Rectangle 90"/>
            <p:cNvSpPr/>
            <p:nvPr/>
          </p:nvSpPr>
          <p:spPr>
            <a:xfrm>
              <a:off x="8975352" y="3064633"/>
              <a:ext cx="2104877" cy="1200329"/>
            </a:xfrm>
            <a:prstGeom prst="rect">
              <a:avLst/>
            </a:prstGeom>
          </p:spPr>
          <p:txBody>
            <a:bodyPr wrap="square">
              <a:spAutoFit/>
            </a:bodyPr>
            <a:lstStyle/>
            <a:p>
              <a:pPr algn="just">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cs typeface="Open Sans Light" pitchFamily="34" charset="0"/>
                </a:rPr>
                <a:t>生动</a:t>
              </a: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en-US" sz="1200" dirty="0">
                <a:solidFill>
                  <a:srgbClr val="3F3F3F"/>
                </a:solidFill>
                <a:latin typeface="微软雅黑" panose="020B0503020204020204" pitchFamily="34" charset="-122"/>
                <a:ea typeface="微软雅黑" panose="020B0503020204020204" pitchFamily="34" charset="-122"/>
              </a:endParaRPr>
            </a:p>
          </p:txBody>
        </p:sp>
        <p:sp>
          <p:nvSpPr>
            <p:cNvPr id="41" name="TextBox 91"/>
            <p:cNvSpPr txBox="1"/>
            <p:nvPr/>
          </p:nvSpPr>
          <p:spPr>
            <a:xfrm>
              <a:off x="8954642" y="2657294"/>
              <a:ext cx="877163" cy="369332"/>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思路二</a:t>
              </a:r>
              <a:endParaRPr lang="en-US" altLang="zh-CN" b="1" dirty="0">
                <a:latin typeface="微软雅黑" panose="020B0503020204020204" pitchFamily="34" charset="-122"/>
                <a:ea typeface="微软雅黑" panose="020B0503020204020204" pitchFamily="34" charset="-122"/>
              </a:endParaRPr>
            </a:p>
          </p:txBody>
        </p:sp>
        <p:cxnSp>
          <p:nvCxnSpPr>
            <p:cNvPr id="42" name="Straight Connector 92"/>
            <p:cNvCxnSpPr/>
            <p:nvPr/>
          </p:nvCxnSpPr>
          <p:spPr>
            <a:xfrm>
              <a:off x="9063272" y="3050969"/>
              <a:ext cx="2033774"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8966942" y="4251393"/>
            <a:ext cx="2142404" cy="1607668"/>
            <a:chOff x="8954642" y="4672248"/>
            <a:chExt cx="2142404" cy="1607668"/>
          </a:xfrm>
        </p:grpSpPr>
        <p:sp>
          <p:nvSpPr>
            <p:cNvPr id="44" name="Rectangle 93"/>
            <p:cNvSpPr/>
            <p:nvPr/>
          </p:nvSpPr>
          <p:spPr>
            <a:xfrm>
              <a:off x="8966560" y="5079587"/>
              <a:ext cx="2104877" cy="1200329"/>
            </a:xfrm>
            <a:prstGeom prst="rect">
              <a:avLst/>
            </a:prstGeom>
          </p:spPr>
          <p:txBody>
            <a:bodyPr wrap="square">
              <a:spAutoFit/>
            </a:bodyPr>
            <a:lstStyle/>
            <a:p>
              <a:pPr algn="just">
                <a:lnSpc>
                  <a:spcPct val="150000"/>
                </a:lnSpc>
              </a:pP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cs typeface="Open Sans Light" pitchFamily="34" charset="0"/>
                </a:rPr>
                <a:t>生动</a:t>
              </a:r>
              <a:r>
                <a:rPr lang="zh-CN" altLang="en-US" sz="1200" dirty="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en-US" sz="1200" dirty="0">
                <a:solidFill>
                  <a:srgbClr val="3F3F3F"/>
                </a:solidFill>
                <a:latin typeface="微软雅黑" panose="020B0503020204020204" pitchFamily="34" charset="-122"/>
                <a:ea typeface="微软雅黑" panose="020B0503020204020204" pitchFamily="34" charset="-122"/>
              </a:endParaRPr>
            </a:p>
          </p:txBody>
        </p:sp>
        <p:sp>
          <p:nvSpPr>
            <p:cNvPr id="45" name="TextBox 94"/>
            <p:cNvSpPr txBox="1"/>
            <p:nvPr/>
          </p:nvSpPr>
          <p:spPr>
            <a:xfrm>
              <a:off x="8954642" y="4672248"/>
              <a:ext cx="877163" cy="369332"/>
            </a:xfrm>
            <a:prstGeom prst="rect">
              <a:avLst/>
            </a:prstGeom>
            <a:noFill/>
          </p:spPr>
          <p:txBody>
            <a:bodyPr wrap="none"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思路三</a:t>
              </a:r>
              <a:endParaRPr lang="en-US" altLang="zh-CN" b="1" dirty="0">
                <a:solidFill>
                  <a:schemeClr val="tx2"/>
                </a:solidFill>
                <a:latin typeface="微软雅黑" panose="020B0503020204020204" pitchFamily="34" charset="-122"/>
                <a:ea typeface="微软雅黑" panose="020B0503020204020204" pitchFamily="34" charset="-122"/>
              </a:endParaRPr>
            </a:p>
          </p:txBody>
        </p:sp>
        <p:cxnSp>
          <p:nvCxnSpPr>
            <p:cNvPr id="46" name="Straight Connector 95"/>
            <p:cNvCxnSpPr/>
            <p:nvPr/>
          </p:nvCxnSpPr>
          <p:spPr>
            <a:xfrm>
              <a:off x="9063272" y="5065923"/>
              <a:ext cx="2033774"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787229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53" presetClass="entr" presetSubtype="52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anim calcmode="lin" valueType="num">
                                      <p:cBhvr>
                                        <p:cTn id="26" dur="500" fill="hold"/>
                                        <p:tgtEl>
                                          <p:spTgt spid="20"/>
                                        </p:tgtEl>
                                        <p:attrNameLst>
                                          <p:attrName>ppt_x</p:attrName>
                                        </p:attrNameLst>
                                      </p:cBhvr>
                                      <p:tavLst>
                                        <p:tav tm="0">
                                          <p:val>
                                            <p:fltVal val="0.5"/>
                                          </p:val>
                                        </p:tav>
                                        <p:tav tm="100000">
                                          <p:val>
                                            <p:strVal val="#ppt_x"/>
                                          </p:val>
                                        </p:tav>
                                      </p:tavLst>
                                    </p:anim>
                                    <p:anim calcmode="lin" valueType="num">
                                      <p:cBhvr>
                                        <p:cTn id="27" dur="500" fill="hold"/>
                                        <p:tgtEl>
                                          <p:spTgt spid="20"/>
                                        </p:tgtEl>
                                        <p:attrNameLst>
                                          <p:attrName>ppt_y</p:attrName>
                                        </p:attrNameLst>
                                      </p:cBhvr>
                                      <p:tavLst>
                                        <p:tav tm="0">
                                          <p:val>
                                            <p:fltVal val="0.5"/>
                                          </p:val>
                                        </p:tav>
                                        <p:tav tm="100000">
                                          <p:val>
                                            <p:strVal val="#ppt_y"/>
                                          </p:val>
                                        </p:tav>
                                      </p:tavLst>
                                    </p:anim>
                                  </p:childTnLst>
                                </p:cTn>
                              </p:par>
                            </p:childTnLst>
                          </p:cTn>
                        </p:par>
                        <p:par>
                          <p:cTn id="28" fill="hold">
                            <p:stCondLst>
                              <p:cond delay="1620"/>
                            </p:stCondLst>
                            <p:childTnLst>
                              <p:par>
                                <p:cTn id="29" presetID="53" presetClass="entr" presetSubtype="52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anim calcmode="lin" valueType="num">
                                      <p:cBhvr>
                                        <p:cTn id="34" dur="500" fill="hold"/>
                                        <p:tgtEl>
                                          <p:spTgt spid="17"/>
                                        </p:tgtEl>
                                        <p:attrNameLst>
                                          <p:attrName>ppt_x</p:attrName>
                                        </p:attrNameLst>
                                      </p:cBhvr>
                                      <p:tavLst>
                                        <p:tav tm="0">
                                          <p:val>
                                            <p:fltVal val="0.5"/>
                                          </p:val>
                                        </p:tav>
                                        <p:tav tm="100000">
                                          <p:val>
                                            <p:strVal val="#ppt_x"/>
                                          </p:val>
                                        </p:tav>
                                      </p:tavLst>
                                    </p:anim>
                                    <p:anim calcmode="lin" valueType="num">
                                      <p:cBhvr>
                                        <p:cTn id="35" dur="500" fill="hold"/>
                                        <p:tgtEl>
                                          <p:spTgt spid="17"/>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1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anim calcmode="lin" valueType="num">
                                      <p:cBhvr>
                                        <p:cTn id="41" dur="500" fill="hold"/>
                                        <p:tgtEl>
                                          <p:spTgt spid="11"/>
                                        </p:tgtEl>
                                        <p:attrNameLst>
                                          <p:attrName>ppt_x</p:attrName>
                                        </p:attrNameLst>
                                      </p:cBhvr>
                                      <p:tavLst>
                                        <p:tav tm="0">
                                          <p:val>
                                            <p:fltVal val="0.5"/>
                                          </p:val>
                                        </p:tav>
                                        <p:tav tm="100000">
                                          <p:val>
                                            <p:strVal val="#ppt_x"/>
                                          </p:val>
                                        </p:tav>
                                      </p:tavLst>
                                    </p:anim>
                                    <p:anim calcmode="lin" valueType="num">
                                      <p:cBhvr>
                                        <p:cTn id="42" dur="500" fill="hold"/>
                                        <p:tgtEl>
                                          <p:spTgt spid="11"/>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20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anim calcmode="lin" valueType="num">
                                      <p:cBhvr>
                                        <p:cTn id="48" dur="500" fill="hold"/>
                                        <p:tgtEl>
                                          <p:spTgt spid="5"/>
                                        </p:tgtEl>
                                        <p:attrNameLst>
                                          <p:attrName>ppt_x</p:attrName>
                                        </p:attrNameLst>
                                      </p:cBhvr>
                                      <p:tavLst>
                                        <p:tav tm="0">
                                          <p:val>
                                            <p:fltVal val="0.5"/>
                                          </p:val>
                                        </p:tav>
                                        <p:tav tm="100000">
                                          <p:val>
                                            <p:strVal val="#ppt_x"/>
                                          </p:val>
                                        </p:tav>
                                      </p:tavLst>
                                    </p:anim>
                                    <p:anim calcmode="lin" valueType="num">
                                      <p:cBhvr>
                                        <p:cTn id="49" dur="500" fill="hold"/>
                                        <p:tgtEl>
                                          <p:spTgt spid="5"/>
                                        </p:tgtEl>
                                        <p:attrNameLst>
                                          <p:attrName>ppt_y</p:attrName>
                                        </p:attrNameLst>
                                      </p:cBhvr>
                                      <p:tavLst>
                                        <p:tav tm="0">
                                          <p:val>
                                            <p:fltVal val="0.5"/>
                                          </p:val>
                                        </p:tav>
                                        <p:tav tm="100000">
                                          <p:val>
                                            <p:strVal val="#ppt_y"/>
                                          </p:val>
                                        </p:tav>
                                      </p:tavLst>
                                    </p:anim>
                                  </p:childTnLst>
                                </p:cTn>
                              </p:par>
                              <p:par>
                                <p:cTn id="50" presetID="53" presetClass="entr" presetSubtype="528" fill="hold" nodeType="withEffect">
                                  <p:stCondLst>
                                    <p:cond delay="30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anim calcmode="lin" valueType="num">
                                      <p:cBhvr>
                                        <p:cTn id="55" dur="500" fill="hold"/>
                                        <p:tgtEl>
                                          <p:spTgt spid="14"/>
                                        </p:tgtEl>
                                        <p:attrNameLst>
                                          <p:attrName>ppt_x</p:attrName>
                                        </p:attrNameLst>
                                      </p:cBhvr>
                                      <p:tavLst>
                                        <p:tav tm="0">
                                          <p:val>
                                            <p:fltVal val="0.5"/>
                                          </p:val>
                                        </p:tav>
                                        <p:tav tm="100000">
                                          <p:val>
                                            <p:strVal val="#ppt_x"/>
                                          </p:val>
                                        </p:tav>
                                      </p:tavLst>
                                    </p:anim>
                                    <p:anim calcmode="lin" valueType="num">
                                      <p:cBhvr>
                                        <p:cTn id="56" dur="500" fill="hold"/>
                                        <p:tgtEl>
                                          <p:spTgt spid="14"/>
                                        </p:tgtEl>
                                        <p:attrNameLst>
                                          <p:attrName>ppt_y</p:attrName>
                                        </p:attrNameLst>
                                      </p:cBhvr>
                                      <p:tavLst>
                                        <p:tav tm="0">
                                          <p:val>
                                            <p:fltVal val="0.5"/>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nodeType="withEffect">
                                  <p:stCondLst>
                                    <p:cond delay="10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par>
                                <p:cTn id="63" presetID="10" presetClass="entr" presetSubtype="0" fill="hold" nodeType="withEffect">
                                  <p:stCondLst>
                                    <p:cond delay="2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par>
                                <p:cTn id="66" presetID="10" presetClass="entr" presetSubtype="0" fill="hold" nodeType="withEffect">
                                  <p:stCondLst>
                                    <p:cond delay="30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107996"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疑问？</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0156121" y="3223220"/>
            <a:ext cx="1416242" cy="1349569"/>
            <a:chOff x="2243309" y="2112361"/>
            <a:chExt cx="997900" cy="950136"/>
          </a:xfrm>
        </p:grpSpPr>
        <p:grpSp>
          <p:nvGrpSpPr>
            <p:cNvPr id="6" name="组合 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7" name="TextBox 57"/>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WHY</a:t>
              </a:r>
            </a:p>
            <a:p>
              <a:pPr algn="ctr"/>
              <a:r>
                <a:rPr lang="zh-CN" altLang="en-US" sz="2300" b="1" dirty="0">
                  <a:latin typeface="微软雅黑" pitchFamily="34" charset="-122"/>
                  <a:ea typeface="微软雅黑" pitchFamily="34" charset="-122"/>
                </a:rPr>
                <a:t>？</a:t>
              </a:r>
            </a:p>
          </p:txBody>
        </p:sp>
      </p:grpSp>
      <p:grpSp>
        <p:nvGrpSpPr>
          <p:cNvPr id="13" name="组合 12"/>
          <p:cNvGrpSpPr/>
          <p:nvPr/>
        </p:nvGrpSpPr>
        <p:grpSpPr>
          <a:xfrm>
            <a:off x="8684511" y="3223220"/>
            <a:ext cx="1416242" cy="1349569"/>
            <a:chOff x="2243309" y="2112361"/>
            <a:chExt cx="997900" cy="950136"/>
          </a:xfrm>
        </p:grpSpPr>
        <p:grpSp>
          <p:nvGrpSpPr>
            <p:cNvPr id="14" name="组合 1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15" name="TextBox 62"/>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solidFill>
                    <a:schemeClr val="tx2"/>
                  </a:solidFill>
                  <a:latin typeface="微软雅黑" pitchFamily="34" charset="-122"/>
                  <a:ea typeface="微软雅黑" pitchFamily="34" charset="-122"/>
                </a:rPr>
                <a:t>HOW</a:t>
              </a:r>
            </a:p>
            <a:p>
              <a:pPr algn="ctr"/>
              <a:r>
                <a:rPr lang="zh-CN" altLang="en-US" sz="2300" b="1" dirty="0">
                  <a:solidFill>
                    <a:schemeClr val="tx2"/>
                  </a:solidFill>
                  <a:latin typeface="微软雅黑" pitchFamily="34" charset="-122"/>
                  <a:ea typeface="微软雅黑" pitchFamily="34" charset="-122"/>
                </a:rPr>
                <a:t>？</a:t>
              </a:r>
            </a:p>
          </p:txBody>
        </p:sp>
      </p:grpSp>
      <p:grpSp>
        <p:nvGrpSpPr>
          <p:cNvPr id="18" name="组合 17"/>
          <p:cNvGrpSpPr/>
          <p:nvPr/>
        </p:nvGrpSpPr>
        <p:grpSpPr>
          <a:xfrm>
            <a:off x="7220809" y="3223220"/>
            <a:ext cx="1416242" cy="1349569"/>
            <a:chOff x="2243309" y="2112361"/>
            <a:chExt cx="997900" cy="950136"/>
          </a:xfrm>
        </p:grpSpPr>
        <p:grpSp>
          <p:nvGrpSpPr>
            <p:cNvPr id="19" name="组合 1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20" name="TextBox 67"/>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WHO</a:t>
              </a:r>
            </a:p>
            <a:p>
              <a:pPr algn="ctr"/>
              <a:r>
                <a:rPr lang="zh-CN" altLang="en-US" sz="2300" b="1" dirty="0">
                  <a:latin typeface="微软雅黑" pitchFamily="34" charset="-122"/>
                  <a:ea typeface="微软雅黑" pitchFamily="34" charset="-122"/>
                </a:rPr>
                <a:t>？</a:t>
              </a:r>
            </a:p>
          </p:txBody>
        </p:sp>
      </p:grpSp>
      <p:grpSp>
        <p:nvGrpSpPr>
          <p:cNvPr id="23" name="组合 22"/>
          <p:cNvGrpSpPr/>
          <p:nvPr/>
        </p:nvGrpSpPr>
        <p:grpSpPr>
          <a:xfrm>
            <a:off x="5733376" y="3223220"/>
            <a:ext cx="1416242" cy="1349569"/>
            <a:chOff x="2243309" y="2112361"/>
            <a:chExt cx="997900" cy="950136"/>
          </a:xfrm>
        </p:grpSpPr>
        <p:grpSp>
          <p:nvGrpSpPr>
            <p:cNvPr id="24" name="组合 2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accent1"/>
                  </a:solidFill>
                  <a:latin typeface="微软雅黑" panose="020B0503020204020204" pitchFamily="34" charset="-122"/>
                  <a:ea typeface="微软雅黑" panose="020B0503020204020204"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accent1"/>
                  </a:solidFill>
                  <a:latin typeface="微软雅黑" panose="020B0503020204020204" pitchFamily="34" charset="-122"/>
                  <a:ea typeface="微软雅黑" panose="020B0503020204020204" pitchFamily="34" charset="-122"/>
                </a:endParaRPr>
              </a:p>
            </p:txBody>
          </p:sp>
        </p:grpSp>
        <p:sp>
          <p:nvSpPr>
            <p:cNvPr id="25" name="TextBox 81"/>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solidFill>
                    <a:schemeClr val="tx2"/>
                  </a:solidFill>
                  <a:latin typeface="微软雅黑" pitchFamily="34" charset="-122"/>
                  <a:ea typeface="微软雅黑" pitchFamily="34" charset="-122"/>
                </a:rPr>
                <a:t>WHEN</a:t>
              </a:r>
            </a:p>
            <a:p>
              <a:pPr algn="ctr"/>
              <a:r>
                <a:rPr lang="zh-CN" altLang="en-US" sz="2300" b="1" dirty="0">
                  <a:solidFill>
                    <a:schemeClr val="tx2"/>
                  </a:solidFill>
                  <a:latin typeface="微软雅黑" pitchFamily="34" charset="-122"/>
                  <a:ea typeface="微软雅黑" pitchFamily="34" charset="-122"/>
                </a:rPr>
                <a:t>？</a:t>
              </a:r>
            </a:p>
          </p:txBody>
        </p:sp>
      </p:grpSp>
      <p:grpSp>
        <p:nvGrpSpPr>
          <p:cNvPr id="28" name="组合 27"/>
          <p:cNvGrpSpPr/>
          <p:nvPr/>
        </p:nvGrpSpPr>
        <p:grpSpPr>
          <a:xfrm>
            <a:off x="4244865" y="3223220"/>
            <a:ext cx="1416242" cy="1349569"/>
            <a:chOff x="2243309" y="2112361"/>
            <a:chExt cx="997900" cy="950136"/>
          </a:xfrm>
        </p:grpSpPr>
        <p:grpSp>
          <p:nvGrpSpPr>
            <p:cNvPr id="29" name="组合 2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30" name="TextBox 96"/>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WHAT</a:t>
              </a:r>
            </a:p>
            <a:p>
              <a:pPr algn="ctr"/>
              <a:r>
                <a:rPr lang="zh-CN" altLang="en-US" sz="2300" b="1" dirty="0">
                  <a:latin typeface="微软雅黑" pitchFamily="34" charset="-122"/>
                  <a:ea typeface="微软雅黑" pitchFamily="34" charset="-122"/>
                </a:rPr>
                <a:t>？</a:t>
              </a:r>
            </a:p>
          </p:txBody>
        </p:sp>
      </p:grpSp>
      <p:sp>
        <p:nvSpPr>
          <p:cNvPr id="33" name="TextBox 99"/>
          <p:cNvSpPr txBox="1"/>
          <p:nvPr/>
        </p:nvSpPr>
        <p:spPr>
          <a:xfrm>
            <a:off x="4276506" y="1594392"/>
            <a:ext cx="3942395" cy="831574"/>
          </a:xfrm>
          <a:prstGeom prst="rect">
            <a:avLst/>
          </a:prstGeom>
          <a:noFill/>
        </p:spPr>
        <p:txBody>
          <a:bodyPr wrap="square" lIns="91422" tIns="45711" rIns="91422" bIns="45711" rtlCol="0">
            <a:spAutoFit/>
          </a:bodyPr>
          <a:lstStyle/>
          <a:p>
            <a:r>
              <a:rPr lang="zh-CN" altLang="en-US" sz="4800" b="1" dirty="0" smtClean="0">
                <a:latin typeface="微软雅黑" panose="020B0503020204020204" pitchFamily="34" charset="-122"/>
                <a:ea typeface="微软雅黑" panose="020B0503020204020204" pitchFamily="34" charset="-122"/>
              </a:rPr>
              <a:t>欢迎大家提问</a:t>
            </a:r>
            <a:endParaRPr lang="en-US" sz="4800" b="1" dirty="0">
              <a:latin typeface="微软雅黑" panose="020B0503020204020204" pitchFamily="34" charset="-122"/>
              <a:ea typeface="微软雅黑" panose="020B0503020204020204" pitchFamily="34" charset="-122"/>
            </a:endParaRPr>
          </a:p>
        </p:txBody>
      </p:sp>
      <p:sp>
        <p:nvSpPr>
          <p:cNvPr id="34" name="Rectangle 53"/>
          <p:cNvSpPr/>
          <p:nvPr/>
        </p:nvSpPr>
        <p:spPr>
          <a:xfrm>
            <a:off x="4276512" y="2484960"/>
            <a:ext cx="4199274" cy="369314"/>
          </a:xfrm>
          <a:prstGeom prst="rect">
            <a:avLst/>
          </a:prstGeom>
          <a:noFill/>
        </p:spPr>
        <p:txBody>
          <a:bodyPr wrap="square" lIns="91422" tIns="45711" rIns="91422" bIns="45711">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单击此处添加副标题或详细文本描述</a:t>
            </a:r>
            <a:endParaRPr lang="id-ID" dirty="0">
              <a:solidFill>
                <a:srgbClr val="3F3F3F"/>
              </a:solidFill>
              <a:latin typeface="微软雅黑" panose="020B0503020204020204" pitchFamily="34" charset="-122"/>
              <a:ea typeface="微软雅黑" panose="020B0503020204020204" pitchFamily="34" charset="-122"/>
            </a:endParaRPr>
          </a:p>
        </p:txBody>
      </p:sp>
      <p:sp>
        <p:nvSpPr>
          <p:cNvPr id="35" name="TextBox 101"/>
          <p:cNvSpPr txBox="1"/>
          <p:nvPr/>
        </p:nvSpPr>
        <p:spPr>
          <a:xfrm>
            <a:off x="4488716" y="5020245"/>
            <a:ext cx="4891910" cy="488467"/>
          </a:xfrm>
          <a:prstGeom prst="rect">
            <a:avLst/>
          </a:prstGeom>
          <a:noFill/>
        </p:spPr>
        <p:txBody>
          <a:bodyPr wrap="square" lIns="0" tIns="0" rIns="0" bIns="0" rtlCol="0">
            <a:spAutoFit/>
          </a:bodyPr>
          <a:lstStyle/>
          <a:p>
            <a:pPr algn="just">
              <a:lnSpc>
                <a:spcPts val="2000"/>
              </a:lnSpc>
            </a:pPr>
            <a:r>
              <a:rPr lang="zh-CN" altLang="en-US" sz="1300" dirty="0" smtClean="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300" dirty="0" smtClean="0">
                <a:solidFill>
                  <a:srgbClr val="3F3F3F"/>
                </a:solidFill>
                <a:latin typeface="微软雅黑" pitchFamily="34" charset="-122"/>
                <a:ea typeface="微软雅黑" pitchFamily="34" charset="-122"/>
              </a:rPr>
              <a:t>……</a:t>
            </a:r>
            <a:endParaRPr lang="en-US" altLang="zh-CN" sz="1300" dirty="0">
              <a:solidFill>
                <a:srgbClr val="3F3F3F"/>
              </a:solidFill>
              <a:latin typeface="微软雅黑" pitchFamily="34" charset="-122"/>
              <a:ea typeface="微软雅黑" pitchFamily="34" charset="-122"/>
            </a:endParaRPr>
          </a:p>
        </p:txBody>
      </p:sp>
      <p:pic>
        <p:nvPicPr>
          <p:cNvPr id="36" name="图片 35"/>
          <p:cNvPicPr>
            <a:picLocks noChangeAspect="1"/>
          </p:cNvPicPr>
          <p:nvPr/>
        </p:nvPicPr>
        <p:blipFill rotWithShape="1">
          <a:blip r:embed="rId3" cstate="print">
            <a:extLst>
              <a:ext uri="{28A0092B-C50C-407E-A947-70E740481C1C}">
                <a14:useLocalDpi xmlns:a14="http://schemas.microsoft.com/office/drawing/2010/main" val="0"/>
              </a:ext>
            </a:extLst>
          </a:blip>
          <a:srcRect l="10987" r="8780"/>
          <a:stretch/>
        </p:blipFill>
        <p:spPr>
          <a:xfrm>
            <a:off x="884931" y="1760888"/>
            <a:ext cx="2735552" cy="3636979"/>
          </a:xfrm>
          <a:prstGeom prst="rect">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2944109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080"/>
                            </p:stCondLst>
                            <p:childTnLst>
                              <p:par>
                                <p:cTn id="21" presetID="15"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1000" fill="hold"/>
                                        <p:tgtEl>
                                          <p:spTgt spid="36"/>
                                        </p:tgtEl>
                                        <p:attrNameLst>
                                          <p:attrName>ppt_w</p:attrName>
                                        </p:attrNameLst>
                                      </p:cBhvr>
                                      <p:tavLst>
                                        <p:tav tm="0">
                                          <p:val>
                                            <p:fltVal val="0"/>
                                          </p:val>
                                        </p:tav>
                                        <p:tav tm="100000">
                                          <p:val>
                                            <p:strVal val="#ppt_w"/>
                                          </p:val>
                                        </p:tav>
                                      </p:tavLst>
                                    </p:anim>
                                    <p:anim calcmode="lin" valueType="num">
                                      <p:cBhvr>
                                        <p:cTn id="24" dur="1000" fill="hold"/>
                                        <p:tgtEl>
                                          <p:spTgt spid="36"/>
                                        </p:tgtEl>
                                        <p:attrNameLst>
                                          <p:attrName>ppt_h</p:attrName>
                                        </p:attrNameLst>
                                      </p:cBhvr>
                                      <p:tavLst>
                                        <p:tav tm="0">
                                          <p:val>
                                            <p:fltVal val="0"/>
                                          </p:val>
                                        </p:tav>
                                        <p:tav tm="100000">
                                          <p:val>
                                            <p:strVal val="#ppt_h"/>
                                          </p:val>
                                        </p:tav>
                                      </p:tavLst>
                                    </p:anim>
                                    <p:anim calcmode="lin" valueType="num">
                                      <p:cBhvr>
                                        <p:cTn id="25"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6"/>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2080"/>
                            </p:stCondLst>
                            <p:childTnLst>
                              <p:par>
                                <p:cTn id="28" presetID="30"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800" decel="100000"/>
                                        <p:tgtEl>
                                          <p:spTgt spid="33"/>
                                        </p:tgtEl>
                                      </p:cBhvr>
                                    </p:animEffect>
                                    <p:anim calcmode="lin" valueType="num">
                                      <p:cBhvr>
                                        <p:cTn id="31" dur="800" decel="100000" fill="hold"/>
                                        <p:tgtEl>
                                          <p:spTgt spid="33"/>
                                        </p:tgtEl>
                                        <p:attrNameLst>
                                          <p:attrName>style.rotation</p:attrName>
                                        </p:attrNameLst>
                                      </p:cBhvr>
                                      <p:tavLst>
                                        <p:tav tm="0">
                                          <p:val>
                                            <p:fltVal val="-90"/>
                                          </p:val>
                                        </p:tav>
                                        <p:tav tm="100000">
                                          <p:val>
                                            <p:fltVal val="0"/>
                                          </p:val>
                                        </p:tav>
                                      </p:tavLst>
                                    </p:anim>
                                    <p:anim calcmode="lin" valueType="num">
                                      <p:cBhvr>
                                        <p:cTn id="32" dur="800" decel="100000" fill="hold"/>
                                        <p:tgtEl>
                                          <p:spTgt spid="33"/>
                                        </p:tgtEl>
                                        <p:attrNameLst>
                                          <p:attrName>ppt_x</p:attrName>
                                        </p:attrNameLst>
                                      </p:cBhvr>
                                      <p:tavLst>
                                        <p:tav tm="0">
                                          <p:val>
                                            <p:strVal val="#ppt_x+0.4"/>
                                          </p:val>
                                        </p:tav>
                                        <p:tav tm="100000">
                                          <p:val>
                                            <p:strVal val="#ppt_x-0.05"/>
                                          </p:val>
                                        </p:tav>
                                      </p:tavLst>
                                    </p:anim>
                                    <p:anim calcmode="lin" valueType="num">
                                      <p:cBhvr>
                                        <p:cTn id="33" dur="800" decel="100000" fill="hold"/>
                                        <p:tgtEl>
                                          <p:spTgt spid="33"/>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par>
                                <p:cTn id="36" presetID="30"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800" decel="100000"/>
                                        <p:tgtEl>
                                          <p:spTgt spid="34"/>
                                        </p:tgtEl>
                                      </p:cBhvr>
                                    </p:animEffect>
                                    <p:anim calcmode="lin" valueType="num">
                                      <p:cBhvr>
                                        <p:cTn id="39" dur="800" decel="100000" fill="hold"/>
                                        <p:tgtEl>
                                          <p:spTgt spid="34"/>
                                        </p:tgtEl>
                                        <p:attrNameLst>
                                          <p:attrName>style.rotation</p:attrName>
                                        </p:attrNameLst>
                                      </p:cBhvr>
                                      <p:tavLst>
                                        <p:tav tm="0">
                                          <p:val>
                                            <p:fltVal val="-90"/>
                                          </p:val>
                                        </p:tav>
                                        <p:tav tm="100000">
                                          <p:val>
                                            <p:fltVal val="0"/>
                                          </p:val>
                                        </p:tav>
                                      </p:tavLst>
                                    </p:anim>
                                    <p:anim calcmode="lin" valueType="num">
                                      <p:cBhvr>
                                        <p:cTn id="40" dur="800" decel="100000" fill="hold"/>
                                        <p:tgtEl>
                                          <p:spTgt spid="34"/>
                                        </p:tgtEl>
                                        <p:attrNameLst>
                                          <p:attrName>ppt_x</p:attrName>
                                        </p:attrNameLst>
                                      </p:cBhvr>
                                      <p:tavLst>
                                        <p:tav tm="0">
                                          <p:val>
                                            <p:strVal val="#ppt_x+0.4"/>
                                          </p:val>
                                        </p:tav>
                                        <p:tav tm="100000">
                                          <p:val>
                                            <p:strVal val="#ppt_x-0.05"/>
                                          </p:val>
                                        </p:tav>
                                      </p:tavLst>
                                    </p:anim>
                                    <p:anim calcmode="lin" valueType="num">
                                      <p:cBhvr>
                                        <p:cTn id="41" dur="800" decel="100000" fill="hold"/>
                                        <p:tgtEl>
                                          <p:spTgt spid="34"/>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44" fill="hold">
                            <p:stCondLst>
                              <p:cond delay="3080"/>
                            </p:stCondLst>
                            <p:childTnLst>
                              <p:par>
                                <p:cTn id="45" presetID="53" presetClass="entr" presetSubtype="16"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nodeType="withEffect">
                                  <p:stCondLst>
                                    <p:cond delay="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nodeType="withEffect">
                                  <p:stCondLst>
                                    <p:cond delay="5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nodeType="withEffect">
                                  <p:stCondLst>
                                    <p:cond delay="100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458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3" grpId="0"/>
      <p:bldP spid="34" grpId="0"/>
      <p:bldP spid="3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5163" y="597424"/>
            <a:ext cx="11036914" cy="5663154"/>
          </a:xfrm>
          <a:prstGeom prst="rect">
            <a:avLst/>
          </a:prstGeom>
          <a:blipFill dpi="0" rotWithShape="1">
            <a:blip r:embed="rId3" cstate="print">
              <a:extLst>
                <a:ext uri="{BEBA8EAE-BF5A-486C-A8C5-ECC9F3942E4B}">
                  <a14:imgProps xmlns:a14="http://schemas.microsoft.com/office/drawing/2010/main">
                    <a14:imgLayer>
                      <a14:imgEffect>
                        <a14:saturation sat="0"/>
                      </a14:imgEffect>
                      <a14:imgEffect>
                        <a14:brightnessContrast bright="-20000" contrast="-40000"/>
                      </a14:imgEffect>
                    </a14:imgLayer>
                  </a14:imgProps>
                </a:ext>
                <a:ext uri="{28A0092B-C50C-407E-A947-70E740481C1C}">
                  <a14:useLocalDpi xmlns:a14="http://schemas.microsoft.com/office/drawing/2010/main" val="0"/>
                </a:ext>
              </a:extLst>
            </a:blip>
            <a:srcRect/>
            <a:stretch>
              <a:fillRect t="-14875" b="-1487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885" tIns="60942" rIns="121885" bIns="60942" rtlCol="0" anchor="ctr"/>
          <a:lstStyle/>
          <a:p>
            <a:pPr algn="ctr"/>
            <a:endParaRPr lang="zh-CN" altLang="en-US"/>
          </a:p>
        </p:txBody>
      </p:sp>
      <p:sp>
        <p:nvSpPr>
          <p:cNvPr id="3" name="矩形 2"/>
          <p:cNvSpPr/>
          <p:nvPr/>
        </p:nvSpPr>
        <p:spPr>
          <a:xfrm>
            <a:off x="575163" y="597424"/>
            <a:ext cx="11036914" cy="5663154"/>
          </a:xfrm>
          <a:prstGeom prst="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5" tIns="60942" rIns="121885" bIns="60942" rtlCol="0" anchor="ctr"/>
          <a:lstStyle/>
          <a:p>
            <a:pPr algn="ctr"/>
            <a:endParaRPr lang="zh-CN" altLang="en-US"/>
          </a:p>
        </p:txBody>
      </p:sp>
      <p:sp>
        <p:nvSpPr>
          <p:cNvPr id="4" name="椭圆 1"/>
          <p:cNvSpPr/>
          <p:nvPr/>
        </p:nvSpPr>
        <p:spPr>
          <a:xfrm flipH="1">
            <a:off x="575163" y="1197333"/>
            <a:ext cx="8264470" cy="768788"/>
          </a:xfrm>
          <a:custGeom>
            <a:avLst/>
            <a:gdLst/>
            <a:ahLst/>
            <a:cxnLst/>
            <a:rect l="l" t="t" r="r" b="b"/>
            <a:pathLst>
              <a:path w="6452806" h="576741">
                <a:moveTo>
                  <a:pt x="288371" y="0"/>
                </a:moveTo>
                <a:lnTo>
                  <a:pt x="288397" y="3"/>
                </a:lnTo>
                <a:lnTo>
                  <a:pt x="410848" y="3"/>
                </a:lnTo>
                <a:lnTo>
                  <a:pt x="410848" y="2"/>
                </a:lnTo>
                <a:lnTo>
                  <a:pt x="4689118" y="2"/>
                </a:lnTo>
                <a:lnTo>
                  <a:pt x="4689118" y="0"/>
                </a:lnTo>
                <a:lnTo>
                  <a:pt x="6452806" y="0"/>
                </a:lnTo>
                <a:lnTo>
                  <a:pt x="6452806" y="576741"/>
                </a:lnTo>
                <a:lnTo>
                  <a:pt x="4865323" y="576741"/>
                </a:lnTo>
                <a:lnTo>
                  <a:pt x="4689118" y="576741"/>
                </a:lnTo>
                <a:lnTo>
                  <a:pt x="475950" y="576741"/>
                </a:lnTo>
                <a:lnTo>
                  <a:pt x="288375" y="576741"/>
                </a:lnTo>
                <a:cubicBezTo>
                  <a:pt x="288373" y="576741"/>
                  <a:pt x="288372" y="576741"/>
                  <a:pt x="288371" y="576741"/>
                </a:cubicBezTo>
                <a:cubicBezTo>
                  <a:pt x="129108" y="576741"/>
                  <a:pt x="0" y="447633"/>
                  <a:pt x="0" y="288371"/>
                </a:cubicBezTo>
                <a:cubicBezTo>
                  <a:pt x="0" y="129108"/>
                  <a:pt x="129108" y="0"/>
                  <a:pt x="288371" y="0"/>
                </a:cubicBezTo>
                <a:close/>
              </a:path>
            </a:pathLst>
          </a:custGeom>
          <a:solidFill>
            <a:schemeClr val="bg1"/>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21885" tIns="60942" rIns="121885" bIns="60942" rtlCol="0" anchor="ctr"/>
          <a:lstStyle/>
          <a:p>
            <a:pPr algn="ctr"/>
            <a:endParaRPr lang="zh-CN" altLang="en-US"/>
          </a:p>
        </p:txBody>
      </p:sp>
      <p:sp>
        <p:nvSpPr>
          <p:cNvPr id="5" name="标题 1"/>
          <p:cNvSpPr txBox="1">
            <a:spLocks/>
          </p:cNvSpPr>
          <p:nvPr/>
        </p:nvSpPr>
        <p:spPr>
          <a:xfrm>
            <a:off x="6387463" y="1246606"/>
            <a:ext cx="1919463" cy="630984"/>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zh-CN" altLang="en-US" sz="4299" b="1" dirty="0">
                <a:latin typeface="微软雅黑" pitchFamily="34" charset="-122"/>
                <a:ea typeface="微软雅黑" pitchFamily="34" charset="-122"/>
              </a:rPr>
              <a:t>结束语</a:t>
            </a:r>
          </a:p>
        </p:txBody>
      </p:sp>
      <p:sp>
        <p:nvSpPr>
          <p:cNvPr id="6" name="标题 1"/>
          <p:cNvSpPr txBox="1">
            <a:spLocks/>
          </p:cNvSpPr>
          <p:nvPr/>
        </p:nvSpPr>
        <p:spPr bwMode="auto">
          <a:xfrm>
            <a:off x="4554029" y="1400962"/>
            <a:ext cx="1823490" cy="36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ctr" anchorCtr="0" compatLnSpc="1">
            <a:prstTxWarp prst="textNoShape">
              <a:avLst/>
            </a:prstTxWarp>
            <a:normAutofit/>
          </a:bodyPr>
          <a:lstStyle>
            <a:lvl1pPr algn="l" defTabSz="1028495" rtl="0" eaLnBrk="0" fontAlgn="base" hangingPunct="0">
              <a:spcBef>
                <a:spcPct val="0"/>
              </a:spcBef>
              <a:spcAft>
                <a:spcPct val="0"/>
              </a:spcAft>
              <a:defRPr sz="2700" b="0" kern="1200">
                <a:solidFill>
                  <a:srgbClr val="37C4FF"/>
                </a:solidFill>
                <a:latin typeface="微软雅黑" pitchFamily="34" charset="-122"/>
                <a:ea typeface="微软雅黑" pitchFamily="34" charset="-122"/>
                <a:cs typeface="+mj-cs"/>
              </a:defRPr>
            </a:lvl1pPr>
            <a:lvl2pPr algn="l" defTabSz="1028495" rtl="0" eaLnBrk="0" fontAlgn="base" hangingPunct="0">
              <a:spcBef>
                <a:spcPct val="0"/>
              </a:spcBef>
              <a:spcAft>
                <a:spcPct val="0"/>
              </a:spcAft>
              <a:defRPr sz="2700" b="1">
                <a:solidFill>
                  <a:srgbClr val="00B0F0"/>
                </a:solidFill>
                <a:latin typeface="微软雅黑" pitchFamily="34" charset="-122"/>
                <a:ea typeface="微软雅黑" pitchFamily="34" charset="-122"/>
              </a:defRPr>
            </a:lvl2pPr>
            <a:lvl3pPr algn="l" defTabSz="1028495" rtl="0" eaLnBrk="0" fontAlgn="base" hangingPunct="0">
              <a:spcBef>
                <a:spcPct val="0"/>
              </a:spcBef>
              <a:spcAft>
                <a:spcPct val="0"/>
              </a:spcAft>
              <a:defRPr sz="2700" b="1">
                <a:solidFill>
                  <a:srgbClr val="00B0F0"/>
                </a:solidFill>
                <a:latin typeface="微软雅黑" pitchFamily="34" charset="-122"/>
                <a:ea typeface="微软雅黑" pitchFamily="34" charset="-122"/>
              </a:defRPr>
            </a:lvl3pPr>
            <a:lvl4pPr algn="l" defTabSz="1028495" rtl="0" eaLnBrk="0" fontAlgn="base" hangingPunct="0">
              <a:spcBef>
                <a:spcPct val="0"/>
              </a:spcBef>
              <a:spcAft>
                <a:spcPct val="0"/>
              </a:spcAft>
              <a:defRPr sz="2700" b="1">
                <a:solidFill>
                  <a:srgbClr val="00B0F0"/>
                </a:solidFill>
                <a:latin typeface="微软雅黑" pitchFamily="34" charset="-122"/>
                <a:ea typeface="微软雅黑" pitchFamily="34" charset="-122"/>
              </a:defRPr>
            </a:lvl4pPr>
            <a:lvl5pPr algn="l" defTabSz="1028495" rtl="0" eaLnBrk="0" fontAlgn="base" hangingPunct="0">
              <a:spcBef>
                <a:spcPct val="0"/>
              </a:spcBef>
              <a:spcAft>
                <a:spcPct val="0"/>
              </a:spcAft>
              <a:defRPr sz="2700" b="1">
                <a:solidFill>
                  <a:srgbClr val="00B0F0"/>
                </a:solidFill>
                <a:latin typeface="微软雅黑" pitchFamily="34" charset="-122"/>
                <a:ea typeface="微软雅黑" pitchFamily="34" charset="-122"/>
              </a:defRPr>
            </a:lvl5pPr>
            <a:lvl6pPr marL="457108" algn="l" defTabSz="1028495" rtl="0" fontAlgn="base">
              <a:spcBef>
                <a:spcPct val="0"/>
              </a:spcBef>
              <a:spcAft>
                <a:spcPct val="0"/>
              </a:spcAft>
              <a:defRPr sz="2700" b="1">
                <a:solidFill>
                  <a:srgbClr val="00B0F0"/>
                </a:solidFill>
                <a:latin typeface="微软雅黑" pitchFamily="34" charset="-122"/>
                <a:ea typeface="微软雅黑" pitchFamily="34" charset="-122"/>
              </a:defRPr>
            </a:lvl6pPr>
            <a:lvl7pPr marL="914218" algn="l" defTabSz="1028495" rtl="0" fontAlgn="base">
              <a:spcBef>
                <a:spcPct val="0"/>
              </a:spcBef>
              <a:spcAft>
                <a:spcPct val="0"/>
              </a:spcAft>
              <a:defRPr sz="2700" b="1">
                <a:solidFill>
                  <a:srgbClr val="00B0F0"/>
                </a:solidFill>
                <a:latin typeface="微软雅黑" pitchFamily="34" charset="-122"/>
                <a:ea typeface="微软雅黑" pitchFamily="34" charset="-122"/>
              </a:defRPr>
            </a:lvl7pPr>
            <a:lvl8pPr marL="1371326" algn="l" defTabSz="1028495" rtl="0" fontAlgn="base">
              <a:spcBef>
                <a:spcPct val="0"/>
              </a:spcBef>
              <a:spcAft>
                <a:spcPct val="0"/>
              </a:spcAft>
              <a:defRPr sz="2700" b="1">
                <a:solidFill>
                  <a:srgbClr val="00B0F0"/>
                </a:solidFill>
                <a:latin typeface="微软雅黑" pitchFamily="34" charset="-122"/>
                <a:ea typeface="微软雅黑" pitchFamily="34" charset="-122"/>
              </a:defRPr>
            </a:lvl8pPr>
            <a:lvl9pPr marL="1828434" algn="l" defTabSz="1028495" rtl="0" fontAlgn="base">
              <a:spcBef>
                <a:spcPct val="0"/>
              </a:spcBef>
              <a:spcAft>
                <a:spcPct val="0"/>
              </a:spcAft>
              <a:defRPr sz="2700" b="1">
                <a:solidFill>
                  <a:srgbClr val="00B0F0"/>
                </a:solidFill>
                <a:latin typeface="微软雅黑" pitchFamily="34" charset="-122"/>
                <a:ea typeface="微软雅黑" pitchFamily="34" charset="-122"/>
              </a:defRPr>
            </a:lvl9pPr>
          </a:lstStyle>
          <a:p>
            <a:pPr eaLnBrk="1" fontAlgn="auto" hangingPunct="1">
              <a:spcAft>
                <a:spcPts val="0"/>
              </a:spcAft>
              <a:defRPr/>
            </a:pPr>
            <a:r>
              <a:rPr lang="en-US" altLang="zh-CN" sz="2099" dirty="0">
                <a:solidFill>
                  <a:schemeClr val="tx2"/>
                </a:solidFill>
              </a:rPr>
              <a:t>CONCLUSION</a:t>
            </a:r>
            <a:endParaRPr lang="zh-CN" altLang="en-US" sz="2099" dirty="0">
              <a:solidFill>
                <a:schemeClr val="tx2"/>
              </a:solidFill>
            </a:endParaRPr>
          </a:p>
        </p:txBody>
      </p:sp>
      <p:sp>
        <p:nvSpPr>
          <p:cNvPr id="7" name="TextBox 38"/>
          <p:cNvSpPr txBox="1"/>
          <p:nvPr/>
        </p:nvSpPr>
        <p:spPr>
          <a:xfrm>
            <a:off x="3118452" y="2308362"/>
            <a:ext cx="5086578" cy="1846178"/>
          </a:xfrm>
          <a:prstGeom prst="rect">
            <a:avLst/>
          </a:prstGeom>
          <a:noFill/>
          <a:ln>
            <a:noFill/>
          </a:ln>
        </p:spPr>
        <p:txBody>
          <a:bodyPr wrap="square" lIns="0" tIns="0" rIns="0" bIns="0">
            <a:spAutoFit/>
          </a:bodyPr>
          <a:lstStyle>
            <a:defPPr>
              <a:defRPr lang="zh-CN"/>
            </a:defPPr>
            <a:lvl1pPr algn="ctr">
              <a:defRPr sz="1400">
                <a:solidFill>
                  <a:schemeClr val="bg1"/>
                </a:solidFill>
                <a:latin typeface="Verdana" pitchFamily="34" charset="0"/>
                <a:ea typeface="微软雅黑" pitchFamily="34" charset="-122"/>
              </a:defRPr>
            </a:lvl1pPr>
          </a:lstStyle>
          <a:p>
            <a:pPr algn="just">
              <a:lnSpc>
                <a:spcPct val="150000"/>
              </a:lnSpc>
            </a:pPr>
            <a:r>
              <a:rPr lang="en-US" altLang="zh-CN" sz="1600" dirty="0"/>
              <a:t>2017</a:t>
            </a:r>
            <a:r>
              <a:rPr lang="zh-CN" altLang="en-US" sz="1600" dirty="0"/>
              <a:t>年是公司销量最高的一年，各项工作均得到了前所未有的长进，综合实力大大增强，这是全体员工和各级领导团结拼搏，全身心的投入，付出的心血和汗水的结果，更重要的是集团公司有一支求真务实，锐意进取，着力开拓的销售团队，对公司高速发展作出了不可磨灭的贡献。</a:t>
            </a:r>
          </a:p>
        </p:txBody>
      </p:sp>
      <p:sp>
        <p:nvSpPr>
          <p:cNvPr id="8" name="TextBox 39"/>
          <p:cNvSpPr txBox="1"/>
          <p:nvPr/>
        </p:nvSpPr>
        <p:spPr>
          <a:xfrm>
            <a:off x="3118453" y="4438397"/>
            <a:ext cx="5264342" cy="574366"/>
          </a:xfrm>
          <a:prstGeom prst="rect">
            <a:avLst/>
          </a:prstGeom>
          <a:noFill/>
        </p:spPr>
        <p:txBody>
          <a:bodyPr wrap="none" lIns="0" tIns="0" rIns="0" bIns="0" rtlCol="0">
            <a:spAutoFit/>
          </a:bodyPr>
          <a:lstStyle/>
          <a:p>
            <a:r>
              <a:rPr lang="zh-CN" altLang="en-US" sz="3699" b="1" dirty="0">
                <a:solidFill>
                  <a:srgbClr val="FFFFFF"/>
                </a:solidFill>
                <a:latin typeface="微软雅黑" pitchFamily="34" charset="-122"/>
                <a:ea typeface="微软雅黑" pitchFamily="34" charset="-122"/>
              </a:rPr>
              <a:t>为梦想，我们携手共进！</a:t>
            </a:r>
            <a:endParaRPr lang="en-US" altLang="zh-CN" sz="3699"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2971206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500"/>
                                        <p:tgtEl>
                                          <p:spTgt spid="2"/>
                                        </p:tgtEl>
                                      </p:cBhvr>
                                    </p:animEffect>
                                  </p:childTnLst>
                                </p:cTn>
                              </p:par>
                            </p:childTnLst>
                          </p:cTn>
                        </p:par>
                        <p:par>
                          <p:cTn id="8" fill="hold">
                            <p:stCondLst>
                              <p:cond delay="1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1500"/>
                                        <p:tgtEl>
                                          <p:spTgt spid="3"/>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350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 presetClass="entr" presetSubtype="4" fill="hold" grpId="0" nodeType="afterEffect">
                                  <p:stCondLst>
                                    <p:cond delay="0"/>
                                  </p:stCondLst>
                                  <p:iterate type="lt">
                                    <p:tmPct val="20000"/>
                                  </p:iterate>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additive="base">
                                        <p:cTn id="28" dur="1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9" dur="1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6600"/>
                            </p:stCondLst>
                            <p:childTnLst>
                              <p:par>
                                <p:cTn id="31" presetID="2" presetClass="entr" presetSubtype="2" fill="hold" grpId="0" nodeType="afterEffect">
                                  <p:stCondLst>
                                    <p:cond delay="0"/>
                                  </p:stCondLst>
                                  <p:iterate type="lt">
                                    <p:tmPct val="0"/>
                                  </p:iterate>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6" presetClass="emph" presetSubtype="0" fill="hold" grpId="1" nodeType="afterEffect">
                                  <p:stCondLst>
                                    <p:cond delay="0"/>
                                  </p:stCondLst>
                                  <p:iterate type="lt">
                                    <p:tmPct val="10000"/>
                                  </p:iterate>
                                  <p:childTnLst>
                                    <p:animEffect transition="out" filter="fade">
                                      <p:cBhvr>
                                        <p:cTn id="37" dur="500" tmFilter="0, 0; .2, .5; .8, .5; 1, 0"/>
                                        <p:tgtEl>
                                          <p:spTgt spid="8"/>
                                        </p:tgtEl>
                                      </p:cBhvr>
                                    </p:animEffect>
                                    <p:animScale>
                                      <p:cBhvr>
                                        <p:cTn id="38"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build="p"/>
      <p:bldP spid="8" grpId="0"/>
      <p:bldP spid="8"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p:cNvPicPr>
          <p:nvPr/>
        </p:nvPicPr>
        <p:blipFill rotWithShape="1">
          <a:blip r:embed="rId3"/>
          <a:srcRect b="15283"/>
          <a:stretch/>
        </p:blipFill>
        <p:spPr>
          <a:xfrm>
            <a:off x="-14997" y="893"/>
            <a:ext cx="12218817" cy="6892205"/>
          </a:xfrm>
          <a:prstGeom prst="rect">
            <a:avLst/>
          </a:prstGeom>
        </p:spPr>
      </p:pic>
      <p:sp>
        <p:nvSpPr>
          <p:cNvPr id="3" name="矩形 2"/>
          <p:cNvSpPr/>
          <p:nvPr/>
        </p:nvSpPr>
        <p:spPr>
          <a:xfrm>
            <a:off x="-14997" y="-10640"/>
            <a:ext cx="12218817" cy="6892205"/>
          </a:xfrm>
          <a:prstGeom prst="rect">
            <a:avLst/>
          </a:prstGeom>
          <a:solidFill>
            <a:schemeClr val="tx2">
              <a:alpha val="7176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 name="Rounded Rectangle 1"/>
          <p:cNvSpPr/>
          <p:nvPr/>
        </p:nvSpPr>
        <p:spPr>
          <a:xfrm>
            <a:off x="8479662" y="1432142"/>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5" name="Subtitle 2"/>
          <p:cNvSpPr txBox="1">
            <a:spLocks/>
          </p:cNvSpPr>
          <p:nvPr/>
        </p:nvSpPr>
        <p:spPr>
          <a:xfrm>
            <a:off x="9282778" y="1641602"/>
            <a:ext cx="2953128"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sz="1600" b="1" dirty="0">
                <a:solidFill>
                  <a:schemeClr val="bg1"/>
                </a:solidFill>
                <a:latin typeface="微软雅黑" panose="020B0503020204020204" pitchFamily="34" charset="-122"/>
                <a:ea typeface="微软雅黑" panose="020B0503020204020204" pitchFamily="34" charset="-122"/>
              </a:rPr>
              <a:t>+000 123 456 7890 </a:t>
            </a:r>
            <a:endParaRPr lang="en-US" sz="1500" b="1" dirty="0">
              <a:solidFill>
                <a:schemeClr val="bg1"/>
              </a:solidFill>
              <a:latin typeface="微软雅黑" panose="020B0503020204020204" pitchFamily="34" charset="-122"/>
              <a:ea typeface="微软雅黑" panose="020B0503020204020204" pitchFamily="34" charset="-122"/>
            </a:endParaRPr>
          </a:p>
        </p:txBody>
      </p:sp>
      <p:sp>
        <p:nvSpPr>
          <p:cNvPr id="6" name="Rounded Rectangle 1"/>
          <p:cNvSpPr/>
          <p:nvPr/>
        </p:nvSpPr>
        <p:spPr>
          <a:xfrm>
            <a:off x="8479662" y="2476841"/>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7" name="Subtitle 2"/>
          <p:cNvSpPr txBox="1">
            <a:spLocks/>
          </p:cNvSpPr>
          <p:nvPr/>
        </p:nvSpPr>
        <p:spPr>
          <a:xfrm>
            <a:off x="9282778" y="2686301"/>
            <a:ext cx="2953128"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altLang="zh-CN" sz="1600" b="1" dirty="0" smtClean="0">
                <a:solidFill>
                  <a:schemeClr val="bg1"/>
                </a:solidFill>
                <a:latin typeface="微软雅黑" panose="020B0503020204020204" pitchFamily="34" charset="-122"/>
                <a:ea typeface="微软雅黑" panose="020B0503020204020204" pitchFamily="34" charset="-122"/>
              </a:rPr>
              <a:t>www.xxxxxx.com</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8" name="Rounded Rectangle 1"/>
          <p:cNvSpPr/>
          <p:nvPr/>
        </p:nvSpPr>
        <p:spPr>
          <a:xfrm>
            <a:off x="8479662" y="3500339"/>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9" name="Rounded Rectangle 1"/>
          <p:cNvSpPr/>
          <p:nvPr/>
        </p:nvSpPr>
        <p:spPr>
          <a:xfrm>
            <a:off x="8479662" y="4539371"/>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pic>
        <p:nvPicPr>
          <p:cNvPr id="10" name="Picture 4" descr="C:\Users\shark\Downloads\1393263116_glob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740376" y="2646673"/>
            <a:ext cx="473007" cy="4733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Users\shark\Downloads\1393263131_phone1.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740376" y="1601973"/>
            <a:ext cx="473007" cy="4733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C:\Users\shark\Downloads\1393263032_icon-ios7-location-outlin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670986" y="3600725"/>
            <a:ext cx="611789" cy="612294"/>
          </a:xfrm>
          <a:prstGeom prst="rect">
            <a:avLst/>
          </a:prstGeom>
          <a:noFill/>
          <a:extLst>
            <a:ext uri="{909E8E84-426E-40DD-AFC4-6F175D3DCCD1}">
              <a14:hiddenFill xmlns:a14="http://schemas.microsoft.com/office/drawing/2010/main">
                <a:solidFill>
                  <a:srgbClr val="FFFFFF"/>
                </a:solidFill>
              </a14:hiddenFill>
            </a:ext>
          </a:extLst>
        </p:spPr>
      </p:pic>
      <p:sp>
        <p:nvSpPr>
          <p:cNvPr id="13" name="Subtitle 2"/>
          <p:cNvSpPr txBox="1">
            <a:spLocks/>
          </p:cNvSpPr>
          <p:nvPr/>
        </p:nvSpPr>
        <p:spPr>
          <a:xfrm>
            <a:off x="9282774" y="3709799"/>
            <a:ext cx="2938785"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zh-CN" altLang="en-US" sz="1500" b="1" dirty="0">
                <a:solidFill>
                  <a:schemeClr val="bg1"/>
                </a:solidFill>
                <a:latin typeface="微软雅黑" panose="020B0503020204020204" pitchFamily="34" charset="-122"/>
                <a:ea typeface="微软雅黑" panose="020B0503020204020204" pitchFamily="34" charset="-122"/>
              </a:rPr>
              <a:t>公司地址</a:t>
            </a:r>
            <a:endParaRPr lang="en-US" sz="1500" b="1" dirty="0">
              <a:solidFill>
                <a:schemeClr val="bg1"/>
              </a:solidFill>
              <a:latin typeface="微软雅黑" panose="020B0503020204020204" pitchFamily="34" charset="-122"/>
              <a:ea typeface="微软雅黑" panose="020B0503020204020204" pitchFamily="34" charset="-122"/>
            </a:endParaRPr>
          </a:p>
        </p:txBody>
      </p:sp>
      <p:sp>
        <p:nvSpPr>
          <p:cNvPr id="14" name="Subtitle 2"/>
          <p:cNvSpPr txBox="1">
            <a:spLocks/>
          </p:cNvSpPr>
          <p:nvPr/>
        </p:nvSpPr>
        <p:spPr>
          <a:xfrm>
            <a:off x="9282775" y="4748828"/>
            <a:ext cx="2904467"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altLang="zh-CN" sz="1400" b="1" dirty="0" smtClean="0">
                <a:solidFill>
                  <a:schemeClr val="bg1"/>
                </a:solidFill>
                <a:latin typeface="微软雅黑" panose="020B0503020204020204" pitchFamily="34" charset="-122"/>
                <a:ea typeface="微软雅黑" panose="020B0503020204020204" pitchFamily="34" charset="-122"/>
              </a:rPr>
              <a:t>www.xxxxxx.com</a:t>
            </a:r>
            <a:r>
              <a:rPr lang="en-US" altLang="zh-CN" sz="1500" b="1" dirty="0" smtClean="0">
                <a:solidFill>
                  <a:schemeClr val="bg1"/>
                </a:solidFill>
                <a:latin typeface="微软雅黑" panose="020B0503020204020204" pitchFamily="34" charset="-122"/>
                <a:ea typeface="微软雅黑" panose="020B0503020204020204" pitchFamily="34" charset="-122"/>
              </a:rPr>
              <a:t>@163.com</a:t>
            </a:r>
            <a:endParaRPr lang="en-US" sz="1500" b="1" dirty="0">
              <a:solidFill>
                <a:schemeClr val="bg1"/>
              </a:solidFill>
              <a:latin typeface="微软雅黑" panose="020B0503020204020204" pitchFamily="34" charset="-122"/>
              <a:ea typeface="微软雅黑" panose="020B0503020204020204" pitchFamily="34" charset="-122"/>
            </a:endParaRPr>
          </a:p>
        </p:txBody>
      </p:sp>
      <p:pic>
        <p:nvPicPr>
          <p:cNvPr id="15" name="Picture 2" descr="C:\Users\shark\Downloads\1393535911_Streamline-58.png"/>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8754618" y="4723453"/>
            <a:ext cx="444522" cy="444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479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advTm="0">
        <p15:prstTrans prst="origami"/>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1750"/>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2250"/>
                            </p:stCondLst>
                            <p:childTnLst>
                              <p:par>
                                <p:cTn id="44" presetID="53" presetClass="entr" presetSubtype="16"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275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animBg="1"/>
      <p:bldP spid="13" grpId="0"/>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5096136" y="4011382"/>
            <a:ext cx="2147328" cy="452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作者</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：代用名</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p:cNvSpPr/>
          <p:nvPr>
            <p:custDataLst>
              <p:tags r:id="rId2"/>
            </p:custDataLst>
          </p:nvPr>
        </p:nvSpPr>
        <p:spPr>
          <a:xfrm>
            <a:off x="4591441" y="4394518"/>
            <a:ext cx="3156716"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中国电信集团公司</a:t>
            </a:r>
          </a:p>
        </p:txBody>
      </p:sp>
      <p:grpSp>
        <p:nvGrpSpPr>
          <p:cNvPr id="4" name="组合 3"/>
          <p:cNvGrpSpPr/>
          <p:nvPr/>
        </p:nvGrpSpPr>
        <p:grpSpPr>
          <a:xfrm>
            <a:off x="3770805" y="4256271"/>
            <a:ext cx="1641273" cy="45707"/>
            <a:chOff x="3060700" y="4724400"/>
            <a:chExt cx="5955507" cy="31432"/>
          </a:xfrm>
        </p:grpSpPr>
        <p:cxnSp>
          <p:nvCxnSpPr>
            <p:cNvPr id="5" name="直接连接符 4"/>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927521" y="4237543"/>
            <a:ext cx="1641273" cy="45707"/>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custDataLst>
              <p:tags r:id="rId3"/>
            </p:custDataLst>
          </p:nvPr>
        </p:nvSpPr>
        <p:spPr>
          <a:xfrm>
            <a:off x="4592640" y="4771183"/>
            <a:ext cx="3156716"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202X-10-05</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271305" y="2085686"/>
            <a:ext cx="1595610" cy="159618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50"/>
          <p:cNvSpPr txBox="1"/>
          <p:nvPr/>
        </p:nvSpPr>
        <p:spPr>
          <a:xfrm>
            <a:off x="3214424"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谢</a:t>
            </a:r>
          </a:p>
        </p:txBody>
      </p:sp>
      <p:grpSp>
        <p:nvGrpSpPr>
          <p:cNvPr id="15" name="组合 14"/>
          <p:cNvGrpSpPr/>
          <p:nvPr/>
        </p:nvGrpSpPr>
        <p:grpSpPr>
          <a:xfrm>
            <a:off x="4614929" y="2085686"/>
            <a:ext cx="1595610" cy="1596187"/>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54"/>
          <p:cNvSpPr txBox="1"/>
          <p:nvPr/>
        </p:nvSpPr>
        <p:spPr>
          <a:xfrm>
            <a:off x="4558048"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谢</a:t>
            </a:r>
          </a:p>
        </p:txBody>
      </p:sp>
      <p:grpSp>
        <p:nvGrpSpPr>
          <p:cNvPr id="19" name="组合 18"/>
          <p:cNvGrpSpPr/>
          <p:nvPr/>
        </p:nvGrpSpPr>
        <p:grpSpPr>
          <a:xfrm>
            <a:off x="5862579" y="2085686"/>
            <a:ext cx="1595610" cy="1596187"/>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58"/>
          <p:cNvSpPr txBox="1"/>
          <p:nvPr/>
        </p:nvSpPr>
        <p:spPr>
          <a:xfrm>
            <a:off x="5805699"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观</a:t>
            </a:r>
          </a:p>
        </p:txBody>
      </p:sp>
      <p:grpSp>
        <p:nvGrpSpPr>
          <p:cNvPr id="23" name="组合 22"/>
          <p:cNvGrpSpPr/>
          <p:nvPr/>
        </p:nvGrpSpPr>
        <p:grpSpPr>
          <a:xfrm>
            <a:off x="7206205" y="2085686"/>
            <a:ext cx="1595610" cy="1596187"/>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62"/>
          <p:cNvSpPr txBox="1"/>
          <p:nvPr/>
        </p:nvSpPr>
        <p:spPr>
          <a:xfrm>
            <a:off x="7149324"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赏</a:t>
            </a:r>
          </a:p>
        </p:txBody>
      </p:sp>
    </p:spTree>
    <p:extLst>
      <p:ext uri="{BB962C8B-B14F-4D97-AF65-F5344CB8AC3E}">
        <p14:creationId xmlns:p14="http://schemas.microsoft.com/office/powerpoint/2010/main" val="320781362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fltVal val="0.5"/>
                                          </p:val>
                                        </p:tav>
                                        <p:tav tm="100000">
                                          <p:val>
                                            <p:strVal val="#ppt_x"/>
                                          </p:val>
                                        </p:tav>
                                      </p:tavLst>
                                    </p:anim>
                                    <p:anim calcmode="lin" valueType="num">
                                      <p:cBhvr>
                                        <p:cTn id="18" dur="500" fill="hold"/>
                                        <p:tgtEl>
                                          <p:spTgt spid="15"/>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anim calcmode="lin" valueType="num">
                                      <p:cBhvr>
                                        <p:cTn id="24" dur="500" fill="hold"/>
                                        <p:tgtEl>
                                          <p:spTgt spid="19"/>
                                        </p:tgtEl>
                                        <p:attrNameLst>
                                          <p:attrName>ppt_x</p:attrName>
                                        </p:attrNameLst>
                                      </p:cBhvr>
                                      <p:tavLst>
                                        <p:tav tm="0">
                                          <p:val>
                                            <p:fltVal val="0.5"/>
                                          </p:val>
                                        </p:tav>
                                        <p:tav tm="100000">
                                          <p:val>
                                            <p:strVal val="#ppt_x"/>
                                          </p:val>
                                        </p:tav>
                                      </p:tavLst>
                                    </p:anim>
                                    <p:anim calcmode="lin" valueType="num">
                                      <p:cBhvr>
                                        <p:cTn id="25" dur="500" fill="hold"/>
                                        <p:tgtEl>
                                          <p:spTgt spid="1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anim calcmode="lin" valueType="num">
                                      <p:cBhvr>
                                        <p:cTn id="47" dur="500" fill="hold"/>
                                        <p:tgtEl>
                                          <p:spTgt spid="22"/>
                                        </p:tgtEl>
                                        <p:attrNameLst>
                                          <p:attrName>ppt_x</p:attrName>
                                        </p:attrNameLst>
                                      </p:cBhvr>
                                      <p:tavLst>
                                        <p:tav tm="0">
                                          <p:val>
                                            <p:strVal val="#ppt_x"/>
                                          </p:val>
                                        </p:tav>
                                        <p:tav tm="100000">
                                          <p:val>
                                            <p:strVal val="#ppt_x"/>
                                          </p:val>
                                        </p:tav>
                                      </p:tavLst>
                                    </p:anim>
                                    <p:anim calcmode="lin" valueType="num">
                                      <p:cBhvr>
                                        <p:cTn id="48" dur="5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anim calcmode="lin" valueType="num">
                                      <p:cBhvr>
                                        <p:cTn id="52" dur="500" fill="hold"/>
                                        <p:tgtEl>
                                          <p:spTgt spid="26"/>
                                        </p:tgtEl>
                                        <p:attrNameLst>
                                          <p:attrName>ppt_x</p:attrName>
                                        </p:attrNameLst>
                                      </p:cBhvr>
                                      <p:tavLst>
                                        <p:tav tm="0">
                                          <p:val>
                                            <p:strVal val="#ppt_x"/>
                                          </p:val>
                                        </p:tav>
                                        <p:tav tm="100000">
                                          <p:val>
                                            <p:strVal val="#ppt_x"/>
                                          </p:val>
                                        </p:tav>
                                      </p:tavLst>
                                    </p:anim>
                                    <p:anim calcmode="lin" valueType="num">
                                      <p:cBhvr>
                                        <p:cTn id="53" dur="500" fill="hold"/>
                                        <p:tgtEl>
                                          <p:spTgt spid="26"/>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2" presetClass="entr" presetSubtype="8" decel="100000"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childTnLst>
                          </p:cTn>
                        </p:par>
                        <p:par>
                          <p:cTn id="63" fill="hold">
                            <p:stCondLst>
                              <p:cond delay="3000"/>
                            </p:stCondLst>
                            <p:childTnLst>
                              <p:par>
                                <p:cTn id="64" presetID="16" presetClass="entr" presetSubtype="21"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barn(inVertical)">
                                      <p:cBhvr>
                                        <p:cTn id="66" dur="500"/>
                                        <p:tgtEl>
                                          <p:spTgt spid="2"/>
                                        </p:tgtEl>
                                      </p:cBhvr>
                                    </p:animEffect>
                                  </p:childTnLst>
                                </p:cTn>
                              </p:par>
                              <p:par>
                                <p:cTn id="67" presetID="2" presetClass="entr" presetSubtype="4" decel="100000"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anim calcmode="lin" valueType="num">
                                      <p:cBhvr additive="base">
                                        <p:cTn id="69" dur="500" fill="hold"/>
                                        <p:tgtEl>
                                          <p:spTgt spid="3"/>
                                        </p:tgtEl>
                                        <p:attrNameLst>
                                          <p:attrName>ppt_x</p:attrName>
                                        </p:attrNameLst>
                                      </p:cBhvr>
                                      <p:tavLst>
                                        <p:tav tm="0">
                                          <p:val>
                                            <p:strVal val="#ppt_x"/>
                                          </p:val>
                                        </p:tav>
                                        <p:tav tm="100000">
                                          <p:val>
                                            <p:strVal val="#ppt_x"/>
                                          </p:val>
                                        </p:tav>
                                      </p:tavLst>
                                    </p:anim>
                                    <p:anim calcmode="lin" valueType="num">
                                      <p:cBhvr additive="base">
                                        <p:cTn id="70" dur="500" fill="hold"/>
                                        <p:tgtEl>
                                          <p:spTgt spid="3"/>
                                        </p:tgtEl>
                                        <p:attrNameLst>
                                          <p:attrName>ppt_y</p:attrName>
                                        </p:attrNameLst>
                                      </p:cBhvr>
                                      <p:tavLst>
                                        <p:tav tm="0">
                                          <p:val>
                                            <p:strVal val="1+#ppt_h/2"/>
                                          </p:val>
                                        </p:tav>
                                        <p:tav tm="100000">
                                          <p:val>
                                            <p:strVal val="#ppt_y"/>
                                          </p:val>
                                        </p:tav>
                                      </p:tavLst>
                                    </p:anim>
                                  </p:childTnLst>
                                </p:cTn>
                              </p:par>
                              <p:par>
                                <p:cTn id="71" presetID="10" presetClass="entr" presetSubtype="0" fill="hold" grpId="0" nodeType="withEffect">
                                  <p:stCondLst>
                                    <p:cond delay="40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 grpId="0"/>
      <p:bldP spid="14" grpId="0"/>
      <p:bldP spid="18" grpId="0"/>
      <p:bldP spid="22" grpId="0"/>
      <p:bldP spid="2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45083" y="772663"/>
            <a:ext cx="10708544" cy="5236181"/>
            <a:chOff x="558958" y="578978"/>
            <a:chExt cx="8033500" cy="3928159"/>
          </a:xfrm>
          <a:solidFill>
            <a:schemeClr val="tx2"/>
          </a:solidFill>
        </p:grpSpPr>
        <p:sp>
          <p:nvSpPr>
            <p:cNvPr id="3"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grpFill/>
            <a:ln w="12700">
              <a:miter lim="400000"/>
            </a:ln>
          </p:spPr>
          <p:txBody>
            <a:bodyPr lIns="0" tIns="0" rIns="0" bIns="0" anchor="ctr"/>
            <a:lstStyle/>
            <a:p>
              <a:pPr lvl="0"/>
              <a:endParaRPr sz="1733"/>
            </a:p>
          </p:txBody>
        </p:sp>
        <p:sp>
          <p:nvSpPr>
            <p:cNvPr id="4"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grpFill/>
            <a:ln w="12700">
              <a:miter lim="400000"/>
            </a:ln>
          </p:spPr>
          <p:txBody>
            <a:bodyPr lIns="0" tIns="0" rIns="0" bIns="0" anchor="ctr"/>
            <a:lstStyle/>
            <a:p>
              <a:pPr lvl="0"/>
              <a:endParaRPr sz="1733"/>
            </a:p>
          </p:txBody>
        </p:sp>
        <p:sp>
          <p:nvSpPr>
            <p:cNvPr id="5"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grpFill/>
            <a:ln w="12700">
              <a:miter lim="400000"/>
            </a:ln>
          </p:spPr>
          <p:txBody>
            <a:bodyPr lIns="0" tIns="0" rIns="0" bIns="0" anchor="ctr"/>
            <a:lstStyle/>
            <a:p>
              <a:pPr lvl="0"/>
              <a:endParaRPr sz="1733"/>
            </a:p>
          </p:txBody>
        </p:sp>
        <p:sp>
          <p:nvSpPr>
            <p:cNvPr id="6"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grpFill/>
            <a:ln w="12700">
              <a:miter lim="400000"/>
            </a:ln>
          </p:spPr>
          <p:txBody>
            <a:bodyPr lIns="0" tIns="0" rIns="0" bIns="0" anchor="ctr"/>
            <a:lstStyle/>
            <a:p>
              <a:pPr lvl="0"/>
              <a:endParaRPr sz="1733"/>
            </a:p>
          </p:txBody>
        </p:sp>
        <p:sp>
          <p:nvSpPr>
            <p:cNvPr id="7"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grpFill/>
            <a:ln w="12700">
              <a:miter lim="400000"/>
            </a:ln>
          </p:spPr>
          <p:txBody>
            <a:bodyPr lIns="0" tIns="0" rIns="0" bIns="0" anchor="ctr"/>
            <a:lstStyle/>
            <a:p>
              <a:pPr lvl="0"/>
              <a:endParaRPr sz="1733"/>
            </a:p>
          </p:txBody>
        </p:sp>
        <p:sp>
          <p:nvSpPr>
            <p:cNvPr id="8"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grpFill/>
            <a:ln w="12700">
              <a:miter lim="400000"/>
            </a:ln>
          </p:spPr>
          <p:txBody>
            <a:bodyPr lIns="0" tIns="0" rIns="0" bIns="0" anchor="ctr"/>
            <a:lstStyle/>
            <a:p>
              <a:pPr lvl="0"/>
              <a:endParaRPr sz="1733"/>
            </a:p>
          </p:txBody>
        </p:sp>
        <p:sp>
          <p:nvSpPr>
            <p:cNvPr id="9"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70" y="7433"/>
                    <a:pt x="20463" y="7729"/>
                  </a:cubicBezTo>
                  <a:cubicBezTo>
                    <a:pt x="20765" y="8026"/>
                    <a:pt x="20765" y="8508"/>
                    <a:pt x="20463" y="8804"/>
                  </a:cubicBezTo>
                  <a:lnTo>
                    <a:pt x="9501" y="19566"/>
                  </a:lnTo>
                  <a:cubicBezTo>
                    <a:pt x="8209" y="20835"/>
                    <a:pt x="6763" y="21367"/>
                    <a:pt x="5399" y="21367"/>
                  </a:cubicBezTo>
                  <a:close/>
                </a:path>
              </a:pathLst>
            </a:custGeom>
            <a:grpFill/>
            <a:ln w="12700">
              <a:miter lim="400000"/>
            </a:ln>
          </p:spPr>
          <p:txBody>
            <a:bodyPr lIns="0" tIns="0" rIns="0" bIns="0" anchor="ctr"/>
            <a:lstStyle/>
            <a:p>
              <a:pPr lvl="0"/>
              <a:endParaRPr sz="1733"/>
            </a:p>
          </p:txBody>
        </p:sp>
        <p:sp>
          <p:nvSpPr>
            <p:cNvPr id="10"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grpFill/>
            <a:ln w="12700">
              <a:miter lim="400000"/>
            </a:ln>
          </p:spPr>
          <p:txBody>
            <a:bodyPr lIns="0" tIns="0" rIns="0" bIns="0" anchor="ctr"/>
            <a:lstStyle/>
            <a:p>
              <a:pPr lvl="0"/>
              <a:endParaRPr sz="1733"/>
            </a:p>
          </p:txBody>
        </p:sp>
        <p:sp>
          <p:nvSpPr>
            <p:cNvPr id="11"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a:miter lim="400000"/>
            </a:ln>
          </p:spPr>
          <p:txBody>
            <a:bodyPr lIns="0" tIns="0" rIns="0" bIns="0" anchor="ctr"/>
            <a:lstStyle/>
            <a:p>
              <a:pPr lvl="0"/>
              <a:endParaRPr sz="1733"/>
            </a:p>
          </p:txBody>
        </p:sp>
        <p:sp>
          <p:nvSpPr>
            <p:cNvPr id="12"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grpFill/>
            <a:ln w="12700">
              <a:miter lim="400000"/>
            </a:ln>
          </p:spPr>
          <p:txBody>
            <a:bodyPr lIns="0" tIns="0" rIns="0" bIns="0" anchor="ctr"/>
            <a:lstStyle/>
            <a:p>
              <a:pPr lvl="0"/>
              <a:endParaRPr sz="1733"/>
            </a:p>
          </p:txBody>
        </p:sp>
        <p:sp>
          <p:nvSpPr>
            <p:cNvPr id="13"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grpFill/>
            <a:ln w="12700">
              <a:miter lim="400000"/>
            </a:ln>
          </p:spPr>
          <p:txBody>
            <a:bodyPr lIns="0" tIns="0" rIns="0" bIns="0" anchor="ctr"/>
            <a:lstStyle/>
            <a:p>
              <a:pPr lvl="0"/>
              <a:endParaRPr sz="1733"/>
            </a:p>
          </p:txBody>
        </p:sp>
        <p:sp>
          <p:nvSpPr>
            <p:cNvPr id="14"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grpFill/>
            <a:ln w="12700">
              <a:miter lim="400000"/>
            </a:ln>
          </p:spPr>
          <p:txBody>
            <a:bodyPr lIns="0" tIns="0" rIns="0" bIns="0" anchor="ctr"/>
            <a:lstStyle/>
            <a:p>
              <a:pPr lvl="0"/>
              <a:endParaRPr sz="1733"/>
            </a:p>
          </p:txBody>
        </p:sp>
        <p:sp>
          <p:nvSpPr>
            <p:cNvPr id="15"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0" tIns="0" rIns="0" bIns="0" anchor="ctr"/>
            <a:lstStyle/>
            <a:p>
              <a:pPr lvl="0"/>
              <a:endParaRPr sz="1733"/>
            </a:p>
          </p:txBody>
        </p:sp>
        <p:sp>
          <p:nvSpPr>
            <p:cNvPr id="16"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grpFill/>
            <a:ln w="12700">
              <a:miter lim="400000"/>
            </a:ln>
          </p:spPr>
          <p:txBody>
            <a:bodyPr lIns="0" tIns="0" rIns="0" bIns="0" anchor="ctr"/>
            <a:lstStyle/>
            <a:p>
              <a:pPr lvl="0"/>
              <a:endParaRPr sz="1733"/>
            </a:p>
          </p:txBody>
        </p:sp>
        <p:sp>
          <p:nvSpPr>
            <p:cNvPr id="17"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grpFill/>
            <a:ln w="12700">
              <a:miter lim="400000"/>
            </a:ln>
          </p:spPr>
          <p:txBody>
            <a:bodyPr lIns="0" tIns="0" rIns="0" bIns="0" anchor="ctr"/>
            <a:lstStyle/>
            <a:p>
              <a:pPr lvl="0"/>
              <a:endParaRPr sz="1733"/>
            </a:p>
          </p:txBody>
        </p:sp>
        <p:sp>
          <p:nvSpPr>
            <p:cNvPr id="18"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grpFill/>
            <a:ln w="12700">
              <a:miter lim="400000"/>
            </a:ln>
          </p:spPr>
          <p:txBody>
            <a:bodyPr lIns="0" tIns="0" rIns="0" bIns="0" anchor="ctr"/>
            <a:lstStyle/>
            <a:p>
              <a:pPr lvl="0"/>
              <a:endParaRPr sz="1733"/>
            </a:p>
          </p:txBody>
        </p:sp>
        <p:sp>
          <p:nvSpPr>
            <p:cNvPr id="19"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grpFill/>
            <a:ln w="12700">
              <a:miter lim="400000"/>
            </a:ln>
          </p:spPr>
          <p:txBody>
            <a:bodyPr lIns="0" tIns="0" rIns="0" bIns="0" anchor="ctr"/>
            <a:lstStyle/>
            <a:p>
              <a:pPr lvl="0"/>
              <a:endParaRPr sz="1733"/>
            </a:p>
          </p:txBody>
        </p:sp>
        <p:sp>
          <p:nvSpPr>
            <p:cNvPr id="20"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grpFill/>
            <a:ln w="12700">
              <a:miter lim="400000"/>
            </a:ln>
          </p:spPr>
          <p:txBody>
            <a:bodyPr lIns="0" tIns="0" rIns="0" bIns="0" anchor="ctr"/>
            <a:lstStyle/>
            <a:p>
              <a:pPr lvl="0"/>
              <a:endParaRPr sz="1733"/>
            </a:p>
          </p:txBody>
        </p:sp>
        <p:sp>
          <p:nvSpPr>
            <p:cNvPr id="21"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grpFill/>
            <a:ln w="12700">
              <a:miter lim="400000"/>
            </a:ln>
          </p:spPr>
          <p:txBody>
            <a:bodyPr lIns="0" tIns="0" rIns="0" bIns="0" anchor="ctr"/>
            <a:lstStyle/>
            <a:p>
              <a:pPr lvl="0"/>
              <a:endParaRPr sz="1733"/>
            </a:p>
          </p:txBody>
        </p:sp>
        <p:sp>
          <p:nvSpPr>
            <p:cNvPr id="22"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grpFill/>
            <a:ln w="12700">
              <a:miter lim="400000"/>
            </a:ln>
          </p:spPr>
          <p:txBody>
            <a:bodyPr lIns="0" tIns="0" rIns="0" bIns="0" anchor="ctr"/>
            <a:lstStyle/>
            <a:p>
              <a:pPr lvl="0"/>
              <a:endParaRPr sz="1733"/>
            </a:p>
          </p:txBody>
        </p:sp>
        <p:sp>
          <p:nvSpPr>
            <p:cNvPr id="23"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5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grpFill/>
            <a:ln w="12700">
              <a:miter lim="400000"/>
            </a:ln>
          </p:spPr>
          <p:txBody>
            <a:bodyPr lIns="0" tIns="0" rIns="0" bIns="0" anchor="ctr"/>
            <a:lstStyle/>
            <a:p>
              <a:pPr lvl="0"/>
              <a:endParaRPr sz="1733"/>
            </a:p>
          </p:txBody>
        </p:sp>
        <p:sp>
          <p:nvSpPr>
            <p:cNvPr id="24"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grpFill/>
            <a:ln w="12700">
              <a:miter lim="400000"/>
            </a:ln>
          </p:spPr>
          <p:txBody>
            <a:bodyPr lIns="0" tIns="0" rIns="0" bIns="0" anchor="ctr"/>
            <a:lstStyle/>
            <a:p>
              <a:pPr lvl="0"/>
              <a:endParaRPr sz="1733"/>
            </a:p>
          </p:txBody>
        </p:sp>
        <p:sp>
          <p:nvSpPr>
            <p:cNvPr id="25"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26"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a:miter lim="400000"/>
            </a:ln>
          </p:spPr>
          <p:txBody>
            <a:bodyPr lIns="0" tIns="0" rIns="0" bIns="0" anchor="ctr"/>
            <a:lstStyle/>
            <a:p>
              <a:pPr lvl="0"/>
              <a:endParaRPr sz="1733"/>
            </a:p>
          </p:txBody>
        </p:sp>
        <p:sp>
          <p:nvSpPr>
            <p:cNvPr id="27"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grpFill/>
            <a:ln w="12700">
              <a:miter lim="400000"/>
            </a:ln>
          </p:spPr>
          <p:txBody>
            <a:bodyPr lIns="0" tIns="0" rIns="0" bIns="0" anchor="ctr"/>
            <a:lstStyle/>
            <a:p>
              <a:pPr lvl="0"/>
              <a:endParaRPr sz="1733"/>
            </a:p>
          </p:txBody>
        </p:sp>
        <p:sp>
          <p:nvSpPr>
            <p:cNvPr id="28"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grpFill/>
            <a:ln w="12700">
              <a:miter lim="400000"/>
            </a:ln>
          </p:spPr>
          <p:txBody>
            <a:bodyPr lIns="0" tIns="0" rIns="0" bIns="0" anchor="ctr"/>
            <a:lstStyle/>
            <a:p>
              <a:pPr lvl="0"/>
              <a:endParaRPr sz="1733"/>
            </a:p>
          </p:txBody>
        </p:sp>
        <p:sp>
          <p:nvSpPr>
            <p:cNvPr id="29"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grpFill/>
            <a:ln w="12700">
              <a:miter lim="400000"/>
            </a:ln>
          </p:spPr>
          <p:txBody>
            <a:bodyPr lIns="0" tIns="0" rIns="0" bIns="0" anchor="ctr"/>
            <a:lstStyle/>
            <a:p>
              <a:pPr lvl="0"/>
              <a:endParaRPr sz="1733"/>
            </a:p>
          </p:txBody>
        </p:sp>
        <p:sp>
          <p:nvSpPr>
            <p:cNvPr id="30"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grpFill/>
            <a:ln w="12700">
              <a:miter lim="400000"/>
            </a:ln>
          </p:spPr>
          <p:txBody>
            <a:bodyPr lIns="0" tIns="0" rIns="0" bIns="0" anchor="ctr"/>
            <a:lstStyle/>
            <a:p>
              <a:pPr lvl="0"/>
              <a:endParaRPr sz="1733"/>
            </a:p>
          </p:txBody>
        </p:sp>
        <p:sp>
          <p:nvSpPr>
            <p:cNvPr id="31"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grpFill/>
            <a:ln w="12700">
              <a:miter lim="400000"/>
            </a:ln>
          </p:spPr>
          <p:txBody>
            <a:bodyPr lIns="0" tIns="0" rIns="0" bIns="0" anchor="ctr"/>
            <a:lstStyle/>
            <a:p>
              <a:pPr lvl="0"/>
              <a:endParaRPr sz="1733"/>
            </a:p>
          </p:txBody>
        </p:sp>
        <p:sp>
          <p:nvSpPr>
            <p:cNvPr id="32"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grpFill/>
            <a:ln w="12700">
              <a:miter lim="400000"/>
            </a:ln>
          </p:spPr>
          <p:txBody>
            <a:bodyPr lIns="0" tIns="0" rIns="0" bIns="0" anchor="ctr"/>
            <a:lstStyle/>
            <a:p>
              <a:pPr lvl="0"/>
              <a:endParaRPr sz="1733"/>
            </a:p>
          </p:txBody>
        </p:sp>
        <p:sp>
          <p:nvSpPr>
            <p:cNvPr id="33"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grpFill/>
            <a:ln w="12700">
              <a:miter lim="400000"/>
            </a:ln>
          </p:spPr>
          <p:txBody>
            <a:bodyPr lIns="0" tIns="0" rIns="0" bIns="0" anchor="ctr"/>
            <a:lstStyle/>
            <a:p>
              <a:pPr lvl="0"/>
              <a:endParaRPr sz="1733"/>
            </a:p>
          </p:txBody>
        </p:sp>
        <p:sp>
          <p:nvSpPr>
            <p:cNvPr id="34"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grpFill/>
            <a:ln w="12700">
              <a:miter lim="400000"/>
            </a:ln>
          </p:spPr>
          <p:txBody>
            <a:bodyPr lIns="0" tIns="0" rIns="0" bIns="0" anchor="ctr"/>
            <a:lstStyle/>
            <a:p>
              <a:pPr lvl="0"/>
              <a:endParaRPr sz="1733"/>
            </a:p>
          </p:txBody>
        </p:sp>
        <p:sp>
          <p:nvSpPr>
            <p:cNvPr id="35"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grpFill/>
            <a:ln w="12700">
              <a:miter lim="400000"/>
            </a:ln>
          </p:spPr>
          <p:txBody>
            <a:bodyPr lIns="0" tIns="0" rIns="0" bIns="0" anchor="ctr"/>
            <a:lstStyle/>
            <a:p>
              <a:pPr lvl="0"/>
              <a:endParaRPr sz="1733"/>
            </a:p>
          </p:txBody>
        </p:sp>
        <p:sp>
          <p:nvSpPr>
            <p:cNvPr id="36"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grpFill/>
            <a:ln w="12700">
              <a:miter lim="400000"/>
            </a:ln>
          </p:spPr>
          <p:txBody>
            <a:bodyPr lIns="0" tIns="0" rIns="0" bIns="0" anchor="ctr"/>
            <a:lstStyle/>
            <a:p>
              <a:pPr lvl="0"/>
              <a:endParaRPr sz="1733"/>
            </a:p>
          </p:txBody>
        </p:sp>
        <p:sp>
          <p:nvSpPr>
            <p:cNvPr id="37"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a:miter lim="400000"/>
            </a:ln>
          </p:spPr>
          <p:txBody>
            <a:bodyPr lIns="0" tIns="0" rIns="0" bIns="0" anchor="ctr"/>
            <a:lstStyle/>
            <a:p>
              <a:pPr lvl="0"/>
              <a:endParaRPr sz="1733"/>
            </a:p>
          </p:txBody>
        </p:sp>
        <p:sp>
          <p:nvSpPr>
            <p:cNvPr id="38"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grpFill/>
            <a:ln w="12700">
              <a:miter lim="400000"/>
            </a:ln>
          </p:spPr>
          <p:txBody>
            <a:bodyPr lIns="0" tIns="0" rIns="0" bIns="0" anchor="ctr"/>
            <a:lstStyle/>
            <a:p>
              <a:pPr lvl="0"/>
              <a:endParaRPr sz="1733"/>
            </a:p>
          </p:txBody>
        </p:sp>
        <p:sp>
          <p:nvSpPr>
            <p:cNvPr id="39"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grpFill/>
            <a:ln w="12700">
              <a:miter lim="400000"/>
            </a:ln>
          </p:spPr>
          <p:txBody>
            <a:bodyPr lIns="0" tIns="0" rIns="0" bIns="0" anchor="ctr"/>
            <a:lstStyle/>
            <a:p>
              <a:pPr lvl="0"/>
              <a:endParaRPr sz="1733"/>
            </a:p>
          </p:txBody>
        </p:sp>
        <p:sp>
          <p:nvSpPr>
            <p:cNvPr id="40"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grpFill/>
            <a:ln w="12700">
              <a:miter lim="400000"/>
            </a:ln>
          </p:spPr>
          <p:txBody>
            <a:bodyPr lIns="0" tIns="0" rIns="0" bIns="0" anchor="ctr"/>
            <a:lstStyle/>
            <a:p>
              <a:pPr lvl="0"/>
              <a:endParaRPr sz="1733"/>
            </a:p>
          </p:txBody>
        </p:sp>
        <p:sp>
          <p:nvSpPr>
            <p:cNvPr id="41"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a:miter lim="400000"/>
            </a:ln>
          </p:spPr>
          <p:txBody>
            <a:bodyPr lIns="0" tIns="0" rIns="0" bIns="0" anchor="ctr"/>
            <a:lstStyle/>
            <a:p>
              <a:pPr lvl="0"/>
              <a:endParaRPr sz="1733"/>
            </a:p>
          </p:txBody>
        </p:sp>
        <p:sp>
          <p:nvSpPr>
            <p:cNvPr id="42"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a:miter lim="400000"/>
            </a:ln>
          </p:spPr>
          <p:txBody>
            <a:bodyPr lIns="0" tIns="0" rIns="0" bIns="0" anchor="ctr"/>
            <a:lstStyle/>
            <a:p>
              <a:pPr lvl="0"/>
              <a:endParaRPr sz="1733"/>
            </a:p>
          </p:txBody>
        </p:sp>
        <p:sp>
          <p:nvSpPr>
            <p:cNvPr id="43"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a:miter lim="400000"/>
            </a:ln>
          </p:spPr>
          <p:txBody>
            <a:bodyPr lIns="0" tIns="0" rIns="0" bIns="0" anchor="ctr"/>
            <a:lstStyle/>
            <a:p>
              <a:pPr lvl="0"/>
              <a:endParaRPr sz="1733"/>
            </a:p>
          </p:txBody>
        </p:sp>
        <p:sp>
          <p:nvSpPr>
            <p:cNvPr id="44"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grpFill/>
            <a:ln w="12700">
              <a:miter lim="400000"/>
            </a:ln>
          </p:spPr>
          <p:txBody>
            <a:bodyPr lIns="0" tIns="0" rIns="0" bIns="0" anchor="ctr"/>
            <a:lstStyle/>
            <a:p>
              <a:pPr lvl="0"/>
              <a:endParaRPr sz="1733"/>
            </a:p>
          </p:txBody>
        </p:sp>
        <p:sp>
          <p:nvSpPr>
            <p:cNvPr id="45"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grpFill/>
            <a:ln w="12700">
              <a:miter lim="400000"/>
            </a:ln>
          </p:spPr>
          <p:txBody>
            <a:bodyPr lIns="0" tIns="0" rIns="0" bIns="0" anchor="ctr"/>
            <a:lstStyle/>
            <a:p>
              <a:pPr lvl="0"/>
              <a:endParaRPr sz="1733"/>
            </a:p>
          </p:txBody>
        </p:sp>
        <p:sp>
          <p:nvSpPr>
            <p:cNvPr id="46"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grpFill/>
            <a:ln w="12700">
              <a:miter lim="400000"/>
            </a:ln>
          </p:spPr>
          <p:txBody>
            <a:bodyPr lIns="0" tIns="0" rIns="0" bIns="0" anchor="ctr"/>
            <a:lstStyle/>
            <a:p>
              <a:pPr lvl="0"/>
              <a:endParaRPr sz="1733"/>
            </a:p>
          </p:txBody>
        </p:sp>
        <p:sp>
          <p:nvSpPr>
            <p:cNvPr id="47"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grpFill/>
            <a:ln w="12700">
              <a:miter lim="400000"/>
            </a:ln>
          </p:spPr>
          <p:txBody>
            <a:bodyPr lIns="0" tIns="0" rIns="0" bIns="0" anchor="ctr"/>
            <a:lstStyle/>
            <a:p>
              <a:pPr lvl="0"/>
              <a:endParaRPr sz="1733"/>
            </a:p>
          </p:txBody>
        </p:sp>
        <p:sp>
          <p:nvSpPr>
            <p:cNvPr id="48"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grpFill/>
            <a:ln w="12700">
              <a:miter lim="400000"/>
            </a:ln>
          </p:spPr>
          <p:txBody>
            <a:bodyPr lIns="0" tIns="0" rIns="0" bIns="0" anchor="ctr"/>
            <a:lstStyle/>
            <a:p>
              <a:pPr lvl="0"/>
              <a:endParaRPr sz="1733"/>
            </a:p>
          </p:txBody>
        </p:sp>
        <p:sp>
          <p:nvSpPr>
            <p:cNvPr id="49"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grpFill/>
            <a:ln w="12700">
              <a:miter lim="400000"/>
            </a:ln>
          </p:spPr>
          <p:txBody>
            <a:bodyPr lIns="0" tIns="0" rIns="0" bIns="0" anchor="ctr"/>
            <a:lstStyle/>
            <a:p>
              <a:pPr lvl="0"/>
              <a:endParaRPr sz="1733"/>
            </a:p>
          </p:txBody>
        </p:sp>
        <p:sp>
          <p:nvSpPr>
            <p:cNvPr id="50"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grpFill/>
            <a:ln w="12700">
              <a:miter lim="400000"/>
            </a:ln>
          </p:spPr>
          <p:txBody>
            <a:bodyPr lIns="0" tIns="0" rIns="0" bIns="0" anchor="ctr"/>
            <a:lstStyle/>
            <a:p>
              <a:pPr lvl="0"/>
              <a:endParaRPr sz="1733"/>
            </a:p>
          </p:txBody>
        </p:sp>
        <p:sp>
          <p:nvSpPr>
            <p:cNvPr id="51"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grpFill/>
            <a:ln w="12700">
              <a:miter lim="400000"/>
            </a:ln>
          </p:spPr>
          <p:txBody>
            <a:bodyPr lIns="0" tIns="0" rIns="0" bIns="0" anchor="ctr"/>
            <a:lstStyle/>
            <a:p>
              <a:pPr lvl="0"/>
              <a:endParaRPr sz="1733"/>
            </a:p>
          </p:txBody>
        </p:sp>
        <p:sp>
          <p:nvSpPr>
            <p:cNvPr id="52"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grpFill/>
            <a:ln w="12700">
              <a:miter lim="400000"/>
            </a:ln>
          </p:spPr>
          <p:txBody>
            <a:bodyPr lIns="0" tIns="0" rIns="0" bIns="0" anchor="ctr"/>
            <a:lstStyle/>
            <a:p>
              <a:pPr lvl="0"/>
              <a:endParaRPr sz="1733"/>
            </a:p>
          </p:txBody>
        </p:sp>
        <p:sp>
          <p:nvSpPr>
            <p:cNvPr id="53"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grpFill/>
            <a:ln w="12700">
              <a:miter lim="400000"/>
            </a:ln>
          </p:spPr>
          <p:txBody>
            <a:bodyPr lIns="0" tIns="0" rIns="0" bIns="0" anchor="ctr"/>
            <a:lstStyle/>
            <a:p>
              <a:pPr lvl="0"/>
              <a:endParaRPr sz="1733"/>
            </a:p>
          </p:txBody>
        </p:sp>
        <p:sp>
          <p:nvSpPr>
            <p:cNvPr id="54"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grpFill/>
            <a:ln w="12700">
              <a:miter lim="400000"/>
            </a:ln>
          </p:spPr>
          <p:txBody>
            <a:bodyPr lIns="0" tIns="0" rIns="0" bIns="0" anchor="ctr"/>
            <a:lstStyle/>
            <a:p>
              <a:pPr lvl="0"/>
              <a:endParaRPr sz="1733"/>
            </a:p>
          </p:txBody>
        </p:sp>
        <p:sp>
          <p:nvSpPr>
            <p:cNvPr id="55"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grpFill/>
            <a:ln w="12700">
              <a:miter lim="400000"/>
            </a:ln>
          </p:spPr>
          <p:txBody>
            <a:bodyPr lIns="0" tIns="0" rIns="0" bIns="0" anchor="ctr"/>
            <a:lstStyle/>
            <a:p>
              <a:pPr lvl="0"/>
              <a:endParaRPr sz="1733"/>
            </a:p>
          </p:txBody>
        </p:sp>
        <p:sp>
          <p:nvSpPr>
            <p:cNvPr id="56"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grpFill/>
            <a:ln w="12700">
              <a:miter lim="400000"/>
            </a:ln>
          </p:spPr>
          <p:txBody>
            <a:bodyPr lIns="0" tIns="0" rIns="0" bIns="0" anchor="ctr"/>
            <a:lstStyle/>
            <a:p>
              <a:pPr lvl="0"/>
              <a:endParaRPr sz="1733"/>
            </a:p>
          </p:txBody>
        </p:sp>
        <p:sp>
          <p:nvSpPr>
            <p:cNvPr id="57"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grpFill/>
            <a:ln w="12700">
              <a:miter lim="400000"/>
            </a:ln>
          </p:spPr>
          <p:txBody>
            <a:bodyPr lIns="0" tIns="0" rIns="0" bIns="0" anchor="ctr"/>
            <a:lstStyle/>
            <a:p>
              <a:pPr lvl="0"/>
              <a:endParaRPr sz="1733"/>
            </a:p>
          </p:txBody>
        </p:sp>
        <p:sp>
          <p:nvSpPr>
            <p:cNvPr id="58"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grpFill/>
            <a:ln w="12700">
              <a:miter lim="400000"/>
            </a:ln>
          </p:spPr>
          <p:txBody>
            <a:bodyPr lIns="0" tIns="0" rIns="0" bIns="0" anchor="ctr"/>
            <a:lstStyle/>
            <a:p>
              <a:pPr lvl="0"/>
              <a:endParaRPr sz="1733"/>
            </a:p>
          </p:txBody>
        </p:sp>
        <p:sp>
          <p:nvSpPr>
            <p:cNvPr id="59"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grpFill/>
            <a:ln w="12700">
              <a:miter lim="400000"/>
            </a:ln>
          </p:spPr>
          <p:txBody>
            <a:bodyPr lIns="0" tIns="0" rIns="0" bIns="0" anchor="ctr"/>
            <a:lstStyle/>
            <a:p>
              <a:pPr lvl="0"/>
              <a:endParaRPr sz="1733"/>
            </a:p>
          </p:txBody>
        </p:sp>
        <p:sp>
          <p:nvSpPr>
            <p:cNvPr id="60"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grpFill/>
            <a:ln w="12700">
              <a:miter lim="400000"/>
            </a:ln>
          </p:spPr>
          <p:txBody>
            <a:bodyPr lIns="0" tIns="0" rIns="0" bIns="0" anchor="ctr"/>
            <a:lstStyle/>
            <a:p>
              <a:pPr lvl="0"/>
              <a:endParaRPr sz="1733"/>
            </a:p>
          </p:txBody>
        </p:sp>
        <p:sp>
          <p:nvSpPr>
            <p:cNvPr id="61"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endParaRPr sz="1733"/>
            </a:p>
          </p:txBody>
        </p:sp>
        <p:sp>
          <p:nvSpPr>
            <p:cNvPr id="62"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grpFill/>
            <a:ln w="12700">
              <a:miter lim="400000"/>
            </a:ln>
          </p:spPr>
          <p:txBody>
            <a:bodyPr lIns="0" tIns="0" rIns="0" bIns="0" anchor="ctr"/>
            <a:lstStyle/>
            <a:p>
              <a:pPr lvl="0"/>
              <a:endParaRPr sz="1733"/>
            </a:p>
          </p:txBody>
        </p:sp>
        <p:sp>
          <p:nvSpPr>
            <p:cNvPr id="63"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grpFill/>
            <a:ln w="12700">
              <a:miter lim="400000"/>
            </a:ln>
          </p:spPr>
          <p:txBody>
            <a:bodyPr lIns="0" tIns="0" rIns="0" bIns="0" anchor="ctr"/>
            <a:lstStyle/>
            <a:p>
              <a:pPr lvl="0"/>
              <a:endParaRPr sz="1733"/>
            </a:p>
          </p:txBody>
        </p:sp>
        <p:sp>
          <p:nvSpPr>
            <p:cNvPr id="64"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grpFill/>
            <a:ln w="12700">
              <a:miter lim="400000"/>
            </a:ln>
          </p:spPr>
          <p:txBody>
            <a:bodyPr lIns="0" tIns="0" rIns="0" bIns="0" anchor="ctr"/>
            <a:lstStyle/>
            <a:p>
              <a:pPr lvl="0"/>
              <a:endParaRPr sz="1733"/>
            </a:p>
          </p:txBody>
        </p:sp>
        <p:sp>
          <p:nvSpPr>
            <p:cNvPr id="65"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grpFill/>
            <a:ln w="12700">
              <a:miter lim="400000"/>
            </a:ln>
          </p:spPr>
          <p:txBody>
            <a:bodyPr lIns="0" tIns="0" rIns="0" bIns="0" anchor="ctr"/>
            <a:lstStyle/>
            <a:p>
              <a:pPr lvl="0"/>
              <a:endParaRPr sz="1733"/>
            </a:p>
          </p:txBody>
        </p:sp>
        <p:sp>
          <p:nvSpPr>
            <p:cNvPr id="66"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grpFill/>
            <a:ln w="12700">
              <a:miter lim="400000"/>
            </a:ln>
          </p:spPr>
          <p:txBody>
            <a:bodyPr lIns="0" tIns="0" rIns="0" bIns="0" anchor="ctr"/>
            <a:lstStyle/>
            <a:p>
              <a:pPr lvl="0"/>
              <a:endParaRPr sz="1733"/>
            </a:p>
          </p:txBody>
        </p:sp>
        <p:sp>
          <p:nvSpPr>
            <p:cNvPr id="67"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a:miter lim="400000"/>
            </a:ln>
          </p:spPr>
          <p:txBody>
            <a:bodyPr lIns="0" tIns="0" rIns="0" bIns="0" anchor="ctr"/>
            <a:lstStyle/>
            <a:p>
              <a:pPr lvl="0"/>
              <a:endParaRPr sz="1733"/>
            </a:p>
          </p:txBody>
        </p:sp>
        <p:sp>
          <p:nvSpPr>
            <p:cNvPr id="68"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a:miter lim="400000"/>
            </a:ln>
          </p:spPr>
          <p:txBody>
            <a:bodyPr lIns="0" tIns="0" rIns="0" bIns="0" anchor="ctr"/>
            <a:lstStyle/>
            <a:p>
              <a:pPr lvl="0"/>
              <a:endParaRPr sz="1733"/>
            </a:p>
          </p:txBody>
        </p:sp>
        <p:sp>
          <p:nvSpPr>
            <p:cNvPr id="69"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grpFill/>
            <a:ln w="12700">
              <a:miter lim="400000"/>
            </a:ln>
          </p:spPr>
          <p:txBody>
            <a:bodyPr lIns="0" tIns="0" rIns="0" bIns="0" anchor="ctr"/>
            <a:lstStyle/>
            <a:p>
              <a:pPr lvl="0"/>
              <a:endParaRPr sz="1733"/>
            </a:p>
          </p:txBody>
        </p:sp>
        <p:sp>
          <p:nvSpPr>
            <p:cNvPr id="70"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grpFill/>
            <a:ln w="12700">
              <a:miter lim="400000"/>
            </a:ln>
          </p:spPr>
          <p:txBody>
            <a:bodyPr lIns="0" tIns="0" rIns="0" bIns="0" anchor="ctr"/>
            <a:lstStyle/>
            <a:p>
              <a:pPr lvl="0"/>
              <a:endParaRPr sz="1733"/>
            </a:p>
          </p:txBody>
        </p:sp>
        <p:sp>
          <p:nvSpPr>
            <p:cNvPr id="71"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grpFill/>
            <a:ln w="12700">
              <a:miter lim="400000"/>
            </a:ln>
          </p:spPr>
          <p:txBody>
            <a:bodyPr lIns="0" tIns="0" rIns="0" bIns="0" anchor="ctr"/>
            <a:lstStyle/>
            <a:p>
              <a:pPr lvl="0"/>
              <a:endParaRPr sz="1733"/>
            </a:p>
          </p:txBody>
        </p:sp>
        <p:sp>
          <p:nvSpPr>
            <p:cNvPr id="72"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a:miter lim="400000"/>
            </a:ln>
          </p:spPr>
          <p:txBody>
            <a:bodyPr lIns="0" tIns="0" rIns="0" bIns="0" anchor="ctr"/>
            <a:lstStyle/>
            <a:p>
              <a:pPr lvl="0"/>
              <a:endParaRPr sz="1733"/>
            </a:p>
          </p:txBody>
        </p:sp>
        <p:sp>
          <p:nvSpPr>
            <p:cNvPr id="73"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grpFill/>
            <a:ln w="12700">
              <a:miter lim="400000"/>
            </a:ln>
          </p:spPr>
          <p:txBody>
            <a:bodyPr lIns="0" tIns="0" rIns="0" bIns="0" anchor="ctr"/>
            <a:lstStyle/>
            <a:p>
              <a:pPr lvl="0"/>
              <a:endParaRPr sz="1733"/>
            </a:p>
          </p:txBody>
        </p:sp>
        <p:sp>
          <p:nvSpPr>
            <p:cNvPr id="74"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grpFill/>
            <a:ln w="12700">
              <a:miter lim="400000"/>
            </a:ln>
          </p:spPr>
          <p:txBody>
            <a:bodyPr lIns="0" tIns="0" rIns="0" bIns="0" anchor="ctr"/>
            <a:lstStyle/>
            <a:p>
              <a:pPr lvl="0"/>
              <a:endParaRPr sz="1733"/>
            </a:p>
          </p:txBody>
        </p:sp>
        <p:sp>
          <p:nvSpPr>
            <p:cNvPr id="75"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grpFill/>
            <a:ln w="12700">
              <a:miter lim="400000"/>
            </a:ln>
          </p:spPr>
          <p:txBody>
            <a:bodyPr lIns="0" tIns="0" rIns="0" bIns="0" anchor="ctr"/>
            <a:lstStyle/>
            <a:p>
              <a:pPr lvl="0"/>
              <a:endParaRPr sz="1733"/>
            </a:p>
          </p:txBody>
        </p:sp>
        <p:sp>
          <p:nvSpPr>
            <p:cNvPr id="76"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grpFill/>
            <a:ln w="12700">
              <a:miter lim="400000"/>
            </a:ln>
          </p:spPr>
          <p:txBody>
            <a:bodyPr lIns="0" tIns="0" rIns="0" bIns="0" anchor="ctr"/>
            <a:lstStyle/>
            <a:p>
              <a:pPr lvl="0"/>
              <a:endParaRPr sz="1733"/>
            </a:p>
          </p:txBody>
        </p:sp>
        <p:sp>
          <p:nvSpPr>
            <p:cNvPr id="77"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grpFill/>
            <a:ln w="12700">
              <a:miter lim="400000"/>
            </a:ln>
          </p:spPr>
          <p:txBody>
            <a:bodyPr lIns="0" tIns="0" rIns="0" bIns="0" anchor="ctr"/>
            <a:lstStyle/>
            <a:p>
              <a:pPr lvl="0"/>
              <a:endParaRPr sz="1733"/>
            </a:p>
          </p:txBody>
        </p:sp>
        <p:sp>
          <p:nvSpPr>
            <p:cNvPr id="78"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grpFill/>
            <a:ln w="12700">
              <a:miter lim="400000"/>
            </a:ln>
          </p:spPr>
          <p:txBody>
            <a:bodyPr lIns="0" tIns="0" rIns="0" bIns="0" anchor="ctr"/>
            <a:lstStyle/>
            <a:p>
              <a:pPr lvl="0"/>
              <a:endParaRPr sz="1733"/>
            </a:p>
          </p:txBody>
        </p:sp>
        <p:sp>
          <p:nvSpPr>
            <p:cNvPr id="79"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grpFill/>
            <a:ln w="12700">
              <a:miter lim="400000"/>
            </a:ln>
          </p:spPr>
          <p:txBody>
            <a:bodyPr lIns="0" tIns="0" rIns="0" bIns="0" anchor="ctr"/>
            <a:lstStyle/>
            <a:p>
              <a:pPr lvl="0"/>
              <a:endParaRPr sz="1733"/>
            </a:p>
          </p:txBody>
        </p:sp>
        <p:sp>
          <p:nvSpPr>
            <p:cNvPr id="80"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a:miter lim="400000"/>
            </a:ln>
          </p:spPr>
          <p:txBody>
            <a:bodyPr lIns="0" tIns="0" rIns="0" bIns="0" anchor="ctr"/>
            <a:lstStyle/>
            <a:p>
              <a:pPr lvl="0"/>
              <a:endParaRPr sz="1733"/>
            </a:p>
          </p:txBody>
        </p:sp>
        <p:sp>
          <p:nvSpPr>
            <p:cNvPr id="81"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grpFill/>
            <a:ln w="12700">
              <a:miter lim="400000"/>
            </a:ln>
          </p:spPr>
          <p:txBody>
            <a:bodyPr lIns="0" tIns="0" rIns="0" bIns="0" anchor="ctr"/>
            <a:lstStyle/>
            <a:p>
              <a:pPr lvl="0"/>
              <a:endParaRPr sz="1733"/>
            </a:p>
          </p:txBody>
        </p:sp>
        <p:sp>
          <p:nvSpPr>
            <p:cNvPr id="82"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grpFill/>
            <a:ln w="12700">
              <a:miter lim="400000"/>
            </a:ln>
          </p:spPr>
          <p:txBody>
            <a:bodyPr lIns="0" tIns="0" rIns="0" bIns="0" anchor="ctr"/>
            <a:lstStyle/>
            <a:p>
              <a:pPr lvl="0"/>
              <a:endParaRPr sz="1733"/>
            </a:p>
          </p:txBody>
        </p:sp>
        <p:sp>
          <p:nvSpPr>
            <p:cNvPr id="83"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57"/>
                  </a:lnTo>
                  <a:cubicBezTo>
                    <a:pt x="956" y="20950"/>
                    <a:pt x="1589" y="21600"/>
                    <a:pt x="2254" y="21600"/>
                  </a:cubicBezTo>
                  <a:lnTo>
                    <a:pt x="19198" y="21600"/>
                  </a:lnTo>
                  <a:cubicBezTo>
                    <a:pt x="19863" y="21600"/>
                    <a:pt x="20496" y="20950"/>
                    <a:pt x="20606" y="20157"/>
                  </a:cubicBezTo>
                  <a:lnTo>
                    <a:pt x="21417" y="14850"/>
                  </a:lnTo>
                  <a:cubicBezTo>
                    <a:pt x="21526" y="14056"/>
                    <a:pt x="21372" y="12817"/>
                    <a:pt x="21075" y="12098"/>
                  </a:cubicBezTo>
                  <a:close/>
                </a:path>
              </a:pathLst>
            </a:custGeom>
            <a:grpFill/>
            <a:ln w="12700">
              <a:miter lim="400000"/>
            </a:ln>
          </p:spPr>
          <p:txBody>
            <a:bodyPr lIns="0" tIns="0" rIns="0" bIns="0" anchor="ctr"/>
            <a:lstStyle/>
            <a:p>
              <a:pPr lvl="0"/>
              <a:endParaRPr sz="1733"/>
            </a:p>
          </p:txBody>
        </p:sp>
        <p:sp>
          <p:nvSpPr>
            <p:cNvPr id="84"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grpFill/>
            <a:ln w="12700">
              <a:miter lim="400000"/>
            </a:ln>
          </p:spPr>
          <p:txBody>
            <a:bodyPr lIns="0" tIns="0" rIns="0" bIns="0" anchor="ctr"/>
            <a:lstStyle/>
            <a:p>
              <a:pPr lvl="0"/>
              <a:endParaRPr sz="1733"/>
            </a:p>
          </p:txBody>
        </p:sp>
        <p:sp>
          <p:nvSpPr>
            <p:cNvPr id="85"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grpFill/>
            <a:ln w="12700">
              <a:miter lim="400000"/>
            </a:ln>
          </p:spPr>
          <p:txBody>
            <a:bodyPr lIns="0" tIns="0" rIns="0" bIns="0" anchor="ctr"/>
            <a:lstStyle/>
            <a:p>
              <a:pPr lvl="0"/>
              <a:endParaRPr sz="1733"/>
            </a:p>
          </p:txBody>
        </p:sp>
        <p:sp>
          <p:nvSpPr>
            <p:cNvPr id="86"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7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grpFill/>
            <a:ln w="12700">
              <a:miter lim="400000"/>
            </a:ln>
          </p:spPr>
          <p:txBody>
            <a:bodyPr lIns="0" tIns="0" rIns="0" bIns="0" anchor="ctr"/>
            <a:lstStyle/>
            <a:p>
              <a:pPr lvl="0"/>
              <a:endParaRPr sz="1733"/>
            </a:p>
          </p:txBody>
        </p:sp>
        <p:sp>
          <p:nvSpPr>
            <p:cNvPr id="87"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a:miter lim="400000"/>
            </a:ln>
          </p:spPr>
          <p:txBody>
            <a:bodyPr lIns="0" tIns="0" rIns="0" bIns="0" anchor="ctr"/>
            <a:lstStyle/>
            <a:p>
              <a:pPr lvl="0"/>
              <a:endParaRPr sz="1733"/>
            </a:p>
          </p:txBody>
        </p:sp>
        <p:sp>
          <p:nvSpPr>
            <p:cNvPr id="88"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grpFill/>
            <a:ln w="12700">
              <a:miter lim="400000"/>
            </a:ln>
          </p:spPr>
          <p:txBody>
            <a:bodyPr lIns="0" tIns="0" rIns="0" bIns="0" anchor="ctr"/>
            <a:lstStyle/>
            <a:p>
              <a:pPr lvl="0"/>
              <a:endParaRPr sz="1733"/>
            </a:p>
          </p:txBody>
        </p:sp>
        <p:sp>
          <p:nvSpPr>
            <p:cNvPr id="89"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grpFill/>
            <a:ln w="12700">
              <a:miter lim="400000"/>
            </a:ln>
          </p:spPr>
          <p:txBody>
            <a:bodyPr lIns="0" tIns="0" rIns="0" bIns="0" anchor="ctr"/>
            <a:lstStyle/>
            <a:p>
              <a:pPr lvl="0"/>
              <a:endParaRPr sz="1733"/>
            </a:p>
          </p:txBody>
        </p:sp>
        <p:sp>
          <p:nvSpPr>
            <p:cNvPr id="90"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grpFill/>
            <a:ln w="12700">
              <a:miter lim="400000"/>
            </a:ln>
          </p:spPr>
          <p:txBody>
            <a:bodyPr lIns="0" tIns="0" rIns="0" bIns="0" anchor="ctr"/>
            <a:lstStyle/>
            <a:p>
              <a:pPr lvl="0"/>
              <a:endParaRPr sz="1733"/>
            </a:p>
          </p:txBody>
        </p:sp>
        <p:sp>
          <p:nvSpPr>
            <p:cNvPr id="91"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grpFill/>
            <a:ln w="12700">
              <a:miter lim="400000"/>
            </a:ln>
          </p:spPr>
          <p:txBody>
            <a:bodyPr lIns="0" tIns="0" rIns="0" bIns="0" anchor="ctr"/>
            <a:lstStyle/>
            <a:p>
              <a:pPr lvl="0"/>
              <a:endParaRPr sz="1733"/>
            </a:p>
          </p:txBody>
        </p:sp>
        <p:sp>
          <p:nvSpPr>
            <p:cNvPr id="92"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grpFill/>
            <a:ln w="12700">
              <a:miter lim="400000"/>
            </a:ln>
          </p:spPr>
          <p:txBody>
            <a:bodyPr lIns="0" tIns="0" rIns="0" bIns="0" anchor="ctr"/>
            <a:lstStyle/>
            <a:p>
              <a:pPr lvl="0"/>
              <a:endParaRPr sz="1733"/>
            </a:p>
          </p:txBody>
        </p:sp>
        <p:sp>
          <p:nvSpPr>
            <p:cNvPr id="93"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grpFill/>
            <a:ln w="12700">
              <a:miter lim="400000"/>
            </a:ln>
          </p:spPr>
          <p:txBody>
            <a:bodyPr lIns="0" tIns="0" rIns="0" bIns="0" anchor="ctr"/>
            <a:lstStyle/>
            <a:p>
              <a:pPr lvl="0"/>
              <a:endParaRPr sz="1733"/>
            </a:p>
          </p:txBody>
        </p:sp>
        <p:sp>
          <p:nvSpPr>
            <p:cNvPr id="94"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grpFill/>
            <a:ln w="12700">
              <a:miter lim="400000"/>
            </a:ln>
          </p:spPr>
          <p:txBody>
            <a:bodyPr lIns="0" tIns="0" rIns="0" bIns="0" anchor="ctr"/>
            <a:lstStyle/>
            <a:p>
              <a:pPr lvl="0"/>
              <a:endParaRPr sz="1733"/>
            </a:p>
          </p:txBody>
        </p:sp>
        <p:sp>
          <p:nvSpPr>
            <p:cNvPr id="95"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grpFill/>
            <a:ln w="12700">
              <a:miter lim="400000"/>
            </a:ln>
          </p:spPr>
          <p:txBody>
            <a:bodyPr lIns="0" tIns="0" rIns="0" bIns="0" anchor="ctr"/>
            <a:lstStyle/>
            <a:p>
              <a:pPr lvl="0"/>
              <a:endParaRPr sz="1733"/>
            </a:p>
          </p:txBody>
        </p:sp>
        <p:sp>
          <p:nvSpPr>
            <p:cNvPr id="96"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grpFill/>
            <a:ln w="12700">
              <a:miter lim="400000"/>
            </a:ln>
          </p:spPr>
          <p:txBody>
            <a:bodyPr lIns="0" tIns="0" rIns="0" bIns="0" anchor="ctr"/>
            <a:lstStyle/>
            <a:p>
              <a:pPr lvl="0"/>
              <a:endParaRPr sz="1733"/>
            </a:p>
          </p:txBody>
        </p:sp>
        <p:sp>
          <p:nvSpPr>
            <p:cNvPr id="97"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grpFill/>
            <a:ln w="12700">
              <a:miter lim="400000"/>
            </a:ln>
          </p:spPr>
          <p:txBody>
            <a:bodyPr lIns="0" tIns="0" rIns="0" bIns="0" anchor="ctr"/>
            <a:lstStyle/>
            <a:p>
              <a:pPr lvl="0"/>
              <a:endParaRPr sz="1733"/>
            </a:p>
          </p:txBody>
        </p:sp>
        <p:sp>
          <p:nvSpPr>
            <p:cNvPr id="98"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grpFill/>
            <a:ln w="12700">
              <a:miter lim="400000"/>
            </a:ln>
          </p:spPr>
          <p:txBody>
            <a:bodyPr lIns="0" tIns="0" rIns="0" bIns="0" anchor="ctr"/>
            <a:lstStyle/>
            <a:p>
              <a:pPr lvl="0"/>
              <a:endParaRPr sz="1733"/>
            </a:p>
          </p:txBody>
        </p:sp>
        <p:sp>
          <p:nvSpPr>
            <p:cNvPr id="99"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grpFill/>
            <a:ln w="12700">
              <a:miter lim="400000"/>
            </a:ln>
          </p:spPr>
          <p:txBody>
            <a:bodyPr lIns="0" tIns="0" rIns="0" bIns="0" anchor="ctr"/>
            <a:lstStyle/>
            <a:p>
              <a:pPr lvl="0"/>
              <a:endParaRPr sz="1733"/>
            </a:p>
          </p:txBody>
        </p:sp>
        <p:sp>
          <p:nvSpPr>
            <p:cNvPr id="100"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grpFill/>
            <a:ln w="12700">
              <a:miter lim="400000"/>
            </a:ln>
          </p:spPr>
          <p:txBody>
            <a:bodyPr lIns="0" tIns="0" rIns="0" bIns="0" anchor="ctr"/>
            <a:lstStyle/>
            <a:p>
              <a:pPr lvl="0"/>
              <a:endParaRPr sz="1733"/>
            </a:p>
          </p:txBody>
        </p:sp>
        <p:sp>
          <p:nvSpPr>
            <p:cNvPr id="101"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grpFill/>
            <a:ln w="12700">
              <a:miter lim="400000"/>
            </a:ln>
          </p:spPr>
          <p:txBody>
            <a:bodyPr lIns="0" tIns="0" rIns="0" bIns="0" anchor="ctr"/>
            <a:lstStyle/>
            <a:p>
              <a:pPr lvl="0"/>
              <a:endParaRPr sz="1733"/>
            </a:p>
          </p:txBody>
        </p:sp>
        <p:sp>
          <p:nvSpPr>
            <p:cNvPr id="102"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grpFill/>
            <a:ln w="12700">
              <a:miter lim="400000"/>
            </a:ln>
          </p:spPr>
          <p:txBody>
            <a:bodyPr lIns="0" tIns="0" rIns="0" bIns="0" anchor="ctr"/>
            <a:lstStyle/>
            <a:p>
              <a:pPr lvl="0"/>
              <a:endParaRPr sz="1733"/>
            </a:p>
          </p:txBody>
        </p:sp>
        <p:sp>
          <p:nvSpPr>
            <p:cNvPr id="103"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a:miter lim="400000"/>
            </a:ln>
          </p:spPr>
          <p:txBody>
            <a:bodyPr lIns="0" tIns="0" rIns="0" bIns="0" anchor="ctr"/>
            <a:lstStyle/>
            <a:p>
              <a:pPr lvl="0"/>
              <a:endParaRPr sz="1733"/>
            </a:p>
          </p:txBody>
        </p:sp>
        <p:sp>
          <p:nvSpPr>
            <p:cNvPr id="104"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a:miter lim="400000"/>
            </a:ln>
          </p:spPr>
          <p:txBody>
            <a:bodyPr lIns="0" tIns="0" rIns="0" bIns="0" anchor="ctr"/>
            <a:lstStyle/>
            <a:p>
              <a:pPr lvl="0"/>
              <a:endParaRPr sz="1733"/>
            </a:p>
          </p:txBody>
        </p:sp>
        <p:sp>
          <p:nvSpPr>
            <p:cNvPr id="105"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grpFill/>
            <a:ln w="12700">
              <a:miter lim="400000"/>
            </a:ln>
          </p:spPr>
          <p:txBody>
            <a:bodyPr lIns="0" tIns="0" rIns="0" bIns="0" anchor="ctr"/>
            <a:lstStyle/>
            <a:p>
              <a:pPr lvl="0"/>
              <a:endParaRPr sz="1733"/>
            </a:p>
          </p:txBody>
        </p:sp>
        <p:sp>
          <p:nvSpPr>
            <p:cNvPr id="106"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56"/>
                    <a:pt x="1444" y="21600"/>
                    <a:pt x="3226" y="21600"/>
                  </a:cubicBezTo>
                  <a:cubicBezTo>
                    <a:pt x="5007" y="21600"/>
                    <a:pt x="6451" y="2015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grpFill/>
            <a:ln w="12700">
              <a:miter lim="400000"/>
            </a:ln>
          </p:spPr>
          <p:txBody>
            <a:bodyPr lIns="0" tIns="0" rIns="0" bIns="0" anchor="ctr"/>
            <a:lstStyle/>
            <a:p>
              <a:pPr lvl="0"/>
              <a:endParaRPr sz="1733"/>
            </a:p>
          </p:txBody>
        </p:sp>
        <p:sp>
          <p:nvSpPr>
            <p:cNvPr id="107"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grpFill/>
            <a:ln w="12700">
              <a:miter lim="400000"/>
            </a:ln>
          </p:spPr>
          <p:txBody>
            <a:bodyPr lIns="0" tIns="0" rIns="0" bIns="0" anchor="ctr"/>
            <a:lstStyle/>
            <a:p>
              <a:pPr lvl="0"/>
              <a:endParaRPr sz="1733"/>
            </a:p>
          </p:txBody>
        </p:sp>
        <p:sp>
          <p:nvSpPr>
            <p:cNvPr id="108"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grpFill/>
            <a:ln w="12700">
              <a:miter lim="400000"/>
            </a:ln>
          </p:spPr>
          <p:txBody>
            <a:bodyPr lIns="0" tIns="0" rIns="0" bIns="0" anchor="ctr"/>
            <a:lstStyle/>
            <a:p>
              <a:pPr lvl="0"/>
              <a:endParaRPr sz="1733"/>
            </a:p>
          </p:txBody>
        </p:sp>
        <p:sp>
          <p:nvSpPr>
            <p:cNvPr id="109"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grpFill/>
            <a:ln w="12700">
              <a:miter lim="400000"/>
            </a:ln>
          </p:spPr>
          <p:txBody>
            <a:bodyPr lIns="0" tIns="0" rIns="0" bIns="0" anchor="ctr"/>
            <a:lstStyle/>
            <a:p>
              <a:pPr lvl="0"/>
              <a:endParaRPr sz="1733"/>
            </a:p>
          </p:txBody>
        </p:sp>
        <p:sp>
          <p:nvSpPr>
            <p:cNvPr id="110"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grpFill/>
            <a:ln w="12700">
              <a:miter lim="400000"/>
            </a:ln>
          </p:spPr>
          <p:txBody>
            <a:bodyPr lIns="0" tIns="0" rIns="0" bIns="0" anchor="ctr"/>
            <a:lstStyle/>
            <a:p>
              <a:pPr lvl="0"/>
              <a:endParaRPr sz="1733"/>
            </a:p>
          </p:txBody>
        </p:sp>
        <p:sp>
          <p:nvSpPr>
            <p:cNvPr id="111"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0" tIns="0" rIns="0" bIns="0" anchor="ctr"/>
            <a:lstStyle/>
            <a:p>
              <a:pPr lvl="0"/>
              <a:endParaRPr sz="1733"/>
            </a:p>
          </p:txBody>
        </p:sp>
        <p:sp>
          <p:nvSpPr>
            <p:cNvPr id="112"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grpFill/>
            <a:ln w="12700">
              <a:miter lim="400000"/>
            </a:ln>
          </p:spPr>
          <p:txBody>
            <a:bodyPr lIns="0" tIns="0" rIns="0" bIns="0" anchor="ctr"/>
            <a:lstStyle/>
            <a:p>
              <a:pPr lvl="0"/>
              <a:endParaRPr sz="1733"/>
            </a:p>
          </p:txBody>
        </p:sp>
        <p:sp>
          <p:nvSpPr>
            <p:cNvPr id="113"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grpFill/>
            <a:ln w="12700">
              <a:miter lim="400000"/>
            </a:ln>
          </p:spPr>
          <p:txBody>
            <a:bodyPr lIns="0" tIns="0" rIns="0" bIns="0" anchor="ctr"/>
            <a:lstStyle/>
            <a:p>
              <a:pPr lvl="0"/>
              <a:endParaRPr sz="1733"/>
            </a:p>
          </p:txBody>
        </p:sp>
        <p:sp>
          <p:nvSpPr>
            <p:cNvPr id="114"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115"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a:miter lim="400000"/>
            </a:ln>
          </p:spPr>
          <p:txBody>
            <a:bodyPr lIns="0" tIns="0" rIns="0" bIns="0" anchor="ctr"/>
            <a:lstStyle/>
            <a:p>
              <a:pPr lvl="0"/>
              <a:endParaRPr sz="1733"/>
            </a:p>
          </p:txBody>
        </p:sp>
        <p:sp>
          <p:nvSpPr>
            <p:cNvPr id="116"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grpFill/>
            <a:ln w="12700">
              <a:miter lim="400000"/>
            </a:ln>
          </p:spPr>
          <p:txBody>
            <a:bodyPr lIns="0" tIns="0" rIns="0" bIns="0" anchor="ctr"/>
            <a:lstStyle/>
            <a:p>
              <a:pPr lvl="0"/>
              <a:endParaRPr sz="1733"/>
            </a:p>
          </p:txBody>
        </p:sp>
        <p:sp>
          <p:nvSpPr>
            <p:cNvPr id="117"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grpFill/>
            <a:ln w="12700">
              <a:miter lim="400000"/>
            </a:ln>
          </p:spPr>
          <p:txBody>
            <a:bodyPr lIns="0" tIns="0" rIns="0" bIns="0" anchor="ctr"/>
            <a:lstStyle/>
            <a:p>
              <a:pPr lvl="0"/>
              <a:endParaRPr sz="1733"/>
            </a:p>
          </p:txBody>
        </p:sp>
        <p:sp>
          <p:nvSpPr>
            <p:cNvPr id="118"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grpFill/>
            <a:ln w="12700">
              <a:miter lim="400000"/>
            </a:ln>
          </p:spPr>
          <p:txBody>
            <a:bodyPr lIns="0" tIns="0" rIns="0" bIns="0" anchor="ctr"/>
            <a:lstStyle/>
            <a:p>
              <a:pPr lvl="0"/>
              <a:endParaRPr sz="1733"/>
            </a:p>
          </p:txBody>
        </p:sp>
        <p:sp>
          <p:nvSpPr>
            <p:cNvPr id="119"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grpFill/>
            <a:ln w="12700">
              <a:miter lim="400000"/>
            </a:ln>
          </p:spPr>
          <p:txBody>
            <a:bodyPr lIns="0" tIns="0" rIns="0" bIns="0" anchor="ctr"/>
            <a:lstStyle/>
            <a:p>
              <a:pPr lvl="0"/>
              <a:endParaRPr sz="1733"/>
            </a:p>
          </p:txBody>
        </p:sp>
        <p:sp>
          <p:nvSpPr>
            <p:cNvPr id="120"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grpFill/>
            <a:ln w="12700">
              <a:miter lim="400000"/>
            </a:ln>
          </p:spPr>
          <p:txBody>
            <a:bodyPr lIns="0" tIns="0" rIns="0" bIns="0" anchor="ctr"/>
            <a:lstStyle/>
            <a:p>
              <a:pPr lvl="0"/>
              <a:endParaRPr sz="1733"/>
            </a:p>
          </p:txBody>
        </p:sp>
        <p:sp>
          <p:nvSpPr>
            <p:cNvPr id="121"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grpFill/>
            <a:ln w="12700">
              <a:miter lim="400000"/>
            </a:ln>
          </p:spPr>
          <p:txBody>
            <a:bodyPr lIns="0" tIns="0" rIns="0" bIns="0" anchor="ctr"/>
            <a:lstStyle/>
            <a:p>
              <a:pPr lvl="0"/>
              <a:endParaRPr sz="1733"/>
            </a:p>
          </p:txBody>
        </p:sp>
        <p:sp>
          <p:nvSpPr>
            <p:cNvPr id="122"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3"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4"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grpFill/>
            <a:ln w="12700">
              <a:miter lim="400000"/>
            </a:ln>
          </p:spPr>
          <p:txBody>
            <a:bodyPr lIns="0" tIns="0" rIns="0" bIns="0" anchor="ctr"/>
            <a:lstStyle/>
            <a:p>
              <a:pPr lvl="0"/>
              <a:endParaRPr sz="1733"/>
            </a:p>
          </p:txBody>
        </p:sp>
        <p:sp>
          <p:nvSpPr>
            <p:cNvPr id="125"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grpFill/>
            <a:ln w="12700">
              <a:miter lim="400000"/>
            </a:ln>
          </p:spPr>
          <p:txBody>
            <a:bodyPr lIns="0" tIns="0" rIns="0" bIns="0" anchor="ctr"/>
            <a:lstStyle/>
            <a:p>
              <a:pPr lvl="0"/>
              <a:endParaRPr sz="1733"/>
            </a:p>
          </p:txBody>
        </p:sp>
        <p:sp>
          <p:nvSpPr>
            <p:cNvPr id="126"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a:miter lim="400000"/>
            </a:ln>
          </p:spPr>
          <p:txBody>
            <a:bodyPr lIns="0" tIns="0" rIns="0" bIns="0" anchor="ctr"/>
            <a:lstStyle/>
            <a:p>
              <a:pPr lvl="0"/>
              <a:endParaRPr sz="1733"/>
            </a:p>
          </p:txBody>
        </p:sp>
        <p:sp>
          <p:nvSpPr>
            <p:cNvPr id="127"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grpFill/>
            <a:ln w="12700">
              <a:miter lim="400000"/>
            </a:ln>
          </p:spPr>
          <p:txBody>
            <a:bodyPr lIns="0" tIns="0" rIns="0" bIns="0" anchor="ctr"/>
            <a:lstStyle/>
            <a:p>
              <a:pPr lvl="0"/>
              <a:endParaRPr sz="1733"/>
            </a:p>
          </p:txBody>
        </p:sp>
        <p:sp>
          <p:nvSpPr>
            <p:cNvPr id="128"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129"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grpFill/>
            <a:ln w="12700">
              <a:miter lim="400000"/>
            </a:ln>
          </p:spPr>
          <p:txBody>
            <a:bodyPr lIns="0" tIns="0" rIns="0" bIns="0" anchor="ctr"/>
            <a:lstStyle/>
            <a:p>
              <a:pPr lvl="0"/>
              <a:endParaRPr sz="1733"/>
            </a:p>
          </p:txBody>
        </p:sp>
        <p:sp>
          <p:nvSpPr>
            <p:cNvPr id="130"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grpFill/>
            <a:ln w="12700">
              <a:miter lim="400000"/>
            </a:ln>
          </p:spPr>
          <p:txBody>
            <a:bodyPr lIns="0" tIns="0" rIns="0" bIns="0" anchor="ctr"/>
            <a:lstStyle/>
            <a:p>
              <a:pPr lvl="0"/>
              <a:endParaRPr sz="1733"/>
            </a:p>
          </p:txBody>
        </p:sp>
        <p:sp>
          <p:nvSpPr>
            <p:cNvPr id="131"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grpFill/>
            <a:ln w="12700">
              <a:miter lim="400000"/>
            </a:ln>
          </p:spPr>
          <p:txBody>
            <a:bodyPr lIns="0" tIns="0" rIns="0" bIns="0" anchor="ctr"/>
            <a:lstStyle/>
            <a:p>
              <a:pPr lvl="0"/>
              <a:endParaRPr sz="1733"/>
            </a:p>
          </p:txBody>
        </p:sp>
        <p:sp>
          <p:nvSpPr>
            <p:cNvPr id="132"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grpFill/>
            <a:ln w="12700">
              <a:miter lim="400000"/>
            </a:ln>
          </p:spPr>
          <p:txBody>
            <a:bodyPr lIns="0" tIns="0" rIns="0" bIns="0" anchor="ctr"/>
            <a:lstStyle/>
            <a:p>
              <a:pPr lvl="0"/>
              <a:endParaRPr sz="1733"/>
            </a:p>
          </p:txBody>
        </p:sp>
        <p:sp>
          <p:nvSpPr>
            <p:cNvPr id="133"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grpFill/>
            <a:ln w="12700">
              <a:miter lim="400000"/>
            </a:ln>
          </p:spPr>
          <p:txBody>
            <a:bodyPr lIns="0" tIns="0" rIns="0" bIns="0" anchor="ctr"/>
            <a:lstStyle/>
            <a:p>
              <a:pPr lvl="0"/>
              <a:endParaRPr sz="1733"/>
            </a:p>
          </p:txBody>
        </p:sp>
        <p:sp>
          <p:nvSpPr>
            <p:cNvPr id="134"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grpFill/>
            <a:ln w="12700">
              <a:miter lim="400000"/>
            </a:ln>
          </p:spPr>
          <p:txBody>
            <a:bodyPr lIns="0" tIns="0" rIns="0" bIns="0" anchor="ctr"/>
            <a:lstStyle/>
            <a:p>
              <a:pPr lvl="0"/>
              <a:endParaRPr sz="1733"/>
            </a:p>
          </p:txBody>
        </p:sp>
        <p:sp>
          <p:nvSpPr>
            <p:cNvPr id="135"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grpFill/>
            <a:ln w="12700">
              <a:miter lim="400000"/>
            </a:ln>
          </p:spPr>
          <p:txBody>
            <a:bodyPr lIns="0" tIns="0" rIns="0" bIns="0" anchor="ctr"/>
            <a:lstStyle/>
            <a:p>
              <a:pPr lvl="0"/>
              <a:endParaRPr sz="1733"/>
            </a:p>
          </p:txBody>
        </p:sp>
        <p:sp>
          <p:nvSpPr>
            <p:cNvPr id="136"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grpFill/>
            <a:ln w="12700">
              <a:miter lim="400000"/>
            </a:ln>
          </p:spPr>
          <p:txBody>
            <a:bodyPr lIns="0" tIns="0" rIns="0" bIns="0" anchor="ctr"/>
            <a:lstStyle/>
            <a:p>
              <a:pPr lvl="0"/>
              <a:endParaRPr sz="1733"/>
            </a:p>
          </p:txBody>
        </p:sp>
        <p:sp>
          <p:nvSpPr>
            <p:cNvPr id="137"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grpFill/>
            <a:ln w="12700">
              <a:miter lim="400000"/>
            </a:ln>
          </p:spPr>
          <p:txBody>
            <a:bodyPr lIns="0" tIns="0" rIns="0" bIns="0" anchor="ctr"/>
            <a:lstStyle/>
            <a:p>
              <a:pPr lvl="0"/>
              <a:endParaRPr sz="1733"/>
            </a:p>
          </p:txBody>
        </p:sp>
        <p:sp>
          <p:nvSpPr>
            <p:cNvPr id="138"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grpFill/>
            <a:ln w="12700">
              <a:miter lim="400000"/>
            </a:ln>
          </p:spPr>
          <p:txBody>
            <a:bodyPr lIns="0" tIns="0" rIns="0" bIns="0" anchor="ctr"/>
            <a:lstStyle/>
            <a:p>
              <a:pPr lvl="0"/>
              <a:endParaRPr sz="1733"/>
            </a:p>
          </p:txBody>
        </p:sp>
        <p:sp>
          <p:nvSpPr>
            <p:cNvPr id="139"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grpFill/>
            <a:ln w="12700">
              <a:miter lim="400000"/>
            </a:ln>
          </p:spPr>
          <p:txBody>
            <a:bodyPr lIns="0" tIns="0" rIns="0" bIns="0" anchor="ctr"/>
            <a:lstStyle/>
            <a:p>
              <a:pPr lvl="0"/>
              <a:endParaRPr sz="1733"/>
            </a:p>
          </p:txBody>
        </p:sp>
        <p:sp>
          <p:nvSpPr>
            <p:cNvPr id="140"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grpFill/>
            <a:ln w="12700">
              <a:miter lim="400000"/>
            </a:ln>
          </p:spPr>
          <p:txBody>
            <a:bodyPr lIns="0" tIns="0" rIns="0" bIns="0" anchor="ctr"/>
            <a:lstStyle/>
            <a:p>
              <a:pPr lvl="0"/>
              <a:endParaRPr sz="1733"/>
            </a:p>
          </p:txBody>
        </p:sp>
        <p:sp>
          <p:nvSpPr>
            <p:cNvPr id="141"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grpFill/>
            <a:ln w="12700">
              <a:miter lim="400000"/>
            </a:ln>
          </p:spPr>
          <p:txBody>
            <a:bodyPr lIns="0" tIns="0" rIns="0" bIns="0" anchor="ctr"/>
            <a:lstStyle/>
            <a:p>
              <a:pPr lvl="0"/>
              <a:endParaRPr sz="1733"/>
            </a:p>
          </p:txBody>
        </p:sp>
        <p:sp>
          <p:nvSpPr>
            <p:cNvPr id="142"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grpFill/>
            <a:ln w="12700">
              <a:miter lim="400000"/>
            </a:ln>
          </p:spPr>
          <p:txBody>
            <a:bodyPr lIns="0" tIns="0" rIns="0" bIns="0" anchor="ctr"/>
            <a:lstStyle/>
            <a:p>
              <a:pPr lvl="0"/>
              <a:endParaRPr sz="1733"/>
            </a:p>
          </p:txBody>
        </p:sp>
        <p:sp>
          <p:nvSpPr>
            <p:cNvPr id="143"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grpFill/>
            <a:ln w="12700">
              <a:miter lim="400000"/>
            </a:ln>
          </p:spPr>
          <p:txBody>
            <a:bodyPr lIns="0" tIns="0" rIns="0" bIns="0" anchor="ctr"/>
            <a:lstStyle/>
            <a:p>
              <a:pPr lvl="0"/>
              <a:endParaRPr sz="1733"/>
            </a:p>
          </p:txBody>
        </p:sp>
        <p:sp>
          <p:nvSpPr>
            <p:cNvPr id="144"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9529951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公司简介</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47"/>
          <p:cNvSpPr txBox="1"/>
          <p:nvPr/>
        </p:nvSpPr>
        <p:spPr>
          <a:xfrm>
            <a:off x="5587412" y="2492896"/>
            <a:ext cx="5951886" cy="3427861"/>
          </a:xfrm>
          <a:prstGeom prst="rect">
            <a:avLst/>
          </a:prstGeom>
          <a:noFill/>
        </p:spPr>
        <p:txBody>
          <a:bodyPr wrap="square" lIns="0" tIns="0" rIns="0" bIns="0" rtlCol="0">
            <a:spAutoFit/>
          </a:bodyPr>
          <a:lstStyle/>
          <a:p>
            <a:pPr algn="just">
              <a:lnSpc>
                <a:spcPct val="150000"/>
              </a:lnSpc>
            </a:pPr>
            <a:r>
              <a:rPr lang="zh-CN" altLang="en-US" sz="1350" dirty="0">
                <a:solidFill>
                  <a:srgbClr val="3F3F3F"/>
                </a:solidFill>
                <a:latin typeface="微软雅黑" pitchFamily="34" charset="-122"/>
                <a:ea typeface="微软雅黑" pitchFamily="34" charset="-122"/>
              </a:rPr>
              <a:t>中国电信集团公司</a:t>
            </a:r>
            <a:r>
              <a:rPr lang="en-US" altLang="zh-CN" sz="1350" dirty="0">
                <a:solidFill>
                  <a:srgbClr val="3F3F3F"/>
                </a:solidFill>
                <a:latin typeface="微软雅黑" pitchFamily="34" charset="-122"/>
                <a:ea typeface="微软雅黑" pitchFamily="34" charset="-122"/>
              </a:rPr>
              <a:t>(</a:t>
            </a:r>
            <a:r>
              <a:rPr lang="zh-CN" altLang="en-US" sz="1350" dirty="0">
                <a:solidFill>
                  <a:srgbClr val="3F3F3F"/>
                </a:solidFill>
                <a:latin typeface="微软雅黑" pitchFamily="34" charset="-122"/>
                <a:ea typeface="微软雅黑" pitchFamily="34" charset="-122"/>
              </a:rPr>
              <a:t>简称“中国电信”</a:t>
            </a:r>
            <a:r>
              <a:rPr lang="en-US" altLang="zh-CN" sz="1350" dirty="0">
                <a:solidFill>
                  <a:srgbClr val="3F3F3F"/>
                </a:solidFill>
                <a:latin typeface="微软雅黑" pitchFamily="34" charset="-122"/>
                <a:ea typeface="微软雅黑" pitchFamily="34" charset="-122"/>
              </a:rPr>
              <a:t>)</a:t>
            </a:r>
            <a:r>
              <a:rPr lang="zh-CN" altLang="en-US" sz="1350" dirty="0">
                <a:solidFill>
                  <a:srgbClr val="3F3F3F"/>
                </a:solidFill>
                <a:latin typeface="微软雅黑" pitchFamily="34" charset="-122"/>
                <a:ea typeface="微软雅黑" pitchFamily="34" charset="-122"/>
              </a:rPr>
              <a:t>成立于</a:t>
            </a:r>
            <a:r>
              <a:rPr lang="en-US" altLang="zh-CN" sz="1350" dirty="0">
                <a:solidFill>
                  <a:srgbClr val="3F3F3F"/>
                </a:solidFill>
                <a:latin typeface="微软雅黑" pitchFamily="34" charset="-122"/>
                <a:ea typeface="微软雅黑" pitchFamily="34" charset="-122"/>
              </a:rPr>
              <a:t>2000</a:t>
            </a:r>
            <a:r>
              <a:rPr lang="zh-CN" altLang="en-US" sz="1350" dirty="0">
                <a:solidFill>
                  <a:srgbClr val="3F3F3F"/>
                </a:solidFill>
                <a:latin typeface="微软雅黑" pitchFamily="34" charset="-122"/>
                <a:ea typeface="微软雅黑" pitchFamily="34" charset="-122"/>
              </a:rPr>
              <a:t>年</a:t>
            </a:r>
            <a:r>
              <a:rPr lang="en-US" altLang="zh-CN" sz="1350" dirty="0">
                <a:solidFill>
                  <a:srgbClr val="3F3F3F"/>
                </a:solidFill>
                <a:latin typeface="微软雅黑" pitchFamily="34" charset="-122"/>
                <a:ea typeface="微软雅黑" pitchFamily="34" charset="-122"/>
              </a:rPr>
              <a:t>5</a:t>
            </a:r>
            <a:r>
              <a:rPr lang="zh-CN" altLang="en-US" sz="1350" dirty="0">
                <a:solidFill>
                  <a:srgbClr val="3F3F3F"/>
                </a:solidFill>
                <a:latin typeface="微软雅黑" pitchFamily="34" charset="-122"/>
                <a:ea typeface="微软雅黑" pitchFamily="34" charset="-122"/>
              </a:rPr>
              <a:t>月</a:t>
            </a:r>
            <a:r>
              <a:rPr lang="en-US" altLang="zh-CN" sz="1350" dirty="0">
                <a:solidFill>
                  <a:srgbClr val="3F3F3F"/>
                </a:solidFill>
                <a:latin typeface="微软雅黑" pitchFamily="34" charset="-122"/>
                <a:ea typeface="微软雅黑" pitchFamily="34" charset="-122"/>
              </a:rPr>
              <a:t>17</a:t>
            </a:r>
            <a:r>
              <a:rPr lang="zh-CN" altLang="en-US" sz="1350" dirty="0">
                <a:solidFill>
                  <a:srgbClr val="3F3F3F"/>
                </a:solidFill>
                <a:latin typeface="微软雅黑" pitchFamily="34" charset="-122"/>
                <a:ea typeface="微软雅黑" pitchFamily="34" charset="-122"/>
              </a:rPr>
              <a:t>日，注册资本</a:t>
            </a:r>
            <a:r>
              <a:rPr lang="en-US" altLang="zh-CN" sz="1350" dirty="0">
                <a:solidFill>
                  <a:srgbClr val="3F3F3F"/>
                </a:solidFill>
                <a:latin typeface="微软雅黑" pitchFamily="34" charset="-122"/>
                <a:ea typeface="微软雅黑" pitchFamily="34" charset="-122"/>
              </a:rPr>
              <a:t>2204</a:t>
            </a:r>
            <a:r>
              <a:rPr lang="zh-CN" altLang="en-US" sz="1350" dirty="0">
                <a:solidFill>
                  <a:srgbClr val="3F3F3F"/>
                </a:solidFill>
                <a:latin typeface="微软雅黑" pitchFamily="34" charset="-122"/>
                <a:ea typeface="微软雅黑" pitchFamily="34" charset="-122"/>
              </a:rPr>
              <a:t>亿元人民币，资产规模超过</a:t>
            </a:r>
            <a:r>
              <a:rPr lang="en-US" altLang="zh-CN" sz="1350" dirty="0">
                <a:solidFill>
                  <a:srgbClr val="3F3F3F"/>
                </a:solidFill>
                <a:latin typeface="微软雅黑" pitchFamily="34" charset="-122"/>
                <a:ea typeface="微软雅黑" pitchFamily="34" charset="-122"/>
              </a:rPr>
              <a:t>7700</a:t>
            </a:r>
            <a:r>
              <a:rPr lang="zh-CN" altLang="en-US" sz="1350" dirty="0">
                <a:solidFill>
                  <a:srgbClr val="3F3F3F"/>
                </a:solidFill>
                <a:latin typeface="微软雅黑" pitchFamily="34" charset="-122"/>
                <a:ea typeface="微软雅黑" pitchFamily="34" charset="-122"/>
              </a:rPr>
              <a:t>亿元人民币，年收入规模超过</a:t>
            </a:r>
            <a:r>
              <a:rPr lang="en-US" altLang="zh-CN" sz="1350" dirty="0">
                <a:solidFill>
                  <a:srgbClr val="3F3F3F"/>
                </a:solidFill>
                <a:latin typeface="微软雅黑" pitchFamily="34" charset="-122"/>
                <a:ea typeface="微软雅黑" pitchFamily="34" charset="-122"/>
              </a:rPr>
              <a:t>3800</a:t>
            </a:r>
            <a:r>
              <a:rPr lang="zh-CN" altLang="en-US" sz="1350" dirty="0">
                <a:solidFill>
                  <a:srgbClr val="3F3F3F"/>
                </a:solidFill>
                <a:latin typeface="微软雅黑" pitchFamily="34" charset="-122"/>
                <a:ea typeface="微软雅黑" pitchFamily="34" charset="-122"/>
              </a:rPr>
              <a:t>亿元人民币。中国电信是中国三大主导电信运营商之一，多次入选</a:t>
            </a:r>
            <a:r>
              <a:rPr lang="en-US" altLang="zh-CN" sz="1350" dirty="0">
                <a:solidFill>
                  <a:srgbClr val="3F3F3F"/>
                </a:solidFill>
                <a:latin typeface="微软雅黑" pitchFamily="34" charset="-122"/>
                <a:ea typeface="微软雅黑" pitchFamily="34" charset="-122"/>
              </a:rPr>
              <a:t>《</a:t>
            </a:r>
            <a:r>
              <a:rPr lang="zh-CN" altLang="en-US" sz="1350" dirty="0">
                <a:solidFill>
                  <a:srgbClr val="3F3F3F"/>
                </a:solidFill>
                <a:latin typeface="微软雅黑" pitchFamily="34" charset="-122"/>
                <a:ea typeface="微软雅黑" pitchFamily="34" charset="-122"/>
              </a:rPr>
              <a:t>财富</a:t>
            </a:r>
            <a:r>
              <a:rPr lang="en-US" altLang="zh-CN" sz="1350" dirty="0">
                <a:solidFill>
                  <a:srgbClr val="3F3F3F"/>
                </a:solidFill>
                <a:latin typeface="微软雅黑" pitchFamily="34" charset="-122"/>
                <a:ea typeface="微软雅黑" pitchFamily="34" charset="-122"/>
              </a:rPr>
              <a:t>》</a:t>
            </a:r>
            <a:r>
              <a:rPr lang="zh-CN" altLang="en-US" sz="1350" dirty="0">
                <a:solidFill>
                  <a:srgbClr val="3F3F3F"/>
                </a:solidFill>
                <a:latin typeface="微软雅黑" pitchFamily="34" charset="-122"/>
                <a:ea typeface="微软雅黑" pitchFamily="34" charset="-122"/>
              </a:rPr>
              <a:t>杂志全球</a:t>
            </a:r>
            <a:r>
              <a:rPr lang="en-US" altLang="zh-CN" sz="1350" dirty="0">
                <a:solidFill>
                  <a:srgbClr val="3F3F3F"/>
                </a:solidFill>
                <a:latin typeface="微软雅黑" pitchFamily="34" charset="-122"/>
                <a:ea typeface="微软雅黑" pitchFamily="34" charset="-122"/>
              </a:rPr>
              <a:t>500</a:t>
            </a:r>
            <a:r>
              <a:rPr lang="zh-CN" altLang="en-US" sz="1350" dirty="0">
                <a:solidFill>
                  <a:srgbClr val="3F3F3F"/>
                </a:solidFill>
                <a:latin typeface="微软雅黑" pitchFamily="34" charset="-122"/>
                <a:ea typeface="微软雅黑" pitchFamily="34" charset="-122"/>
              </a:rPr>
              <a:t>强企业，连续多年被国际权威机构评选为亚洲最受尊敬企业、亚洲最佳管理公司等。作为综合信息服务提供商，中国电信为客户提供包括移动通信、宽带互联网接入、信息化应用及固定电话等产品在内的综合信息解决方案。</a:t>
            </a:r>
          </a:p>
          <a:p>
            <a:pPr algn="just">
              <a:lnSpc>
                <a:spcPct val="150000"/>
              </a:lnSpc>
            </a:pPr>
            <a:r>
              <a:rPr lang="en-US" altLang="zh-CN" sz="1350" dirty="0">
                <a:solidFill>
                  <a:srgbClr val="3F3F3F"/>
                </a:solidFill>
                <a:latin typeface="微软雅黑" pitchFamily="34" charset="-122"/>
                <a:ea typeface="微软雅黑" pitchFamily="34" charset="-122"/>
              </a:rPr>
              <a:t>2013</a:t>
            </a:r>
            <a:r>
              <a:rPr lang="zh-CN" altLang="en-US" sz="1350" dirty="0">
                <a:solidFill>
                  <a:srgbClr val="3F3F3F"/>
                </a:solidFill>
                <a:latin typeface="微软雅黑" pitchFamily="34" charset="-122"/>
                <a:ea typeface="微软雅黑" pitchFamily="34" charset="-122"/>
              </a:rPr>
              <a:t>年</a:t>
            </a:r>
            <a:r>
              <a:rPr lang="en-US" altLang="zh-CN" sz="1350" dirty="0">
                <a:solidFill>
                  <a:srgbClr val="3F3F3F"/>
                </a:solidFill>
                <a:latin typeface="微软雅黑" pitchFamily="34" charset="-122"/>
                <a:ea typeface="微软雅黑" pitchFamily="34" charset="-122"/>
              </a:rPr>
              <a:t>12</a:t>
            </a:r>
            <a:r>
              <a:rPr lang="zh-CN" altLang="en-US" sz="1350" dirty="0">
                <a:solidFill>
                  <a:srgbClr val="3F3F3F"/>
                </a:solidFill>
                <a:latin typeface="微软雅黑" pitchFamily="34" charset="-122"/>
                <a:ea typeface="微软雅黑" pitchFamily="34" charset="-122"/>
              </a:rPr>
              <a:t>月中国电信获得国家工信部颁发的</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运营牌照，开启了</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运营的新时代，</a:t>
            </a:r>
            <a:r>
              <a:rPr lang="en-US" altLang="zh-CN" sz="1350" dirty="0">
                <a:solidFill>
                  <a:srgbClr val="3F3F3F"/>
                </a:solidFill>
                <a:latin typeface="微软雅黑" pitchFamily="34" charset="-122"/>
                <a:ea typeface="微软雅黑" pitchFamily="34" charset="-122"/>
              </a:rPr>
              <a:t>2014</a:t>
            </a:r>
            <a:r>
              <a:rPr lang="zh-CN" altLang="en-US" sz="1350" dirty="0">
                <a:solidFill>
                  <a:srgbClr val="3F3F3F"/>
                </a:solidFill>
                <a:latin typeface="微软雅黑" pitchFamily="34" charset="-122"/>
                <a:ea typeface="微软雅黑" pitchFamily="34" charset="-122"/>
              </a:rPr>
              <a:t>年</a:t>
            </a:r>
            <a:r>
              <a:rPr lang="en-US" altLang="zh-CN" sz="1350" dirty="0">
                <a:solidFill>
                  <a:srgbClr val="3F3F3F"/>
                </a:solidFill>
                <a:latin typeface="微软雅黑" pitchFamily="34" charset="-122"/>
                <a:ea typeface="微软雅黑" pitchFamily="34" charset="-122"/>
              </a:rPr>
              <a:t>2</a:t>
            </a:r>
            <a:r>
              <a:rPr lang="zh-CN" altLang="en-US" sz="1350" dirty="0">
                <a:solidFill>
                  <a:srgbClr val="3F3F3F"/>
                </a:solidFill>
                <a:latin typeface="微软雅黑" pitchFamily="34" charset="-122"/>
                <a:ea typeface="微软雅黑" pitchFamily="34" charset="-122"/>
              </a:rPr>
              <a:t>月在全国百余城市实现</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业务运营。我们将积极推进</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网络建设，通过混合组网搭建无缝高速移动网络，并统筹做好</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a:t>
            </a:r>
            <a:r>
              <a:rPr lang="en-US" altLang="zh-CN" sz="1350" dirty="0">
                <a:solidFill>
                  <a:srgbClr val="3F3F3F"/>
                </a:solidFill>
                <a:latin typeface="微软雅黑" pitchFamily="34" charset="-122"/>
                <a:ea typeface="微软雅黑" pitchFamily="34" charset="-122"/>
              </a:rPr>
              <a:t>3G</a:t>
            </a:r>
            <a:r>
              <a:rPr lang="zh-CN" altLang="en-US" sz="1350" dirty="0">
                <a:solidFill>
                  <a:srgbClr val="3F3F3F"/>
                </a:solidFill>
                <a:latin typeface="微软雅黑" pitchFamily="34" charset="-122"/>
                <a:ea typeface="微软雅黑" pitchFamily="34" charset="-122"/>
              </a:rPr>
              <a:t>和宽带业务的协同发展，打造全场景网络优势，加快</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商用的步伐，为用户提供更快更好的天翼</a:t>
            </a:r>
            <a:r>
              <a:rPr lang="en-US" altLang="zh-CN" sz="1350" dirty="0">
                <a:solidFill>
                  <a:srgbClr val="3F3F3F"/>
                </a:solidFill>
                <a:latin typeface="微软雅黑" pitchFamily="34" charset="-122"/>
                <a:ea typeface="微软雅黑" pitchFamily="34" charset="-122"/>
              </a:rPr>
              <a:t>4G</a:t>
            </a:r>
            <a:r>
              <a:rPr lang="zh-CN" altLang="en-US" sz="1350" dirty="0">
                <a:solidFill>
                  <a:srgbClr val="3F3F3F"/>
                </a:solidFill>
                <a:latin typeface="微软雅黑" pitchFamily="34" charset="-122"/>
                <a:ea typeface="微软雅黑" pitchFamily="34" charset="-122"/>
              </a:rPr>
              <a:t>服务体验，与广大用户一道畅享美好信息新生活。</a:t>
            </a:r>
          </a:p>
        </p:txBody>
      </p:sp>
      <p:sp>
        <p:nvSpPr>
          <p:cNvPr id="12" name="Rectangle 4"/>
          <p:cNvSpPr/>
          <p:nvPr/>
        </p:nvSpPr>
        <p:spPr>
          <a:xfrm>
            <a:off x="0" y="1084300"/>
            <a:ext cx="12191999" cy="9738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mn-ea"/>
            </a:endParaRPr>
          </a:p>
        </p:txBody>
      </p:sp>
      <p:sp>
        <p:nvSpPr>
          <p:cNvPr id="13" name="Text Box 7"/>
          <p:cNvSpPr txBox="1">
            <a:spLocks noChangeArrowheads="1"/>
          </p:cNvSpPr>
          <p:nvPr/>
        </p:nvSpPr>
        <p:spPr bwMode="auto">
          <a:xfrm>
            <a:off x="507934" y="1216873"/>
            <a:ext cx="11223368" cy="722440"/>
          </a:xfrm>
          <a:prstGeom prst="rect">
            <a:avLst/>
          </a:prstGeom>
          <a:noFill/>
          <a:ln w="9525">
            <a:noFill/>
            <a:miter lim="800000"/>
            <a:headEnd/>
            <a:tailEnd/>
          </a:ln>
        </p:spPr>
        <p:txBody>
          <a:bodyPr wrap="square" lIns="60958" tIns="30479" rIns="60958" bIns="30479" anchor="ctr">
            <a:spAutoFit/>
          </a:bodyPr>
          <a:lstStyle/>
          <a:p>
            <a:pPr defTabSz="1450940">
              <a:lnSpc>
                <a:spcPts val="2700"/>
              </a:lnSpc>
            </a:pPr>
            <a:r>
              <a:rPr lang="zh-CN" altLang="en-US" dirty="0">
                <a:solidFill>
                  <a:schemeClr val="bg1"/>
                </a:solidFill>
                <a:latin typeface="微软雅黑" panose="020B0503020204020204" pitchFamily="34" charset="-122"/>
                <a:ea typeface="微软雅黑" panose="020B0503020204020204" pitchFamily="34" charset="-122"/>
                <a:cs typeface="Open Sans Semibold" pitchFamily="34" charset="0"/>
              </a:rPr>
              <a:t>中国电信集团公司，世界</a:t>
            </a:r>
            <a:r>
              <a:rPr lang="en-US" altLang="zh-CN" dirty="0">
                <a:solidFill>
                  <a:schemeClr val="bg1"/>
                </a:solidFill>
                <a:latin typeface="微软雅黑" panose="020B0503020204020204" pitchFamily="34" charset="-122"/>
                <a:ea typeface="微软雅黑" panose="020B0503020204020204" pitchFamily="34" charset="-122"/>
                <a:cs typeface="Open Sans Semibold" pitchFamily="34" charset="0"/>
              </a:rPr>
              <a:t>500</a:t>
            </a:r>
            <a:r>
              <a:rPr lang="zh-CN" altLang="en-US" dirty="0">
                <a:solidFill>
                  <a:schemeClr val="bg1"/>
                </a:solidFill>
                <a:latin typeface="微软雅黑" panose="020B0503020204020204" pitchFamily="34" charset="-122"/>
                <a:ea typeface="微软雅黑" panose="020B0503020204020204" pitchFamily="34" charset="-122"/>
                <a:cs typeface="Open Sans Semibold" pitchFamily="34" charset="0"/>
              </a:rPr>
              <a:t>强企业，中国三大主导电信运营商之一，提供移动通信、宽带互联网接入、信息化应用及固定电话等产品和解决方案的综合信息服务提供</a:t>
            </a:r>
            <a:r>
              <a:rPr lang="zh-CN" altLang="en-US" dirty="0" smtClean="0">
                <a:solidFill>
                  <a:schemeClr val="bg1"/>
                </a:solidFill>
                <a:latin typeface="微软雅黑" panose="020B0503020204020204" pitchFamily="34" charset="-122"/>
                <a:ea typeface="微软雅黑" panose="020B0503020204020204" pitchFamily="34" charset="-122"/>
                <a:cs typeface="Open Sans Semibold" pitchFamily="34" charset="0"/>
              </a:rPr>
              <a:t>商。</a:t>
            </a:r>
            <a:endParaRPr lang="en-US" dirty="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79905" y="2625295"/>
            <a:ext cx="4351143" cy="2747921"/>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Tree>
    <p:extLst>
      <p:ext uri="{BB962C8B-B14F-4D97-AF65-F5344CB8AC3E}">
        <p14:creationId xmlns:p14="http://schemas.microsoft.com/office/powerpoint/2010/main" val="5109294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50" fill="hold"/>
                                        <p:tgtEl>
                                          <p:spTgt spid="12"/>
                                        </p:tgtEl>
                                        <p:attrNameLst>
                                          <p:attrName>ppt_x</p:attrName>
                                        </p:attrNameLst>
                                      </p:cBhvr>
                                      <p:tavLst>
                                        <p:tav tm="0">
                                          <p:val>
                                            <p:strVal val="#ppt_x"/>
                                          </p:val>
                                        </p:tav>
                                        <p:tav tm="100000">
                                          <p:val>
                                            <p:strVal val="#ppt_x"/>
                                          </p:val>
                                        </p:tav>
                                      </p:tavLst>
                                    </p:anim>
                                    <p:anim calcmode="lin" valueType="num">
                                      <p:cBhvr additive="base">
                                        <p:cTn id="24" dur="250" fill="hold"/>
                                        <p:tgtEl>
                                          <p:spTgt spid="12"/>
                                        </p:tgtEl>
                                        <p:attrNameLst>
                                          <p:attrName>ppt_y</p:attrName>
                                        </p:attrNameLst>
                                      </p:cBhvr>
                                      <p:tavLst>
                                        <p:tav tm="0">
                                          <p:val>
                                            <p:strVal val="1+#ppt_h/2"/>
                                          </p:val>
                                        </p:tav>
                                        <p:tav tm="100000">
                                          <p:val>
                                            <p:strVal val="#ppt_y"/>
                                          </p:val>
                                        </p:tav>
                                      </p:tavLst>
                                    </p:anim>
                                  </p:childTnLst>
                                </p:cTn>
                              </p:par>
                            </p:childTnLst>
                          </p:cTn>
                        </p:par>
                        <p:par>
                          <p:cTn id="25" fill="hold">
                            <p:stCondLst>
                              <p:cond delay="137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50"/>
                                        <p:tgtEl>
                                          <p:spTgt spid="13"/>
                                        </p:tgtEl>
                                      </p:cBhvr>
                                    </p:animEffect>
                                  </p:childTnLst>
                                </p:cTn>
                              </p:par>
                            </p:childTnLst>
                          </p:cTn>
                        </p:par>
                        <p:par>
                          <p:cTn id="29" fill="hold">
                            <p:stCondLst>
                              <p:cond delay="1620"/>
                            </p:stCondLst>
                            <p:childTnLst>
                              <p:par>
                                <p:cTn id="30" presetID="42" presetClass="entr" presetSubtype="0"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par>
                          <p:cTn id="35" fill="hold">
                            <p:stCondLst>
                              <p:cond delay="26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1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p:bldP spid="11" grpId="1"/>
      <p:bldP spid="12" grpId="0" animBg="1"/>
      <p:bldP spid="1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4565" y="822733"/>
            <a:ext cx="10691116" cy="3108744"/>
            <a:chOff x="566071" y="616540"/>
            <a:chExt cx="8020426" cy="2332165"/>
          </a:xfrm>
          <a:solidFill>
            <a:schemeClr val="tx2"/>
          </a:solidFill>
        </p:grpSpPr>
        <p:sp>
          <p:nvSpPr>
            <p:cNvPr id="3"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grpFill/>
            <a:ln w="12700">
              <a:miter lim="400000"/>
            </a:ln>
          </p:spPr>
          <p:txBody>
            <a:bodyPr lIns="0" tIns="0" rIns="0" bIns="0" anchor="ctr"/>
            <a:lstStyle/>
            <a:p>
              <a:pPr lvl="0"/>
              <a:endParaRPr sz="1733"/>
            </a:p>
          </p:txBody>
        </p:sp>
        <p:sp>
          <p:nvSpPr>
            <p:cNvPr id="4"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grpFill/>
            <a:ln w="12700">
              <a:miter lim="400000"/>
            </a:ln>
          </p:spPr>
          <p:txBody>
            <a:bodyPr lIns="0" tIns="0" rIns="0" bIns="0" anchor="ctr"/>
            <a:lstStyle/>
            <a:p>
              <a:pPr lvl="0"/>
              <a:endParaRPr sz="1733"/>
            </a:p>
          </p:txBody>
        </p:sp>
        <p:sp>
          <p:nvSpPr>
            <p:cNvPr id="5"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grpFill/>
            <a:ln w="12700">
              <a:miter lim="400000"/>
            </a:ln>
          </p:spPr>
          <p:txBody>
            <a:bodyPr lIns="0" tIns="0" rIns="0" bIns="0" anchor="ctr"/>
            <a:lstStyle/>
            <a:p>
              <a:pPr lvl="0"/>
              <a:endParaRPr sz="1733"/>
            </a:p>
          </p:txBody>
        </p:sp>
        <p:sp>
          <p:nvSpPr>
            <p:cNvPr id="6"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grpFill/>
            <a:ln w="12700">
              <a:miter lim="400000"/>
            </a:ln>
          </p:spPr>
          <p:txBody>
            <a:bodyPr lIns="0" tIns="0" rIns="0" bIns="0" anchor="ctr"/>
            <a:lstStyle/>
            <a:p>
              <a:pPr lvl="0"/>
              <a:endParaRPr sz="1733"/>
            </a:p>
          </p:txBody>
        </p:sp>
        <p:sp>
          <p:nvSpPr>
            <p:cNvPr id="7"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grpFill/>
            <a:ln w="12700">
              <a:miter lim="400000"/>
            </a:ln>
          </p:spPr>
          <p:txBody>
            <a:bodyPr lIns="0" tIns="0" rIns="0" bIns="0" anchor="ctr"/>
            <a:lstStyle/>
            <a:p>
              <a:pPr lvl="0"/>
              <a:endParaRPr sz="1733"/>
            </a:p>
          </p:txBody>
        </p:sp>
        <p:sp>
          <p:nvSpPr>
            <p:cNvPr id="8"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grpFill/>
            <a:ln w="12700">
              <a:miter lim="400000"/>
            </a:ln>
          </p:spPr>
          <p:txBody>
            <a:bodyPr lIns="0" tIns="0" rIns="0" bIns="0" anchor="ctr"/>
            <a:lstStyle/>
            <a:p>
              <a:pPr lvl="0"/>
              <a:endParaRPr sz="1733"/>
            </a:p>
          </p:txBody>
        </p:sp>
        <p:sp>
          <p:nvSpPr>
            <p:cNvPr id="9"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grpFill/>
            <a:ln w="12700">
              <a:miter lim="400000"/>
            </a:ln>
          </p:spPr>
          <p:txBody>
            <a:bodyPr lIns="0" tIns="0" rIns="0" bIns="0" anchor="ctr"/>
            <a:lstStyle/>
            <a:p>
              <a:pPr lvl="0"/>
              <a:endParaRPr sz="1733"/>
            </a:p>
          </p:txBody>
        </p:sp>
        <p:sp>
          <p:nvSpPr>
            <p:cNvPr id="10"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grpFill/>
            <a:ln w="12700">
              <a:miter lim="400000"/>
            </a:ln>
          </p:spPr>
          <p:txBody>
            <a:bodyPr lIns="0" tIns="0" rIns="0" bIns="0" anchor="ctr"/>
            <a:lstStyle/>
            <a:p>
              <a:pPr lvl="0"/>
              <a:endParaRPr sz="1733"/>
            </a:p>
          </p:txBody>
        </p:sp>
        <p:sp>
          <p:nvSpPr>
            <p:cNvPr id="11"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grpFill/>
            <a:ln w="12700">
              <a:miter lim="400000"/>
            </a:ln>
          </p:spPr>
          <p:txBody>
            <a:bodyPr lIns="0" tIns="0" rIns="0" bIns="0" anchor="ctr"/>
            <a:lstStyle/>
            <a:p>
              <a:pPr lvl="0"/>
              <a:endParaRPr sz="1733"/>
            </a:p>
          </p:txBody>
        </p:sp>
        <p:sp>
          <p:nvSpPr>
            <p:cNvPr id="12"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grpFill/>
            <a:ln w="12700">
              <a:miter lim="400000"/>
            </a:ln>
          </p:spPr>
          <p:txBody>
            <a:bodyPr lIns="0" tIns="0" rIns="0" bIns="0" anchor="ctr"/>
            <a:lstStyle/>
            <a:p>
              <a:pPr lvl="0"/>
              <a:endParaRPr sz="1733"/>
            </a:p>
          </p:txBody>
        </p:sp>
        <p:sp>
          <p:nvSpPr>
            <p:cNvPr id="13"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grpFill/>
            <a:ln w="12700">
              <a:miter lim="400000"/>
            </a:ln>
          </p:spPr>
          <p:txBody>
            <a:bodyPr lIns="0" tIns="0" rIns="0" bIns="0" anchor="ctr"/>
            <a:lstStyle/>
            <a:p>
              <a:pPr lvl="0"/>
              <a:endParaRPr sz="1733"/>
            </a:p>
          </p:txBody>
        </p:sp>
        <p:sp>
          <p:nvSpPr>
            <p:cNvPr id="14"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grpFill/>
            <a:ln w="12700">
              <a:miter lim="400000"/>
            </a:ln>
          </p:spPr>
          <p:txBody>
            <a:bodyPr lIns="0" tIns="0" rIns="0" bIns="0" anchor="ctr"/>
            <a:lstStyle/>
            <a:p>
              <a:pPr lvl="0"/>
              <a:endParaRPr sz="1733"/>
            </a:p>
          </p:txBody>
        </p:sp>
        <p:sp>
          <p:nvSpPr>
            <p:cNvPr id="15"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grpFill/>
            <a:ln w="12700">
              <a:miter lim="400000"/>
            </a:ln>
          </p:spPr>
          <p:txBody>
            <a:bodyPr lIns="0" tIns="0" rIns="0" bIns="0" anchor="ctr"/>
            <a:lstStyle/>
            <a:p>
              <a:pPr lvl="0"/>
              <a:endParaRPr sz="1733"/>
            </a:p>
          </p:txBody>
        </p:sp>
        <p:sp>
          <p:nvSpPr>
            <p:cNvPr id="16"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grpFill/>
            <a:ln w="12700">
              <a:miter lim="400000"/>
            </a:ln>
          </p:spPr>
          <p:txBody>
            <a:bodyPr lIns="0" tIns="0" rIns="0" bIns="0" anchor="ctr"/>
            <a:lstStyle/>
            <a:p>
              <a:pPr lvl="0"/>
              <a:endParaRPr sz="1733"/>
            </a:p>
          </p:txBody>
        </p:sp>
        <p:sp>
          <p:nvSpPr>
            <p:cNvPr id="17"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grpFill/>
            <a:ln w="12700">
              <a:miter lim="400000"/>
            </a:ln>
          </p:spPr>
          <p:txBody>
            <a:bodyPr lIns="0" tIns="0" rIns="0" bIns="0" anchor="ctr"/>
            <a:lstStyle/>
            <a:p>
              <a:pPr lvl="0"/>
              <a:endParaRPr sz="1733"/>
            </a:p>
          </p:txBody>
        </p:sp>
        <p:sp>
          <p:nvSpPr>
            <p:cNvPr id="18"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grpFill/>
            <a:ln w="12700">
              <a:miter lim="400000"/>
            </a:ln>
          </p:spPr>
          <p:txBody>
            <a:bodyPr lIns="0" tIns="0" rIns="0" bIns="0" anchor="ctr"/>
            <a:lstStyle/>
            <a:p>
              <a:pPr lvl="0"/>
              <a:endParaRPr sz="1733"/>
            </a:p>
          </p:txBody>
        </p:sp>
        <p:sp>
          <p:nvSpPr>
            <p:cNvPr id="19"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grpFill/>
            <a:ln w="12700">
              <a:miter lim="400000"/>
            </a:ln>
          </p:spPr>
          <p:txBody>
            <a:bodyPr lIns="0" tIns="0" rIns="0" bIns="0" anchor="ctr"/>
            <a:lstStyle/>
            <a:p>
              <a:pPr lvl="0"/>
              <a:endParaRPr sz="1733"/>
            </a:p>
          </p:txBody>
        </p:sp>
        <p:sp>
          <p:nvSpPr>
            <p:cNvPr id="20"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57"/>
                  </a:lnTo>
                  <a:cubicBezTo>
                    <a:pt x="955" y="20948"/>
                    <a:pt x="1588" y="21600"/>
                    <a:pt x="2252" y="21600"/>
                  </a:cubicBezTo>
                  <a:lnTo>
                    <a:pt x="19198" y="21600"/>
                  </a:lnTo>
                  <a:cubicBezTo>
                    <a:pt x="19863" y="21600"/>
                    <a:pt x="20496" y="20948"/>
                    <a:pt x="20605" y="20157"/>
                  </a:cubicBezTo>
                  <a:lnTo>
                    <a:pt x="21417" y="14848"/>
                  </a:lnTo>
                  <a:cubicBezTo>
                    <a:pt x="21526" y="14054"/>
                    <a:pt x="21371" y="12816"/>
                    <a:pt x="21075" y="12099"/>
                  </a:cubicBezTo>
                  <a:close/>
                </a:path>
              </a:pathLst>
            </a:custGeom>
            <a:grpFill/>
            <a:ln w="12700">
              <a:miter lim="400000"/>
            </a:ln>
          </p:spPr>
          <p:txBody>
            <a:bodyPr lIns="0" tIns="0" rIns="0" bIns="0" anchor="ctr"/>
            <a:lstStyle/>
            <a:p>
              <a:pPr lvl="0"/>
              <a:endParaRPr sz="1733"/>
            </a:p>
          </p:txBody>
        </p:sp>
        <p:sp>
          <p:nvSpPr>
            <p:cNvPr id="21"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grpFill/>
            <a:ln w="12700">
              <a:miter lim="400000"/>
            </a:ln>
          </p:spPr>
          <p:txBody>
            <a:bodyPr lIns="0" tIns="0" rIns="0" bIns="0" anchor="ctr"/>
            <a:lstStyle/>
            <a:p>
              <a:pPr lvl="0"/>
              <a:endParaRPr sz="1733"/>
            </a:p>
          </p:txBody>
        </p:sp>
        <p:sp>
          <p:nvSpPr>
            <p:cNvPr id="22"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grpFill/>
            <a:ln w="12700">
              <a:miter lim="400000"/>
            </a:ln>
          </p:spPr>
          <p:txBody>
            <a:bodyPr lIns="0" tIns="0" rIns="0" bIns="0" anchor="ctr"/>
            <a:lstStyle/>
            <a:p>
              <a:pPr lvl="0"/>
              <a:endParaRPr sz="1733"/>
            </a:p>
          </p:txBody>
        </p:sp>
        <p:sp>
          <p:nvSpPr>
            <p:cNvPr id="23"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grpFill/>
            <a:ln w="12700">
              <a:miter lim="400000"/>
            </a:ln>
          </p:spPr>
          <p:txBody>
            <a:bodyPr lIns="0" tIns="0" rIns="0" bIns="0" anchor="ctr"/>
            <a:lstStyle/>
            <a:p>
              <a:pPr lvl="0"/>
              <a:endParaRPr sz="1733"/>
            </a:p>
          </p:txBody>
        </p:sp>
        <p:sp>
          <p:nvSpPr>
            <p:cNvPr id="24"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grpFill/>
            <a:ln w="12700">
              <a:miter lim="400000"/>
            </a:ln>
          </p:spPr>
          <p:txBody>
            <a:bodyPr lIns="0" tIns="0" rIns="0" bIns="0" anchor="ctr"/>
            <a:lstStyle/>
            <a:p>
              <a:pPr lvl="0"/>
              <a:endParaRPr sz="1733"/>
            </a:p>
          </p:txBody>
        </p:sp>
        <p:sp>
          <p:nvSpPr>
            <p:cNvPr id="25"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grpFill/>
            <a:ln w="12700">
              <a:miter lim="400000"/>
            </a:ln>
          </p:spPr>
          <p:txBody>
            <a:bodyPr lIns="0" tIns="0" rIns="0" bIns="0" anchor="ctr"/>
            <a:lstStyle/>
            <a:p>
              <a:pPr lvl="0"/>
              <a:endParaRPr sz="1733"/>
            </a:p>
          </p:txBody>
        </p:sp>
        <p:sp>
          <p:nvSpPr>
            <p:cNvPr id="26"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grpFill/>
            <a:ln w="12700">
              <a:miter lim="400000"/>
            </a:ln>
          </p:spPr>
          <p:txBody>
            <a:bodyPr lIns="0" tIns="0" rIns="0" bIns="0" anchor="ctr"/>
            <a:lstStyle/>
            <a:p>
              <a:pPr lvl="0"/>
              <a:endParaRPr sz="1733"/>
            </a:p>
          </p:txBody>
        </p:sp>
        <p:sp>
          <p:nvSpPr>
            <p:cNvPr id="27"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grpFill/>
            <a:ln w="12700">
              <a:miter lim="400000"/>
            </a:ln>
          </p:spPr>
          <p:txBody>
            <a:bodyPr lIns="0" tIns="0" rIns="0" bIns="0" anchor="ctr"/>
            <a:lstStyle/>
            <a:p>
              <a:pPr lvl="0"/>
              <a:endParaRPr sz="1733"/>
            </a:p>
          </p:txBody>
        </p:sp>
        <p:sp>
          <p:nvSpPr>
            <p:cNvPr id="28"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grpFill/>
            <a:ln w="12700">
              <a:miter lim="400000"/>
            </a:ln>
          </p:spPr>
          <p:txBody>
            <a:bodyPr lIns="0" tIns="0" rIns="0" bIns="0" anchor="ctr"/>
            <a:lstStyle/>
            <a:p>
              <a:pPr lvl="0"/>
              <a:endParaRPr sz="1733"/>
            </a:p>
          </p:txBody>
        </p:sp>
        <p:sp>
          <p:nvSpPr>
            <p:cNvPr id="29"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pFill/>
            <a:ln w="12700">
              <a:miter lim="400000"/>
            </a:ln>
          </p:spPr>
          <p:txBody>
            <a:bodyPr lIns="0" tIns="0" rIns="0" bIns="0" anchor="ctr"/>
            <a:lstStyle/>
            <a:p>
              <a:pPr lvl="0"/>
              <a:endParaRPr sz="1733"/>
            </a:p>
          </p:txBody>
        </p:sp>
        <p:sp>
          <p:nvSpPr>
            <p:cNvPr id="30"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grpFill/>
            <a:ln w="12700">
              <a:miter lim="400000"/>
            </a:ln>
          </p:spPr>
          <p:txBody>
            <a:bodyPr lIns="0" tIns="0" rIns="0" bIns="0" anchor="ctr"/>
            <a:lstStyle/>
            <a:p>
              <a:pPr lvl="0"/>
              <a:endParaRPr sz="1733"/>
            </a:p>
          </p:txBody>
        </p:sp>
        <p:sp>
          <p:nvSpPr>
            <p:cNvPr id="31"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grpFill/>
            <a:ln w="12700">
              <a:miter lim="400000"/>
            </a:ln>
          </p:spPr>
          <p:txBody>
            <a:bodyPr lIns="0" tIns="0" rIns="0" bIns="0" anchor="ctr"/>
            <a:lstStyle/>
            <a:p>
              <a:pPr lvl="0"/>
              <a:endParaRPr sz="1733"/>
            </a:p>
          </p:txBody>
        </p:sp>
        <p:sp>
          <p:nvSpPr>
            <p:cNvPr id="32"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grpFill/>
            <a:ln w="12700">
              <a:miter lim="400000"/>
            </a:ln>
          </p:spPr>
          <p:txBody>
            <a:bodyPr lIns="0" tIns="0" rIns="0" bIns="0" anchor="ctr"/>
            <a:lstStyle/>
            <a:p>
              <a:pPr lvl="0"/>
              <a:endParaRPr sz="1733"/>
            </a:p>
          </p:txBody>
        </p:sp>
        <p:sp>
          <p:nvSpPr>
            <p:cNvPr id="33"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grpFill/>
            <a:ln w="12700">
              <a:miter lim="400000"/>
            </a:ln>
          </p:spPr>
          <p:txBody>
            <a:bodyPr lIns="0" tIns="0" rIns="0" bIns="0" anchor="ctr"/>
            <a:lstStyle/>
            <a:p>
              <a:pPr lvl="0"/>
              <a:endParaRPr sz="1733"/>
            </a:p>
          </p:txBody>
        </p:sp>
        <p:sp>
          <p:nvSpPr>
            <p:cNvPr id="34"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grpFill/>
            <a:ln w="12700">
              <a:miter lim="400000"/>
            </a:ln>
          </p:spPr>
          <p:txBody>
            <a:bodyPr lIns="0" tIns="0" rIns="0" bIns="0" anchor="ctr"/>
            <a:lstStyle/>
            <a:p>
              <a:pPr lvl="0"/>
              <a:endParaRPr sz="1733"/>
            </a:p>
          </p:txBody>
        </p:sp>
        <p:sp>
          <p:nvSpPr>
            <p:cNvPr id="35"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grpFill/>
            <a:ln w="12700">
              <a:miter lim="400000"/>
            </a:ln>
          </p:spPr>
          <p:txBody>
            <a:bodyPr lIns="0" tIns="0" rIns="0" bIns="0" anchor="ctr"/>
            <a:lstStyle/>
            <a:p>
              <a:pPr lvl="0"/>
              <a:endParaRPr sz="1733"/>
            </a:p>
          </p:txBody>
        </p:sp>
        <p:sp>
          <p:nvSpPr>
            <p:cNvPr id="36"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grpFill/>
            <a:ln w="12700">
              <a:miter lim="400000"/>
            </a:ln>
          </p:spPr>
          <p:txBody>
            <a:bodyPr lIns="0" tIns="0" rIns="0" bIns="0" anchor="ctr"/>
            <a:lstStyle/>
            <a:p>
              <a:pPr lvl="0"/>
              <a:endParaRPr sz="1733"/>
            </a:p>
          </p:txBody>
        </p:sp>
        <p:sp>
          <p:nvSpPr>
            <p:cNvPr id="37"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grpFill/>
            <a:ln w="12700">
              <a:miter lim="400000"/>
            </a:ln>
          </p:spPr>
          <p:txBody>
            <a:bodyPr lIns="0" tIns="0" rIns="0" bIns="0" anchor="ctr"/>
            <a:lstStyle/>
            <a:p>
              <a:pPr lvl="0"/>
              <a:endParaRPr sz="1733"/>
            </a:p>
          </p:txBody>
        </p:sp>
        <p:sp>
          <p:nvSpPr>
            <p:cNvPr id="38"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grpFill/>
            <a:ln w="12700">
              <a:miter lim="400000"/>
            </a:ln>
          </p:spPr>
          <p:txBody>
            <a:bodyPr lIns="0" tIns="0" rIns="0" bIns="0" anchor="ctr"/>
            <a:lstStyle/>
            <a:p>
              <a:pPr lvl="0"/>
              <a:endParaRPr sz="1733"/>
            </a:p>
          </p:txBody>
        </p:sp>
        <p:sp>
          <p:nvSpPr>
            <p:cNvPr id="39"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grpFill/>
            <a:ln w="12700">
              <a:miter lim="400000"/>
            </a:ln>
          </p:spPr>
          <p:txBody>
            <a:bodyPr lIns="0" tIns="0" rIns="0" bIns="0" anchor="ctr"/>
            <a:lstStyle/>
            <a:p>
              <a:pPr lvl="0"/>
              <a:endParaRPr sz="1733"/>
            </a:p>
          </p:txBody>
        </p:sp>
        <p:sp>
          <p:nvSpPr>
            <p:cNvPr id="40"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grpFill/>
            <a:ln w="12700">
              <a:miter lim="400000"/>
            </a:ln>
          </p:spPr>
          <p:txBody>
            <a:bodyPr lIns="0" tIns="0" rIns="0" bIns="0" anchor="ctr"/>
            <a:lstStyle/>
            <a:p>
              <a:pPr lvl="0"/>
              <a:endParaRPr sz="1733"/>
            </a:p>
          </p:txBody>
        </p:sp>
        <p:sp>
          <p:nvSpPr>
            <p:cNvPr id="41"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grpFill/>
            <a:ln w="12700">
              <a:miter lim="400000"/>
            </a:ln>
          </p:spPr>
          <p:txBody>
            <a:bodyPr lIns="0" tIns="0" rIns="0" bIns="0" anchor="ctr"/>
            <a:lstStyle/>
            <a:p>
              <a:pPr lvl="0"/>
              <a:endParaRPr sz="1733"/>
            </a:p>
          </p:txBody>
        </p:sp>
        <p:sp>
          <p:nvSpPr>
            <p:cNvPr id="42"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grpFill/>
            <a:ln w="12700">
              <a:miter lim="400000"/>
            </a:ln>
          </p:spPr>
          <p:txBody>
            <a:bodyPr lIns="0" tIns="0" rIns="0" bIns="0" anchor="ctr"/>
            <a:lstStyle/>
            <a:p>
              <a:pPr lvl="0"/>
              <a:endParaRPr sz="1733"/>
            </a:p>
          </p:txBody>
        </p:sp>
        <p:sp>
          <p:nvSpPr>
            <p:cNvPr id="43"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grpFill/>
            <a:ln w="12700">
              <a:miter lim="400000"/>
            </a:ln>
          </p:spPr>
          <p:txBody>
            <a:bodyPr lIns="0" tIns="0" rIns="0" bIns="0" anchor="ctr"/>
            <a:lstStyle/>
            <a:p>
              <a:pPr lvl="0"/>
              <a:endParaRPr sz="1733"/>
            </a:p>
          </p:txBody>
        </p:sp>
        <p:sp>
          <p:nvSpPr>
            <p:cNvPr id="44"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grpFill/>
            <a:ln w="12700">
              <a:miter lim="400000"/>
            </a:ln>
          </p:spPr>
          <p:txBody>
            <a:bodyPr lIns="0" tIns="0" rIns="0" bIns="0" anchor="ctr"/>
            <a:lstStyle/>
            <a:p>
              <a:pPr lvl="0"/>
              <a:endParaRPr sz="1733"/>
            </a:p>
          </p:txBody>
        </p:sp>
        <p:sp>
          <p:nvSpPr>
            <p:cNvPr id="45"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6"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grpFill/>
            <a:ln w="12700">
              <a:miter lim="400000"/>
            </a:ln>
          </p:spPr>
          <p:txBody>
            <a:bodyPr lIns="0" tIns="0" rIns="0" bIns="0" anchor="ctr"/>
            <a:lstStyle/>
            <a:p>
              <a:pPr lvl="0"/>
              <a:endParaRPr sz="1733"/>
            </a:p>
          </p:txBody>
        </p:sp>
        <p:sp>
          <p:nvSpPr>
            <p:cNvPr id="47"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8"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grpFill/>
            <a:ln w="12700">
              <a:miter lim="400000"/>
            </a:ln>
          </p:spPr>
          <p:txBody>
            <a:bodyPr lIns="0" tIns="0" rIns="0" bIns="0" anchor="ctr"/>
            <a:lstStyle/>
            <a:p>
              <a:pPr lvl="0"/>
              <a:endParaRPr sz="1733"/>
            </a:p>
          </p:txBody>
        </p:sp>
        <p:sp>
          <p:nvSpPr>
            <p:cNvPr id="49"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grpFill/>
            <a:ln w="12700">
              <a:miter lim="400000"/>
            </a:ln>
          </p:spPr>
          <p:txBody>
            <a:bodyPr lIns="0" tIns="0" rIns="0" bIns="0" anchor="ctr"/>
            <a:lstStyle/>
            <a:p>
              <a:pPr lvl="0"/>
              <a:endParaRPr sz="1733"/>
            </a:p>
          </p:txBody>
        </p:sp>
        <p:sp>
          <p:nvSpPr>
            <p:cNvPr id="50"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grpFill/>
            <a:ln w="12700">
              <a:miter lim="400000"/>
            </a:ln>
          </p:spPr>
          <p:txBody>
            <a:bodyPr lIns="0" tIns="0" rIns="0" bIns="0" anchor="ctr"/>
            <a:lstStyle/>
            <a:p>
              <a:pPr lvl="0"/>
              <a:endParaRPr sz="1733"/>
            </a:p>
          </p:txBody>
        </p:sp>
        <p:sp>
          <p:nvSpPr>
            <p:cNvPr id="51"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grpFill/>
            <a:ln w="12700">
              <a:miter lim="400000"/>
            </a:ln>
          </p:spPr>
          <p:txBody>
            <a:bodyPr lIns="0" tIns="0" rIns="0" bIns="0" anchor="ctr"/>
            <a:lstStyle/>
            <a:p>
              <a:pPr lvl="0"/>
              <a:endParaRPr sz="1733"/>
            </a:p>
          </p:txBody>
        </p:sp>
        <p:sp>
          <p:nvSpPr>
            <p:cNvPr id="52"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grpFill/>
            <a:ln w="12700">
              <a:miter lim="400000"/>
            </a:ln>
          </p:spPr>
          <p:txBody>
            <a:bodyPr lIns="0" tIns="0" rIns="0" bIns="0" anchor="ctr"/>
            <a:lstStyle/>
            <a:p>
              <a:pPr lvl="0"/>
              <a:endParaRPr sz="1733"/>
            </a:p>
          </p:txBody>
        </p:sp>
        <p:sp>
          <p:nvSpPr>
            <p:cNvPr id="53"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grpFill/>
            <a:ln w="12700">
              <a:miter lim="400000"/>
            </a:ln>
          </p:spPr>
          <p:txBody>
            <a:bodyPr lIns="0" tIns="0" rIns="0" bIns="0" anchor="ctr"/>
            <a:lstStyle/>
            <a:p>
              <a:pPr lvl="0"/>
              <a:endParaRPr sz="1733"/>
            </a:p>
          </p:txBody>
        </p:sp>
        <p:sp>
          <p:nvSpPr>
            <p:cNvPr id="54"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grpFill/>
            <a:ln w="12700">
              <a:miter lim="400000"/>
            </a:ln>
          </p:spPr>
          <p:txBody>
            <a:bodyPr lIns="0" tIns="0" rIns="0" bIns="0" anchor="ctr"/>
            <a:lstStyle/>
            <a:p>
              <a:pPr lvl="0"/>
              <a:endParaRPr sz="1733"/>
            </a:p>
          </p:txBody>
        </p:sp>
        <p:sp>
          <p:nvSpPr>
            <p:cNvPr id="55"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grpFill/>
            <a:ln w="12700">
              <a:miter lim="400000"/>
            </a:ln>
          </p:spPr>
          <p:txBody>
            <a:bodyPr lIns="0" tIns="0" rIns="0" bIns="0" anchor="ctr"/>
            <a:lstStyle/>
            <a:p>
              <a:pPr lvl="0"/>
              <a:endParaRPr sz="1733"/>
            </a:p>
          </p:txBody>
        </p:sp>
        <p:sp>
          <p:nvSpPr>
            <p:cNvPr id="56"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grpFill/>
            <a:ln w="12700">
              <a:miter lim="400000"/>
            </a:ln>
          </p:spPr>
          <p:txBody>
            <a:bodyPr lIns="0" tIns="0" rIns="0" bIns="0" anchor="ctr"/>
            <a:lstStyle/>
            <a:p>
              <a:pPr lvl="0"/>
              <a:endParaRPr sz="1733"/>
            </a:p>
          </p:txBody>
        </p:sp>
        <p:sp>
          <p:nvSpPr>
            <p:cNvPr id="57"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grpFill/>
            <a:ln w="12700">
              <a:miter lim="400000"/>
            </a:ln>
          </p:spPr>
          <p:txBody>
            <a:bodyPr lIns="0" tIns="0" rIns="0" bIns="0" anchor="ctr"/>
            <a:lstStyle/>
            <a:p>
              <a:pPr lvl="0"/>
              <a:endParaRPr sz="1733"/>
            </a:p>
          </p:txBody>
        </p:sp>
        <p:sp>
          <p:nvSpPr>
            <p:cNvPr id="58"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grpFill/>
            <a:ln w="12700">
              <a:miter lim="400000"/>
            </a:ln>
          </p:spPr>
          <p:txBody>
            <a:bodyPr lIns="0" tIns="0" rIns="0" bIns="0" anchor="ctr"/>
            <a:lstStyle/>
            <a:p>
              <a:pPr lvl="0"/>
              <a:endParaRPr sz="1733"/>
            </a:p>
          </p:txBody>
        </p:sp>
        <p:sp>
          <p:nvSpPr>
            <p:cNvPr id="59"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grpFill/>
            <a:ln w="12700">
              <a:miter lim="400000"/>
            </a:ln>
          </p:spPr>
          <p:txBody>
            <a:bodyPr lIns="0" tIns="0" rIns="0" bIns="0" anchor="ctr"/>
            <a:lstStyle/>
            <a:p>
              <a:pPr lvl="0"/>
              <a:endParaRPr sz="1733"/>
            </a:p>
          </p:txBody>
        </p:sp>
        <p:sp>
          <p:nvSpPr>
            <p:cNvPr id="60"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grpFill/>
            <a:ln w="12700">
              <a:miter lim="400000"/>
            </a:ln>
          </p:spPr>
          <p:txBody>
            <a:bodyPr lIns="0" tIns="0" rIns="0" bIns="0" anchor="ctr"/>
            <a:lstStyle/>
            <a:p>
              <a:pPr lvl="0"/>
              <a:endParaRPr sz="1733"/>
            </a:p>
          </p:txBody>
        </p:sp>
        <p:sp>
          <p:nvSpPr>
            <p:cNvPr id="61"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grpFill/>
            <a:ln w="12700">
              <a:miter lim="400000"/>
            </a:ln>
          </p:spPr>
          <p:txBody>
            <a:bodyPr lIns="0" tIns="0" rIns="0" bIns="0" anchor="ctr"/>
            <a:lstStyle/>
            <a:p>
              <a:pPr lvl="0"/>
              <a:endParaRPr sz="1733"/>
            </a:p>
          </p:txBody>
        </p:sp>
        <p:sp>
          <p:nvSpPr>
            <p:cNvPr id="62"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grpFill/>
            <a:ln w="12700">
              <a:miter lim="400000"/>
            </a:ln>
          </p:spPr>
          <p:txBody>
            <a:bodyPr lIns="0" tIns="0" rIns="0" bIns="0" anchor="ctr"/>
            <a:lstStyle/>
            <a:p>
              <a:pPr lvl="0"/>
              <a:endParaRPr sz="1733"/>
            </a:p>
          </p:txBody>
        </p:sp>
        <p:sp>
          <p:nvSpPr>
            <p:cNvPr id="63"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grpFill/>
            <a:ln w="12700">
              <a:miter lim="400000"/>
            </a:ln>
          </p:spPr>
          <p:txBody>
            <a:bodyPr lIns="0" tIns="0" rIns="0" bIns="0" anchor="ctr"/>
            <a:lstStyle/>
            <a:p>
              <a:pPr lvl="0"/>
              <a:endParaRPr sz="1733"/>
            </a:p>
          </p:txBody>
        </p:sp>
        <p:sp>
          <p:nvSpPr>
            <p:cNvPr id="64"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grpFill/>
            <a:ln w="12700">
              <a:miter lim="400000"/>
            </a:ln>
          </p:spPr>
          <p:txBody>
            <a:bodyPr lIns="0" tIns="0" rIns="0" bIns="0" anchor="ctr"/>
            <a:lstStyle/>
            <a:p>
              <a:pPr lvl="0"/>
              <a:endParaRPr sz="1733"/>
            </a:p>
          </p:txBody>
        </p:sp>
        <p:sp>
          <p:nvSpPr>
            <p:cNvPr id="65"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grpFill/>
            <a:ln w="12700">
              <a:miter lim="400000"/>
            </a:ln>
          </p:spPr>
          <p:txBody>
            <a:bodyPr lIns="0" tIns="0" rIns="0" bIns="0" anchor="ctr"/>
            <a:lstStyle/>
            <a:p>
              <a:pPr lvl="0"/>
              <a:endParaRPr sz="1733"/>
            </a:p>
          </p:txBody>
        </p:sp>
        <p:sp>
          <p:nvSpPr>
            <p:cNvPr id="66"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grpFill/>
            <a:ln w="12700">
              <a:miter lim="400000"/>
            </a:ln>
          </p:spPr>
          <p:txBody>
            <a:bodyPr lIns="0" tIns="0" rIns="0" bIns="0" anchor="ctr"/>
            <a:lstStyle/>
            <a:p>
              <a:pPr lvl="0"/>
              <a:endParaRPr sz="1733"/>
            </a:p>
          </p:txBody>
        </p:sp>
        <p:sp>
          <p:nvSpPr>
            <p:cNvPr id="67"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grpFill/>
            <a:ln w="12700">
              <a:miter lim="400000"/>
            </a:ln>
          </p:spPr>
          <p:txBody>
            <a:bodyPr lIns="0" tIns="0" rIns="0" bIns="0" anchor="ctr"/>
            <a:lstStyle/>
            <a:p>
              <a:pPr lvl="0"/>
              <a:endParaRPr sz="1733"/>
            </a:p>
          </p:txBody>
        </p:sp>
        <p:sp>
          <p:nvSpPr>
            <p:cNvPr id="68"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grpFill/>
            <a:ln w="12700">
              <a:miter lim="400000"/>
            </a:ln>
          </p:spPr>
          <p:txBody>
            <a:bodyPr lIns="0" tIns="0" rIns="0" bIns="0" anchor="ctr"/>
            <a:lstStyle/>
            <a:p>
              <a:pPr lvl="0"/>
              <a:endParaRPr sz="1733"/>
            </a:p>
          </p:txBody>
        </p:sp>
        <p:sp>
          <p:nvSpPr>
            <p:cNvPr id="69"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grpFill/>
            <a:ln w="12700">
              <a:miter lim="400000"/>
            </a:ln>
          </p:spPr>
          <p:txBody>
            <a:bodyPr lIns="0" tIns="0" rIns="0" bIns="0" anchor="ctr"/>
            <a:lstStyle/>
            <a:p>
              <a:pPr lvl="0"/>
              <a:endParaRPr sz="1733"/>
            </a:p>
          </p:txBody>
        </p:sp>
        <p:sp>
          <p:nvSpPr>
            <p:cNvPr id="70"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grpFill/>
            <a:ln w="12700">
              <a:miter lim="400000"/>
            </a:ln>
          </p:spPr>
          <p:txBody>
            <a:bodyPr lIns="0" tIns="0" rIns="0" bIns="0" anchor="ctr"/>
            <a:lstStyle/>
            <a:p>
              <a:pPr lvl="0"/>
              <a:endParaRPr sz="1733"/>
            </a:p>
          </p:txBody>
        </p:sp>
        <p:sp>
          <p:nvSpPr>
            <p:cNvPr id="71"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grpFill/>
            <a:ln w="12700">
              <a:miter lim="400000"/>
            </a:ln>
          </p:spPr>
          <p:txBody>
            <a:bodyPr lIns="0" tIns="0" rIns="0" bIns="0" anchor="ctr"/>
            <a:lstStyle/>
            <a:p>
              <a:pPr lvl="0"/>
              <a:endParaRPr sz="1733"/>
            </a:p>
          </p:txBody>
        </p:sp>
        <p:sp>
          <p:nvSpPr>
            <p:cNvPr id="72"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73"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grpFill/>
            <a:ln w="12700">
              <a:miter lim="400000"/>
            </a:ln>
          </p:spPr>
          <p:txBody>
            <a:bodyPr lIns="0" tIns="0" rIns="0" bIns="0" anchor="ctr"/>
            <a:lstStyle/>
            <a:p>
              <a:pPr lvl="0"/>
              <a:endParaRPr sz="1733"/>
            </a:p>
          </p:txBody>
        </p:sp>
        <p:sp>
          <p:nvSpPr>
            <p:cNvPr id="74"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5"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grpFill/>
            <a:ln w="12700">
              <a:miter lim="400000"/>
            </a:ln>
          </p:spPr>
          <p:txBody>
            <a:bodyPr lIns="0" tIns="0" rIns="0" bIns="0" anchor="ctr"/>
            <a:lstStyle/>
            <a:p>
              <a:pPr lvl="0"/>
              <a:endParaRPr sz="1733"/>
            </a:p>
          </p:txBody>
        </p:sp>
        <p:sp>
          <p:nvSpPr>
            <p:cNvPr id="76"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7"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grpFill/>
            <a:ln w="12700">
              <a:miter lim="400000"/>
            </a:ln>
          </p:spPr>
          <p:txBody>
            <a:bodyPr lIns="0" tIns="0" rIns="0" bIns="0" anchor="ctr"/>
            <a:lstStyle/>
            <a:p>
              <a:pPr lvl="0"/>
              <a:endParaRPr sz="1733"/>
            </a:p>
          </p:txBody>
        </p:sp>
        <p:sp>
          <p:nvSpPr>
            <p:cNvPr id="78"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grpFill/>
            <a:ln w="12700">
              <a:miter lim="400000"/>
            </a:ln>
          </p:spPr>
          <p:txBody>
            <a:bodyPr lIns="0" tIns="0" rIns="0" bIns="0" anchor="ctr"/>
            <a:lstStyle/>
            <a:p>
              <a:pPr lvl="0"/>
              <a:endParaRPr sz="1733"/>
            </a:p>
          </p:txBody>
        </p:sp>
        <p:sp>
          <p:nvSpPr>
            <p:cNvPr id="79"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grpFill/>
            <a:ln w="12700">
              <a:miter lim="400000"/>
            </a:ln>
          </p:spPr>
          <p:txBody>
            <a:bodyPr lIns="0" tIns="0" rIns="0" bIns="0" anchor="ctr"/>
            <a:lstStyle/>
            <a:p>
              <a:pPr lvl="0"/>
              <a:endParaRPr sz="1733"/>
            </a:p>
          </p:txBody>
        </p:sp>
        <p:sp>
          <p:nvSpPr>
            <p:cNvPr id="80"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sp>
          <p:nvSpPr>
            <p:cNvPr id="81"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grpFill/>
            <a:ln w="12700">
              <a:miter lim="400000"/>
            </a:ln>
          </p:spPr>
          <p:txBody>
            <a:bodyPr lIns="0" tIns="0" rIns="0" bIns="0" anchor="ctr"/>
            <a:lstStyle/>
            <a:p>
              <a:pPr lvl="0"/>
              <a:endParaRPr sz="1733"/>
            </a:p>
          </p:txBody>
        </p:sp>
        <p:sp>
          <p:nvSpPr>
            <p:cNvPr id="82"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83"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grpFill/>
            <a:ln w="12700">
              <a:miter lim="400000"/>
            </a:ln>
          </p:spPr>
          <p:txBody>
            <a:bodyPr lIns="0" tIns="0" rIns="0" bIns="0" anchor="ctr"/>
            <a:lstStyle/>
            <a:p>
              <a:pPr lvl="0"/>
              <a:endParaRPr sz="1733"/>
            </a:p>
          </p:txBody>
        </p:sp>
        <p:sp>
          <p:nvSpPr>
            <p:cNvPr id="84"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grpFill/>
            <a:ln w="12700">
              <a:miter lim="400000"/>
            </a:ln>
          </p:spPr>
          <p:txBody>
            <a:bodyPr lIns="0" tIns="0" rIns="0" bIns="0" anchor="ctr"/>
            <a:lstStyle/>
            <a:p>
              <a:pPr lvl="0"/>
              <a:endParaRPr sz="1733"/>
            </a:p>
          </p:txBody>
        </p:sp>
        <p:sp>
          <p:nvSpPr>
            <p:cNvPr id="85"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grpFill/>
            <a:ln w="12700">
              <a:miter lim="400000"/>
            </a:ln>
          </p:spPr>
          <p:txBody>
            <a:bodyPr lIns="0" tIns="0" rIns="0" bIns="0" anchor="ctr"/>
            <a:lstStyle/>
            <a:p>
              <a:pPr lvl="0"/>
              <a:endParaRPr sz="1733"/>
            </a:p>
          </p:txBody>
        </p:sp>
        <p:sp>
          <p:nvSpPr>
            <p:cNvPr id="86"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grpFill/>
            <a:ln w="12700">
              <a:miter lim="400000"/>
            </a:ln>
          </p:spPr>
          <p:txBody>
            <a:bodyPr lIns="0" tIns="0" rIns="0" bIns="0" anchor="ctr"/>
            <a:lstStyle/>
            <a:p>
              <a:pPr lvl="0"/>
              <a:endParaRPr sz="1733"/>
            </a:p>
          </p:txBody>
        </p:sp>
        <p:sp>
          <p:nvSpPr>
            <p:cNvPr id="87"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7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grpFill/>
            <a:ln w="12700">
              <a:miter lim="400000"/>
            </a:ln>
          </p:spPr>
          <p:txBody>
            <a:bodyPr lIns="0" tIns="0" rIns="0" bIns="0" anchor="ctr"/>
            <a:lstStyle/>
            <a:p>
              <a:pPr lvl="0"/>
              <a:endParaRPr sz="1733"/>
            </a:p>
          </p:txBody>
        </p:sp>
        <p:sp>
          <p:nvSpPr>
            <p:cNvPr id="88"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grpFill/>
            <a:ln w="12700">
              <a:miter lim="400000"/>
            </a:ln>
          </p:spPr>
          <p:txBody>
            <a:bodyPr lIns="0" tIns="0" rIns="0" bIns="0" anchor="ctr"/>
            <a:lstStyle/>
            <a:p>
              <a:pPr lvl="0"/>
              <a:endParaRPr sz="1733"/>
            </a:p>
          </p:txBody>
        </p:sp>
        <p:sp>
          <p:nvSpPr>
            <p:cNvPr id="89"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19288280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9214" y="549431"/>
            <a:ext cx="10752944" cy="5727789"/>
            <a:chOff x="539551" y="411510"/>
            <a:chExt cx="8066809" cy="4296961"/>
          </a:xfrm>
          <a:solidFill>
            <a:schemeClr val="tx2"/>
          </a:solidFill>
        </p:grpSpPr>
        <p:grpSp>
          <p:nvGrpSpPr>
            <p:cNvPr id="3" name="组合 2"/>
            <p:cNvGrpSpPr/>
            <p:nvPr/>
          </p:nvGrpSpPr>
          <p:grpSpPr>
            <a:xfrm>
              <a:off x="539551" y="411510"/>
              <a:ext cx="8066809" cy="2863132"/>
              <a:chOff x="772320" y="1220787"/>
              <a:chExt cx="7049801" cy="2502168"/>
            </a:xfrm>
            <a:grpFill/>
          </p:grpSpPr>
          <p:sp>
            <p:nvSpPr>
              <p:cNvPr id="52" name="Freeform 1"/>
              <p:cNvSpPr>
                <a:spLocks noChangeArrowheads="1"/>
              </p:cNvSpPr>
              <p:nvPr/>
            </p:nvSpPr>
            <p:spPr bwMode="auto">
              <a:xfrm>
                <a:off x="7598283" y="2807313"/>
                <a:ext cx="223838" cy="69850"/>
              </a:xfrm>
              <a:custGeom>
                <a:avLst/>
                <a:gdLst>
                  <a:gd name="T0" fmla="*/ 79390273 w 623"/>
                  <a:gd name="T1" fmla="*/ 5558896 h 192"/>
                  <a:gd name="T2" fmla="*/ 79390273 w 623"/>
                  <a:gd name="T3" fmla="*/ 5558896 h 192"/>
                  <a:gd name="T4" fmla="*/ 70224771 w 623"/>
                  <a:gd name="T5" fmla="*/ 11117428 h 192"/>
                  <a:gd name="T6" fmla="*/ 51119497 w 623"/>
                  <a:gd name="T7" fmla="*/ 0 h 192"/>
                  <a:gd name="T8" fmla="*/ 40146764 w 623"/>
                  <a:gd name="T9" fmla="*/ 6485136 h 192"/>
                  <a:gd name="T10" fmla="*/ 29174391 w 623"/>
                  <a:gd name="T11" fmla="*/ 0 h 192"/>
                  <a:gd name="T12" fmla="*/ 10069117 w 623"/>
                  <a:gd name="T13" fmla="*/ 11117428 h 192"/>
                  <a:gd name="T14" fmla="*/ 1807231 w 623"/>
                  <a:gd name="T15" fmla="*/ 5558896 h 192"/>
                  <a:gd name="T16" fmla="*/ 21816121 w 623"/>
                  <a:gd name="T17" fmla="*/ 25279152 h 192"/>
                  <a:gd name="T18" fmla="*/ 40146764 w 623"/>
                  <a:gd name="T19" fmla="*/ 15882144 h 192"/>
                  <a:gd name="T20" fmla="*/ 59252038 w 623"/>
                  <a:gd name="T21" fmla="*/ 25279152 h 192"/>
                  <a:gd name="T22" fmla="*/ 79390273 w 623"/>
                  <a:gd name="T23" fmla="*/ 5558896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3" h="192">
                    <a:moveTo>
                      <a:pt x="615" y="42"/>
                    </a:moveTo>
                    <a:lnTo>
                      <a:pt x="615" y="42"/>
                    </a:lnTo>
                    <a:cubicBezTo>
                      <a:pt x="601" y="42"/>
                      <a:pt x="587" y="84"/>
                      <a:pt x="544" y="84"/>
                    </a:cubicBezTo>
                    <a:cubicBezTo>
                      <a:pt x="495" y="84"/>
                      <a:pt x="473" y="0"/>
                      <a:pt x="396" y="0"/>
                    </a:cubicBezTo>
                    <a:cubicBezTo>
                      <a:pt x="339" y="0"/>
                      <a:pt x="318" y="49"/>
                      <a:pt x="311" y="49"/>
                    </a:cubicBezTo>
                    <a:cubicBezTo>
                      <a:pt x="311" y="49"/>
                      <a:pt x="290" y="0"/>
                      <a:pt x="226" y="0"/>
                    </a:cubicBezTo>
                    <a:cubicBezTo>
                      <a:pt x="148" y="0"/>
                      <a:pt x="127" y="84"/>
                      <a:pt x="78" y="84"/>
                    </a:cubicBezTo>
                    <a:cubicBezTo>
                      <a:pt x="42" y="84"/>
                      <a:pt x="21" y="42"/>
                      <a:pt x="14" y="42"/>
                    </a:cubicBezTo>
                    <a:cubicBezTo>
                      <a:pt x="0" y="49"/>
                      <a:pt x="35" y="191"/>
                      <a:pt x="169" y="191"/>
                    </a:cubicBezTo>
                    <a:cubicBezTo>
                      <a:pt x="254" y="191"/>
                      <a:pt x="304" y="120"/>
                      <a:pt x="311" y="120"/>
                    </a:cubicBezTo>
                    <a:cubicBezTo>
                      <a:pt x="318" y="120"/>
                      <a:pt x="375" y="191"/>
                      <a:pt x="459" y="191"/>
                    </a:cubicBezTo>
                    <a:cubicBezTo>
                      <a:pt x="594" y="191"/>
                      <a:pt x="622" y="49"/>
                      <a:pt x="615" y="42"/>
                    </a:cubicBezTo>
                  </a:path>
                </a:pathLst>
              </a:custGeom>
              <a:grpFill/>
              <a:ln>
                <a:noFill/>
              </a:ln>
              <a:extLst/>
            </p:spPr>
            <p:txBody>
              <a:bodyPr wrap="none" lIns="45708" tIns="22854" rIns="45708" bIns="22854" anchor="ctr"/>
              <a:lstStyle/>
              <a:p>
                <a:endParaRPr lang="en-US" sz="3199">
                  <a:latin typeface="Roboto Light"/>
                </a:endParaRPr>
              </a:p>
            </p:txBody>
          </p:sp>
          <p:sp>
            <p:nvSpPr>
              <p:cNvPr id="53" name="Freeform 2"/>
              <p:cNvSpPr>
                <a:spLocks noChangeArrowheads="1"/>
              </p:cNvSpPr>
              <p:nvPr/>
            </p:nvSpPr>
            <p:spPr bwMode="auto">
              <a:xfrm>
                <a:off x="7220459" y="2777150"/>
                <a:ext cx="219075" cy="130175"/>
              </a:xfrm>
              <a:custGeom>
                <a:avLst/>
                <a:gdLst>
                  <a:gd name="T0" fmla="*/ 74925449 w 609"/>
                  <a:gd name="T1" fmla="*/ 26655946 h 361"/>
                  <a:gd name="T2" fmla="*/ 74925449 w 609"/>
                  <a:gd name="T3" fmla="*/ 26655946 h 361"/>
                  <a:gd name="T4" fmla="*/ 25622062 w 609"/>
                  <a:gd name="T5" fmla="*/ 26655946 h 361"/>
                  <a:gd name="T6" fmla="*/ 25622062 w 609"/>
                  <a:gd name="T7" fmla="*/ 26655946 h 361"/>
                  <a:gd name="T8" fmla="*/ 21869369 w 609"/>
                  <a:gd name="T9" fmla="*/ 22885198 h 361"/>
                  <a:gd name="T10" fmla="*/ 25622062 w 609"/>
                  <a:gd name="T11" fmla="*/ 19244264 h 361"/>
                  <a:gd name="T12" fmla="*/ 25622062 w 609"/>
                  <a:gd name="T13" fmla="*/ 19244264 h 361"/>
                  <a:gd name="T14" fmla="*/ 74925449 w 609"/>
                  <a:gd name="T15" fmla="*/ 19244264 h 361"/>
                  <a:gd name="T16" fmla="*/ 78678142 w 609"/>
                  <a:gd name="T17" fmla="*/ 22885198 h 361"/>
                  <a:gd name="T18" fmla="*/ 74925449 w 609"/>
                  <a:gd name="T19" fmla="*/ 26655946 h 361"/>
                  <a:gd name="T20" fmla="*/ 74925449 w 609"/>
                  <a:gd name="T21" fmla="*/ 7281506 h 361"/>
                  <a:gd name="T22" fmla="*/ 74925449 w 609"/>
                  <a:gd name="T23" fmla="*/ 7281506 h 361"/>
                  <a:gd name="T24" fmla="*/ 25622062 w 609"/>
                  <a:gd name="T25" fmla="*/ 7281506 h 361"/>
                  <a:gd name="T26" fmla="*/ 25622062 w 609"/>
                  <a:gd name="T27" fmla="*/ 7281506 h 361"/>
                  <a:gd name="T28" fmla="*/ 21869369 w 609"/>
                  <a:gd name="T29" fmla="*/ 3640933 h 361"/>
                  <a:gd name="T30" fmla="*/ 25622062 w 609"/>
                  <a:gd name="T31" fmla="*/ 0 h 361"/>
                  <a:gd name="T32" fmla="*/ 25622062 w 609"/>
                  <a:gd name="T33" fmla="*/ 0 h 361"/>
                  <a:gd name="T34" fmla="*/ 74925449 w 609"/>
                  <a:gd name="T35" fmla="*/ 0 h 361"/>
                  <a:gd name="T36" fmla="*/ 78678142 w 609"/>
                  <a:gd name="T37" fmla="*/ 3640933 h 361"/>
                  <a:gd name="T38" fmla="*/ 74925449 w 609"/>
                  <a:gd name="T39" fmla="*/ 7281506 h 361"/>
                  <a:gd name="T40" fmla="*/ 10999436 w 609"/>
                  <a:gd name="T41" fmla="*/ 46810353 h 361"/>
                  <a:gd name="T42" fmla="*/ 10999436 w 609"/>
                  <a:gd name="T43" fmla="*/ 46810353 h 361"/>
                  <a:gd name="T44" fmla="*/ 10999436 w 609"/>
                  <a:gd name="T45" fmla="*/ 46810353 h 361"/>
                  <a:gd name="T46" fmla="*/ 3623191 w 609"/>
                  <a:gd name="T47" fmla="*/ 46810353 h 361"/>
                  <a:gd name="T48" fmla="*/ 0 w 609"/>
                  <a:gd name="T49" fmla="*/ 43169780 h 361"/>
                  <a:gd name="T50" fmla="*/ 3623191 w 609"/>
                  <a:gd name="T51" fmla="*/ 39528847 h 361"/>
                  <a:gd name="T52" fmla="*/ 10999436 w 609"/>
                  <a:gd name="T53" fmla="*/ 39528847 h 361"/>
                  <a:gd name="T54" fmla="*/ 10999436 w 609"/>
                  <a:gd name="T55" fmla="*/ 39528847 h 361"/>
                  <a:gd name="T56" fmla="*/ 14622627 w 609"/>
                  <a:gd name="T57" fmla="*/ 43169780 h 361"/>
                  <a:gd name="T58" fmla="*/ 10999436 w 609"/>
                  <a:gd name="T59" fmla="*/ 46810353 h 361"/>
                  <a:gd name="T60" fmla="*/ 10999436 w 609"/>
                  <a:gd name="T61" fmla="*/ 26655946 h 361"/>
                  <a:gd name="T62" fmla="*/ 10999436 w 609"/>
                  <a:gd name="T63" fmla="*/ 26655946 h 361"/>
                  <a:gd name="T64" fmla="*/ 10999436 w 609"/>
                  <a:gd name="T65" fmla="*/ 26655946 h 361"/>
                  <a:gd name="T66" fmla="*/ 3623191 w 609"/>
                  <a:gd name="T67" fmla="*/ 26655946 h 361"/>
                  <a:gd name="T68" fmla="*/ 0 w 609"/>
                  <a:gd name="T69" fmla="*/ 22885198 h 361"/>
                  <a:gd name="T70" fmla="*/ 3623191 w 609"/>
                  <a:gd name="T71" fmla="*/ 19244264 h 361"/>
                  <a:gd name="T72" fmla="*/ 10999436 w 609"/>
                  <a:gd name="T73" fmla="*/ 19244264 h 361"/>
                  <a:gd name="T74" fmla="*/ 10999436 w 609"/>
                  <a:gd name="T75" fmla="*/ 19244264 h 361"/>
                  <a:gd name="T76" fmla="*/ 14622627 w 609"/>
                  <a:gd name="T77" fmla="*/ 22885198 h 361"/>
                  <a:gd name="T78" fmla="*/ 10999436 w 609"/>
                  <a:gd name="T79" fmla="*/ 26655946 h 361"/>
                  <a:gd name="T80" fmla="*/ 10999436 w 609"/>
                  <a:gd name="T81" fmla="*/ 7281506 h 361"/>
                  <a:gd name="T82" fmla="*/ 10999436 w 609"/>
                  <a:gd name="T83" fmla="*/ 7281506 h 361"/>
                  <a:gd name="T84" fmla="*/ 10999436 w 609"/>
                  <a:gd name="T85" fmla="*/ 7281506 h 361"/>
                  <a:gd name="T86" fmla="*/ 3623191 w 609"/>
                  <a:gd name="T87" fmla="*/ 7281506 h 361"/>
                  <a:gd name="T88" fmla="*/ 0 w 609"/>
                  <a:gd name="T89" fmla="*/ 3640933 h 361"/>
                  <a:gd name="T90" fmla="*/ 3623191 w 609"/>
                  <a:gd name="T91" fmla="*/ 0 h 361"/>
                  <a:gd name="T92" fmla="*/ 10999436 w 609"/>
                  <a:gd name="T93" fmla="*/ 0 h 361"/>
                  <a:gd name="T94" fmla="*/ 10999436 w 609"/>
                  <a:gd name="T95" fmla="*/ 0 h 361"/>
                  <a:gd name="T96" fmla="*/ 14622627 w 609"/>
                  <a:gd name="T97" fmla="*/ 3640933 h 361"/>
                  <a:gd name="T98" fmla="*/ 10999436 w 609"/>
                  <a:gd name="T99" fmla="*/ 7281506 h 361"/>
                  <a:gd name="T100" fmla="*/ 25622062 w 609"/>
                  <a:gd name="T101" fmla="*/ 46810353 h 361"/>
                  <a:gd name="T102" fmla="*/ 25622062 w 609"/>
                  <a:gd name="T103" fmla="*/ 46810353 h 361"/>
                  <a:gd name="T104" fmla="*/ 21869369 w 609"/>
                  <a:gd name="T105" fmla="*/ 43169780 h 361"/>
                  <a:gd name="T106" fmla="*/ 25622062 w 609"/>
                  <a:gd name="T107" fmla="*/ 39528847 h 361"/>
                  <a:gd name="T108" fmla="*/ 25622062 w 609"/>
                  <a:gd name="T109" fmla="*/ 39528847 h 361"/>
                  <a:gd name="T110" fmla="*/ 74925449 w 609"/>
                  <a:gd name="T111" fmla="*/ 39528847 h 361"/>
                  <a:gd name="T112" fmla="*/ 78678142 w 609"/>
                  <a:gd name="T113" fmla="*/ 43169780 h 361"/>
                  <a:gd name="T114" fmla="*/ 74925449 w 609"/>
                  <a:gd name="T115" fmla="*/ 46810353 h 361"/>
                  <a:gd name="T116" fmla="*/ 25622062 w 609"/>
                  <a:gd name="T117" fmla="*/ 46810353 h 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9" h="361">
                    <a:moveTo>
                      <a:pt x="579" y="205"/>
                    </a:moveTo>
                    <a:lnTo>
                      <a:pt x="579" y="205"/>
                    </a:lnTo>
                    <a:cubicBezTo>
                      <a:pt x="198" y="205"/>
                      <a:pt x="198" y="205"/>
                      <a:pt x="198" y="205"/>
                    </a:cubicBezTo>
                    <a:cubicBezTo>
                      <a:pt x="184" y="205"/>
                      <a:pt x="169" y="198"/>
                      <a:pt x="169" y="176"/>
                    </a:cubicBezTo>
                    <a:cubicBezTo>
                      <a:pt x="169" y="162"/>
                      <a:pt x="184" y="148"/>
                      <a:pt x="198" y="148"/>
                    </a:cubicBezTo>
                    <a:cubicBezTo>
                      <a:pt x="579" y="148"/>
                      <a:pt x="579" y="148"/>
                      <a:pt x="579" y="148"/>
                    </a:cubicBezTo>
                    <a:cubicBezTo>
                      <a:pt x="594" y="148"/>
                      <a:pt x="608" y="162"/>
                      <a:pt x="608" y="176"/>
                    </a:cubicBezTo>
                    <a:cubicBezTo>
                      <a:pt x="608" y="198"/>
                      <a:pt x="594" y="205"/>
                      <a:pt x="579" y="205"/>
                    </a:cubicBezTo>
                    <a:close/>
                    <a:moveTo>
                      <a:pt x="579" y="56"/>
                    </a:moveTo>
                    <a:lnTo>
                      <a:pt x="579" y="56"/>
                    </a:lnTo>
                    <a:cubicBezTo>
                      <a:pt x="198" y="56"/>
                      <a:pt x="198" y="56"/>
                      <a:pt x="198" y="56"/>
                    </a:cubicBezTo>
                    <a:cubicBezTo>
                      <a:pt x="184" y="56"/>
                      <a:pt x="169" y="42"/>
                      <a:pt x="169" y="28"/>
                    </a:cubicBezTo>
                    <a:cubicBezTo>
                      <a:pt x="169" y="14"/>
                      <a:pt x="184" y="0"/>
                      <a:pt x="198" y="0"/>
                    </a:cubicBezTo>
                    <a:cubicBezTo>
                      <a:pt x="579" y="0"/>
                      <a:pt x="579" y="0"/>
                      <a:pt x="579" y="0"/>
                    </a:cubicBezTo>
                    <a:cubicBezTo>
                      <a:pt x="594" y="0"/>
                      <a:pt x="608" y="14"/>
                      <a:pt x="608" y="28"/>
                    </a:cubicBezTo>
                    <a:cubicBezTo>
                      <a:pt x="608" y="42"/>
                      <a:pt x="594" y="56"/>
                      <a:pt x="579" y="56"/>
                    </a:cubicBezTo>
                    <a:close/>
                    <a:moveTo>
                      <a:pt x="85" y="360"/>
                    </a:moveTo>
                    <a:lnTo>
                      <a:pt x="85" y="360"/>
                    </a:lnTo>
                    <a:cubicBezTo>
                      <a:pt x="28" y="360"/>
                      <a:pt x="28" y="360"/>
                      <a:pt x="28" y="360"/>
                    </a:cubicBezTo>
                    <a:cubicBezTo>
                      <a:pt x="14" y="360"/>
                      <a:pt x="0" y="346"/>
                      <a:pt x="0" y="332"/>
                    </a:cubicBezTo>
                    <a:cubicBezTo>
                      <a:pt x="0" y="311"/>
                      <a:pt x="14" y="304"/>
                      <a:pt x="28" y="304"/>
                    </a:cubicBezTo>
                    <a:cubicBezTo>
                      <a:pt x="85" y="304"/>
                      <a:pt x="85" y="304"/>
                      <a:pt x="85" y="304"/>
                    </a:cubicBezTo>
                    <a:cubicBezTo>
                      <a:pt x="106" y="304"/>
                      <a:pt x="113" y="311"/>
                      <a:pt x="113" y="332"/>
                    </a:cubicBezTo>
                    <a:cubicBezTo>
                      <a:pt x="113" y="346"/>
                      <a:pt x="106" y="360"/>
                      <a:pt x="85" y="360"/>
                    </a:cubicBezTo>
                    <a:close/>
                    <a:moveTo>
                      <a:pt x="85" y="205"/>
                    </a:moveTo>
                    <a:lnTo>
                      <a:pt x="85" y="205"/>
                    </a:lnTo>
                    <a:cubicBezTo>
                      <a:pt x="28" y="205"/>
                      <a:pt x="28" y="205"/>
                      <a:pt x="28" y="205"/>
                    </a:cubicBezTo>
                    <a:cubicBezTo>
                      <a:pt x="14" y="205"/>
                      <a:pt x="0" y="198"/>
                      <a:pt x="0" y="176"/>
                    </a:cubicBezTo>
                    <a:cubicBezTo>
                      <a:pt x="0" y="162"/>
                      <a:pt x="14" y="148"/>
                      <a:pt x="28" y="148"/>
                    </a:cubicBezTo>
                    <a:cubicBezTo>
                      <a:pt x="85" y="148"/>
                      <a:pt x="85" y="148"/>
                      <a:pt x="85" y="148"/>
                    </a:cubicBezTo>
                    <a:cubicBezTo>
                      <a:pt x="106" y="148"/>
                      <a:pt x="113" y="162"/>
                      <a:pt x="113" y="176"/>
                    </a:cubicBezTo>
                    <a:cubicBezTo>
                      <a:pt x="113" y="198"/>
                      <a:pt x="106" y="205"/>
                      <a:pt x="85" y="205"/>
                    </a:cubicBezTo>
                    <a:close/>
                    <a:moveTo>
                      <a:pt x="85" y="56"/>
                    </a:moveTo>
                    <a:lnTo>
                      <a:pt x="85" y="56"/>
                    </a:lnTo>
                    <a:cubicBezTo>
                      <a:pt x="28" y="56"/>
                      <a:pt x="28" y="56"/>
                      <a:pt x="28" y="56"/>
                    </a:cubicBezTo>
                    <a:cubicBezTo>
                      <a:pt x="14" y="56"/>
                      <a:pt x="0" y="42"/>
                      <a:pt x="0" y="28"/>
                    </a:cubicBezTo>
                    <a:cubicBezTo>
                      <a:pt x="0" y="14"/>
                      <a:pt x="14" y="0"/>
                      <a:pt x="28" y="0"/>
                    </a:cubicBezTo>
                    <a:cubicBezTo>
                      <a:pt x="85" y="0"/>
                      <a:pt x="85" y="0"/>
                      <a:pt x="85" y="0"/>
                    </a:cubicBezTo>
                    <a:cubicBezTo>
                      <a:pt x="106" y="0"/>
                      <a:pt x="113" y="14"/>
                      <a:pt x="113" y="28"/>
                    </a:cubicBezTo>
                    <a:cubicBezTo>
                      <a:pt x="113" y="42"/>
                      <a:pt x="106" y="56"/>
                      <a:pt x="85" y="56"/>
                    </a:cubicBezTo>
                    <a:close/>
                    <a:moveTo>
                      <a:pt x="198" y="360"/>
                    </a:moveTo>
                    <a:lnTo>
                      <a:pt x="198" y="360"/>
                    </a:lnTo>
                    <a:cubicBezTo>
                      <a:pt x="184" y="360"/>
                      <a:pt x="169" y="346"/>
                      <a:pt x="169" y="332"/>
                    </a:cubicBezTo>
                    <a:cubicBezTo>
                      <a:pt x="169" y="311"/>
                      <a:pt x="184" y="304"/>
                      <a:pt x="198" y="304"/>
                    </a:cubicBezTo>
                    <a:cubicBezTo>
                      <a:pt x="579" y="304"/>
                      <a:pt x="579" y="304"/>
                      <a:pt x="579" y="304"/>
                    </a:cubicBezTo>
                    <a:cubicBezTo>
                      <a:pt x="594" y="304"/>
                      <a:pt x="608" y="311"/>
                      <a:pt x="608" y="332"/>
                    </a:cubicBezTo>
                    <a:cubicBezTo>
                      <a:pt x="608" y="346"/>
                      <a:pt x="594" y="360"/>
                      <a:pt x="579" y="360"/>
                    </a:cubicBezTo>
                    <a:cubicBezTo>
                      <a:pt x="198" y="360"/>
                      <a:pt x="198" y="360"/>
                      <a:pt x="198"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54" name="Freeform 3"/>
              <p:cNvSpPr>
                <a:spLocks noChangeArrowheads="1"/>
              </p:cNvSpPr>
              <p:nvPr/>
            </p:nvSpPr>
            <p:spPr bwMode="auto">
              <a:xfrm>
                <a:off x="7276126" y="3545624"/>
                <a:ext cx="217488" cy="130175"/>
              </a:xfrm>
              <a:custGeom>
                <a:avLst/>
                <a:gdLst>
                  <a:gd name="T0" fmla="*/ 74657633 w 602"/>
                  <a:gd name="T1" fmla="*/ 26655946 h 361"/>
                  <a:gd name="T2" fmla="*/ 74657633 w 602"/>
                  <a:gd name="T3" fmla="*/ 26655946 h 361"/>
                  <a:gd name="T4" fmla="*/ 3654665 w 602"/>
                  <a:gd name="T5" fmla="*/ 26655946 h 361"/>
                  <a:gd name="T6" fmla="*/ 0 w 602"/>
                  <a:gd name="T7" fmla="*/ 22885198 h 361"/>
                  <a:gd name="T8" fmla="*/ 3654665 w 602"/>
                  <a:gd name="T9" fmla="*/ 19244264 h 361"/>
                  <a:gd name="T10" fmla="*/ 74657633 w 602"/>
                  <a:gd name="T11" fmla="*/ 19244264 h 361"/>
                  <a:gd name="T12" fmla="*/ 78442719 w 602"/>
                  <a:gd name="T13" fmla="*/ 22885198 h 361"/>
                  <a:gd name="T14" fmla="*/ 74657633 w 602"/>
                  <a:gd name="T15" fmla="*/ 26655946 h 361"/>
                  <a:gd name="T16" fmla="*/ 74657633 w 602"/>
                  <a:gd name="T17" fmla="*/ 7281506 h 361"/>
                  <a:gd name="T18" fmla="*/ 74657633 w 602"/>
                  <a:gd name="T19" fmla="*/ 7281506 h 361"/>
                  <a:gd name="T20" fmla="*/ 3654665 w 602"/>
                  <a:gd name="T21" fmla="*/ 7281506 h 361"/>
                  <a:gd name="T22" fmla="*/ 0 w 602"/>
                  <a:gd name="T23" fmla="*/ 3640933 h 361"/>
                  <a:gd name="T24" fmla="*/ 3654665 w 602"/>
                  <a:gd name="T25" fmla="*/ 0 h 361"/>
                  <a:gd name="T26" fmla="*/ 74657633 w 602"/>
                  <a:gd name="T27" fmla="*/ 0 h 361"/>
                  <a:gd name="T28" fmla="*/ 78442719 w 602"/>
                  <a:gd name="T29" fmla="*/ 3640933 h 361"/>
                  <a:gd name="T30" fmla="*/ 74657633 w 602"/>
                  <a:gd name="T31" fmla="*/ 7281506 h 361"/>
                  <a:gd name="T32" fmla="*/ 3654665 w 602"/>
                  <a:gd name="T33" fmla="*/ 39528847 h 361"/>
                  <a:gd name="T34" fmla="*/ 3654665 w 602"/>
                  <a:gd name="T35" fmla="*/ 39528847 h 361"/>
                  <a:gd name="T36" fmla="*/ 74657633 w 602"/>
                  <a:gd name="T37" fmla="*/ 39528847 h 361"/>
                  <a:gd name="T38" fmla="*/ 78442719 w 602"/>
                  <a:gd name="T39" fmla="*/ 43169780 h 361"/>
                  <a:gd name="T40" fmla="*/ 74657633 w 602"/>
                  <a:gd name="T41" fmla="*/ 46810353 h 361"/>
                  <a:gd name="T42" fmla="*/ 3654665 w 602"/>
                  <a:gd name="T43" fmla="*/ 46810353 h 361"/>
                  <a:gd name="T44" fmla="*/ 0 w 602"/>
                  <a:gd name="T45" fmla="*/ 43169780 h 361"/>
                  <a:gd name="T46" fmla="*/ 3654665 w 602"/>
                  <a:gd name="T47" fmla="*/ 39528847 h 3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2" h="361">
                    <a:moveTo>
                      <a:pt x="572" y="205"/>
                    </a:moveTo>
                    <a:lnTo>
                      <a:pt x="572" y="205"/>
                    </a:lnTo>
                    <a:cubicBezTo>
                      <a:pt x="28" y="205"/>
                      <a:pt x="28" y="205"/>
                      <a:pt x="28" y="205"/>
                    </a:cubicBezTo>
                    <a:cubicBezTo>
                      <a:pt x="14" y="205"/>
                      <a:pt x="0" y="198"/>
                      <a:pt x="0" y="176"/>
                    </a:cubicBezTo>
                    <a:cubicBezTo>
                      <a:pt x="0" y="162"/>
                      <a:pt x="14" y="148"/>
                      <a:pt x="28" y="148"/>
                    </a:cubicBezTo>
                    <a:cubicBezTo>
                      <a:pt x="572" y="148"/>
                      <a:pt x="572" y="148"/>
                      <a:pt x="572" y="148"/>
                    </a:cubicBezTo>
                    <a:cubicBezTo>
                      <a:pt x="594" y="148"/>
                      <a:pt x="601" y="162"/>
                      <a:pt x="601" y="176"/>
                    </a:cubicBezTo>
                    <a:cubicBezTo>
                      <a:pt x="601" y="198"/>
                      <a:pt x="594" y="205"/>
                      <a:pt x="572" y="205"/>
                    </a:cubicBezTo>
                    <a:close/>
                    <a:moveTo>
                      <a:pt x="572" y="56"/>
                    </a:moveTo>
                    <a:lnTo>
                      <a:pt x="572" y="56"/>
                    </a:lnTo>
                    <a:cubicBezTo>
                      <a:pt x="28" y="56"/>
                      <a:pt x="28" y="56"/>
                      <a:pt x="28" y="56"/>
                    </a:cubicBezTo>
                    <a:cubicBezTo>
                      <a:pt x="14" y="56"/>
                      <a:pt x="0" y="42"/>
                      <a:pt x="0" y="28"/>
                    </a:cubicBezTo>
                    <a:cubicBezTo>
                      <a:pt x="0" y="14"/>
                      <a:pt x="14" y="0"/>
                      <a:pt x="28" y="0"/>
                    </a:cubicBezTo>
                    <a:cubicBezTo>
                      <a:pt x="572" y="0"/>
                      <a:pt x="572" y="0"/>
                      <a:pt x="572" y="0"/>
                    </a:cubicBezTo>
                    <a:cubicBezTo>
                      <a:pt x="594" y="0"/>
                      <a:pt x="601" y="14"/>
                      <a:pt x="601" y="28"/>
                    </a:cubicBezTo>
                    <a:cubicBezTo>
                      <a:pt x="601" y="42"/>
                      <a:pt x="594" y="56"/>
                      <a:pt x="572" y="56"/>
                    </a:cubicBezTo>
                    <a:close/>
                    <a:moveTo>
                      <a:pt x="28" y="304"/>
                    </a:moveTo>
                    <a:lnTo>
                      <a:pt x="28" y="304"/>
                    </a:lnTo>
                    <a:cubicBezTo>
                      <a:pt x="572" y="304"/>
                      <a:pt x="572" y="304"/>
                      <a:pt x="572" y="304"/>
                    </a:cubicBezTo>
                    <a:cubicBezTo>
                      <a:pt x="594" y="304"/>
                      <a:pt x="601" y="311"/>
                      <a:pt x="601" y="332"/>
                    </a:cubicBezTo>
                    <a:cubicBezTo>
                      <a:pt x="601" y="346"/>
                      <a:pt x="594" y="360"/>
                      <a:pt x="572" y="360"/>
                    </a:cubicBezTo>
                    <a:cubicBezTo>
                      <a:pt x="28" y="360"/>
                      <a:pt x="28" y="360"/>
                      <a:pt x="28" y="360"/>
                    </a:cubicBezTo>
                    <a:cubicBezTo>
                      <a:pt x="14" y="360"/>
                      <a:pt x="0" y="346"/>
                      <a:pt x="0" y="332"/>
                    </a:cubicBezTo>
                    <a:cubicBezTo>
                      <a:pt x="0" y="311"/>
                      <a:pt x="14" y="304"/>
                      <a:pt x="28"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55" name="Freeform 4"/>
              <p:cNvSpPr>
                <a:spLocks noChangeArrowheads="1"/>
              </p:cNvSpPr>
              <p:nvPr/>
            </p:nvSpPr>
            <p:spPr bwMode="auto">
              <a:xfrm>
                <a:off x="7637283" y="3254374"/>
                <a:ext cx="171450" cy="41275"/>
              </a:xfrm>
              <a:custGeom>
                <a:avLst/>
                <a:gdLst>
                  <a:gd name="T0" fmla="*/ 54327993 w 475"/>
                  <a:gd name="T1" fmla="*/ 14813018 h 114"/>
                  <a:gd name="T2" fmla="*/ 54327993 w 475"/>
                  <a:gd name="T3" fmla="*/ 14813018 h 114"/>
                  <a:gd name="T4" fmla="*/ 47032164 w 475"/>
                  <a:gd name="T5" fmla="*/ 7340795 h 114"/>
                  <a:gd name="T6" fmla="*/ 54327993 w 475"/>
                  <a:gd name="T7" fmla="*/ 0 h 114"/>
                  <a:gd name="T8" fmla="*/ 61754124 w 475"/>
                  <a:gd name="T9" fmla="*/ 7340795 h 114"/>
                  <a:gd name="T10" fmla="*/ 54327993 w 475"/>
                  <a:gd name="T11" fmla="*/ 14813018 h 114"/>
                  <a:gd name="T12" fmla="*/ 30486337 w 475"/>
                  <a:gd name="T13" fmla="*/ 14813018 h 114"/>
                  <a:gd name="T14" fmla="*/ 30486337 w 475"/>
                  <a:gd name="T15" fmla="*/ 14813018 h 114"/>
                  <a:gd name="T16" fmla="*/ 23060205 w 475"/>
                  <a:gd name="T17" fmla="*/ 7340795 h 114"/>
                  <a:gd name="T18" fmla="*/ 30486337 w 475"/>
                  <a:gd name="T19" fmla="*/ 0 h 114"/>
                  <a:gd name="T20" fmla="*/ 37782166 w 475"/>
                  <a:gd name="T21" fmla="*/ 7340795 h 114"/>
                  <a:gd name="T22" fmla="*/ 30486337 w 475"/>
                  <a:gd name="T23" fmla="*/ 14813018 h 114"/>
                  <a:gd name="T24" fmla="*/ 7426131 w 475"/>
                  <a:gd name="T25" fmla="*/ 14813018 h 114"/>
                  <a:gd name="T26" fmla="*/ 7426131 w 475"/>
                  <a:gd name="T27" fmla="*/ 14813018 h 114"/>
                  <a:gd name="T28" fmla="*/ 0 w 475"/>
                  <a:gd name="T29" fmla="*/ 7340795 h 114"/>
                  <a:gd name="T30" fmla="*/ 7426131 w 475"/>
                  <a:gd name="T31" fmla="*/ 0 h 114"/>
                  <a:gd name="T32" fmla="*/ 14721960 w 475"/>
                  <a:gd name="T33" fmla="*/ 7340795 h 114"/>
                  <a:gd name="T34" fmla="*/ 7426131 w 475"/>
                  <a:gd name="T35" fmla="*/ 14813018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5" h="114">
                    <a:moveTo>
                      <a:pt x="417" y="113"/>
                    </a:moveTo>
                    <a:lnTo>
                      <a:pt x="417" y="113"/>
                    </a:lnTo>
                    <a:cubicBezTo>
                      <a:pt x="382" y="113"/>
                      <a:pt x="361" y="92"/>
                      <a:pt x="361" y="56"/>
                    </a:cubicBezTo>
                    <a:cubicBezTo>
                      <a:pt x="361" y="28"/>
                      <a:pt x="382" y="0"/>
                      <a:pt x="417" y="0"/>
                    </a:cubicBezTo>
                    <a:cubicBezTo>
                      <a:pt x="446" y="0"/>
                      <a:pt x="474" y="28"/>
                      <a:pt x="474" y="56"/>
                    </a:cubicBezTo>
                    <a:cubicBezTo>
                      <a:pt x="474" y="92"/>
                      <a:pt x="446" y="113"/>
                      <a:pt x="417" y="113"/>
                    </a:cubicBezTo>
                    <a:close/>
                    <a:moveTo>
                      <a:pt x="234" y="113"/>
                    </a:moveTo>
                    <a:lnTo>
                      <a:pt x="234" y="113"/>
                    </a:lnTo>
                    <a:cubicBezTo>
                      <a:pt x="205" y="113"/>
                      <a:pt x="177" y="92"/>
                      <a:pt x="177" y="56"/>
                    </a:cubicBezTo>
                    <a:cubicBezTo>
                      <a:pt x="177" y="28"/>
                      <a:pt x="205" y="0"/>
                      <a:pt x="234" y="0"/>
                    </a:cubicBezTo>
                    <a:cubicBezTo>
                      <a:pt x="269" y="0"/>
                      <a:pt x="290" y="28"/>
                      <a:pt x="290" y="56"/>
                    </a:cubicBezTo>
                    <a:cubicBezTo>
                      <a:pt x="290" y="92"/>
                      <a:pt x="269" y="113"/>
                      <a:pt x="234" y="113"/>
                    </a:cubicBezTo>
                    <a:close/>
                    <a:moveTo>
                      <a:pt x="57" y="113"/>
                    </a:moveTo>
                    <a:lnTo>
                      <a:pt x="57" y="113"/>
                    </a:lnTo>
                    <a:cubicBezTo>
                      <a:pt x="29" y="113"/>
                      <a:pt x="0" y="92"/>
                      <a:pt x="0" y="56"/>
                    </a:cubicBezTo>
                    <a:cubicBezTo>
                      <a:pt x="0" y="28"/>
                      <a:pt x="29" y="0"/>
                      <a:pt x="57" y="0"/>
                    </a:cubicBezTo>
                    <a:cubicBezTo>
                      <a:pt x="85" y="0"/>
                      <a:pt x="113" y="28"/>
                      <a:pt x="113" y="56"/>
                    </a:cubicBezTo>
                    <a:cubicBezTo>
                      <a:pt x="113" y="92"/>
                      <a:pt x="85" y="113"/>
                      <a:pt x="5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56" name="Freeform 5"/>
              <p:cNvSpPr>
                <a:spLocks noChangeArrowheads="1"/>
              </p:cNvSpPr>
              <p:nvPr/>
            </p:nvSpPr>
            <p:spPr bwMode="auto">
              <a:xfrm>
                <a:off x="7302320" y="3203573"/>
                <a:ext cx="82550" cy="142875"/>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noFill/>
              </a:ln>
              <a:extLst/>
            </p:spPr>
            <p:txBody>
              <a:bodyPr wrap="none" lIns="45708" tIns="22854" rIns="45708" bIns="22854" anchor="ctr"/>
              <a:lstStyle/>
              <a:p>
                <a:endParaRPr lang="en-US" sz="3199">
                  <a:latin typeface="Roboto Light"/>
                </a:endParaRPr>
              </a:p>
            </p:txBody>
          </p:sp>
          <p:sp>
            <p:nvSpPr>
              <p:cNvPr id="57" name="Freeform 6"/>
              <p:cNvSpPr>
                <a:spLocks noChangeArrowheads="1"/>
              </p:cNvSpPr>
              <p:nvPr/>
            </p:nvSpPr>
            <p:spPr bwMode="auto">
              <a:xfrm>
                <a:off x="7633209" y="2395537"/>
                <a:ext cx="82550" cy="142875"/>
              </a:xfrm>
              <a:custGeom>
                <a:avLst/>
                <a:gdLst>
                  <a:gd name="T0" fmla="*/ 27790747 w 228"/>
                  <a:gd name="T1" fmla="*/ 6378503 h 396"/>
                  <a:gd name="T2" fmla="*/ 27790747 w 228"/>
                  <a:gd name="T3" fmla="*/ 6378503 h 396"/>
                  <a:gd name="T4" fmla="*/ 8389687 w 228"/>
                  <a:gd name="T5" fmla="*/ 25644259 h 396"/>
                  <a:gd name="T6" fmla="*/ 28839639 w 228"/>
                  <a:gd name="T7" fmla="*/ 45951270 h 396"/>
                  <a:gd name="T8" fmla="*/ 28839639 w 228"/>
                  <a:gd name="T9" fmla="*/ 45951270 h 396"/>
                  <a:gd name="T10" fmla="*/ 29757103 w 228"/>
                  <a:gd name="T11" fmla="*/ 47773648 h 396"/>
                  <a:gd name="T12" fmla="*/ 25955458 w 228"/>
                  <a:gd name="T13" fmla="*/ 51418403 h 396"/>
                  <a:gd name="T14" fmla="*/ 23202705 w 228"/>
                  <a:gd name="T15" fmla="*/ 50507395 h 396"/>
                  <a:gd name="T16" fmla="*/ 23202705 w 228"/>
                  <a:gd name="T17" fmla="*/ 50507395 h 396"/>
                  <a:gd name="T18" fmla="*/ 917464 w 228"/>
                  <a:gd name="T19" fmla="*/ 28507892 h 396"/>
                  <a:gd name="T20" fmla="*/ 917464 w 228"/>
                  <a:gd name="T21" fmla="*/ 28507892 h 396"/>
                  <a:gd name="T22" fmla="*/ 0 w 228"/>
                  <a:gd name="T23" fmla="*/ 25644259 h 396"/>
                  <a:gd name="T24" fmla="*/ 0 w 228"/>
                  <a:gd name="T25" fmla="*/ 25644259 h 396"/>
                  <a:gd name="T26" fmla="*/ 0 w 228"/>
                  <a:gd name="T27" fmla="*/ 25644259 h 396"/>
                  <a:gd name="T28" fmla="*/ 917464 w 228"/>
                  <a:gd name="T29" fmla="*/ 22910511 h 396"/>
                  <a:gd name="T30" fmla="*/ 917464 w 228"/>
                  <a:gd name="T31" fmla="*/ 22910511 h 396"/>
                  <a:gd name="T32" fmla="*/ 23202705 w 228"/>
                  <a:gd name="T33" fmla="*/ 911369 h 396"/>
                  <a:gd name="T34" fmla="*/ 23202705 w 228"/>
                  <a:gd name="T35" fmla="*/ 911369 h 396"/>
                  <a:gd name="T36" fmla="*/ 25955458 w 228"/>
                  <a:gd name="T37" fmla="*/ 0 h 396"/>
                  <a:gd name="T38" fmla="*/ 29757103 w 228"/>
                  <a:gd name="T39" fmla="*/ 3644756 h 396"/>
                  <a:gd name="T40" fmla="*/ 27790747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212" y="49"/>
                    </a:moveTo>
                    <a:lnTo>
                      <a:pt x="212" y="49"/>
                    </a:lnTo>
                    <a:cubicBezTo>
                      <a:pt x="64" y="197"/>
                      <a:pt x="64" y="197"/>
                      <a:pt x="64" y="197"/>
                    </a:cubicBezTo>
                    <a:cubicBezTo>
                      <a:pt x="220" y="353"/>
                      <a:pt x="220" y="353"/>
                      <a:pt x="220" y="353"/>
                    </a:cubicBezTo>
                    <a:cubicBezTo>
                      <a:pt x="220" y="353"/>
                      <a:pt x="227" y="360"/>
                      <a:pt x="227" y="367"/>
                    </a:cubicBezTo>
                    <a:cubicBezTo>
                      <a:pt x="227" y="388"/>
                      <a:pt x="212" y="395"/>
                      <a:pt x="198" y="395"/>
                    </a:cubicBezTo>
                    <a:cubicBezTo>
                      <a:pt x="191" y="395"/>
                      <a:pt x="184" y="395"/>
                      <a:pt x="177" y="388"/>
                    </a:cubicBezTo>
                    <a:cubicBezTo>
                      <a:pt x="7" y="219"/>
                      <a:pt x="7" y="219"/>
                      <a:pt x="7" y="219"/>
                    </a:cubicBezTo>
                    <a:cubicBezTo>
                      <a:pt x="0" y="212"/>
                      <a:pt x="0" y="205"/>
                      <a:pt x="0" y="197"/>
                    </a:cubicBezTo>
                    <a:cubicBezTo>
                      <a:pt x="0" y="190"/>
                      <a:pt x="0" y="183"/>
                      <a:pt x="7" y="176"/>
                    </a:cubicBezTo>
                    <a:cubicBezTo>
                      <a:pt x="177" y="7"/>
                      <a:pt x="177" y="7"/>
                      <a:pt x="177" y="7"/>
                    </a:cubicBezTo>
                    <a:cubicBezTo>
                      <a:pt x="184" y="7"/>
                      <a:pt x="191" y="0"/>
                      <a:pt x="198" y="0"/>
                    </a:cubicBezTo>
                    <a:cubicBezTo>
                      <a:pt x="212" y="0"/>
                      <a:pt x="227" y="14"/>
                      <a:pt x="227" y="28"/>
                    </a:cubicBezTo>
                    <a:cubicBezTo>
                      <a:pt x="227" y="42"/>
                      <a:pt x="220" y="49"/>
                      <a:pt x="212" y="49"/>
                    </a:cubicBezTo>
                  </a:path>
                </a:pathLst>
              </a:custGeom>
              <a:grpFill/>
              <a:ln>
                <a:noFill/>
              </a:ln>
              <a:extLst/>
            </p:spPr>
            <p:txBody>
              <a:bodyPr wrap="none" lIns="45708" tIns="22854" rIns="45708" bIns="22854" anchor="ctr"/>
              <a:lstStyle/>
              <a:p>
                <a:endParaRPr lang="en-US" sz="3199">
                  <a:latin typeface="Roboto Light"/>
                </a:endParaRPr>
              </a:p>
            </p:txBody>
          </p:sp>
          <p:sp>
            <p:nvSpPr>
              <p:cNvPr id="58" name="Freeform 7"/>
              <p:cNvSpPr>
                <a:spLocks noChangeArrowheads="1"/>
              </p:cNvSpPr>
              <p:nvPr/>
            </p:nvSpPr>
            <p:spPr bwMode="auto">
              <a:xfrm>
                <a:off x="7220459" y="2425700"/>
                <a:ext cx="142875" cy="82550"/>
              </a:xfrm>
              <a:custGeom>
                <a:avLst/>
                <a:gdLst>
                  <a:gd name="T0" fmla="*/ 6475800 w 397"/>
                  <a:gd name="T1" fmla="*/ 28839639 h 228"/>
                  <a:gd name="T2" fmla="*/ 6475800 w 397"/>
                  <a:gd name="T3" fmla="*/ 28839639 h 228"/>
                  <a:gd name="T4" fmla="*/ 25644803 w 397"/>
                  <a:gd name="T5" fmla="*/ 9307150 h 228"/>
                  <a:gd name="T6" fmla="*/ 45849559 w 397"/>
                  <a:gd name="T7" fmla="*/ 28839639 h 228"/>
                  <a:gd name="T8" fmla="*/ 45849559 w 397"/>
                  <a:gd name="T9" fmla="*/ 28839639 h 228"/>
                  <a:gd name="T10" fmla="*/ 47662668 w 397"/>
                  <a:gd name="T11" fmla="*/ 29757103 h 228"/>
                  <a:gd name="T12" fmla="*/ 51289246 w 397"/>
                  <a:gd name="T13" fmla="*/ 25955458 h 228"/>
                  <a:gd name="T14" fmla="*/ 50382691 w 397"/>
                  <a:gd name="T15" fmla="*/ 24120179 h 228"/>
                  <a:gd name="T16" fmla="*/ 50382691 w 397"/>
                  <a:gd name="T17" fmla="*/ 24120179 h 228"/>
                  <a:gd name="T18" fmla="*/ 28494026 w 397"/>
                  <a:gd name="T19" fmla="*/ 1966355 h 228"/>
                  <a:gd name="T20" fmla="*/ 28494026 w 397"/>
                  <a:gd name="T21" fmla="*/ 1966355 h 228"/>
                  <a:gd name="T22" fmla="*/ 25644803 w 397"/>
                  <a:gd name="T23" fmla="*/ 0 h 228"/>
                  <a:gd name="T24" fmla="*/ 25644803 w 397"/>
                  <a:gd name="T25" fmla="*/ 0 h 228"/>
                  <a:gd name="T26" fmla="*/ 25644803 w 397"/>
                  <a:gd name="T27" fmla="*/ 0 h 228"/>
                  <a:gd name="T28" fmla="*/ 22924780 w 397"/>
                  <a:gd name="T29" fmla="*/ 1966355 h 228"/>
                  <a:gd name="T30" fmla="*/ 22924780 w 397"/>
                  <a:gd name="T31" fmla="*/ 1966355 h 228"/>
                  <a:gd name="T32" fmla="*/ 1036114 w 397"/>
                  <a:gd name="T33" fmla="*/ 24120179 h 228"/>
                  <a:gd name="T34" fmla="*/ 1036114 w 397"/>
                  <a:gd name="T35" fmla="*/ 24120179 h 228"/>
                  <a:gd name="T36" fmla="*/ 0 w 397"/>
                  <a:gd name="T37" fmla="*/ 25955458 h 228"/>
                  <a:gd name="T38" fmla="*/ 3756137 w 397"/>
                  <a:gd name="T39" fmla="*/ 29757103 h 228"/>
                  <a:gd name="T40" fmla="*/ 6475800 w 397"/>
                  <a:gd name="T41" fmla="*/ 28839639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220"/>
                    </a:moveTo>
                    <a:lnTo>
                      <a:pt x="50" y="220"/>
                    </a:lnTo>
                    <a:cubicBezTo>
                      <a:pt x="198" y="71"/>
                      <a:pt x="198" y="71"/>
                      <a:pt x="198" y="71"/>
                    </a:cubicBezTo>
                    <a:cubicBezTo>
                      <a:pt x="354" y="220"/>
                      <a:pt x="354" y="220"/>
                      <a:pt x="354" y="220"/>
                    </a:cubicBezTo>
                    <a:cubicBezTo>
                      <a:pt x="354" y="227"/>
                      <a:pt x="361" y="227"/>
                      <a:pt x="368" y="227"/>
                    </a:cubicBezTo>
                    <a:cubicBezTo>
                      <a:pt x="389" y="227"/>
                      <a:pt x="396" y="220"/>
                      <a:pt x="396" y="198"/>
                    </a:cubicBezTo>
                    <a:cubicBezTo>
                      <a:pt x="396" y="191"/>
                      <a:pt x="396" y="184"/>
                      <a:pt x="389" y="184"/>
                    </a:cubicBezTo>
                    <a:cubicBezTo>
                      <a:pt x="220" y="15"/>
                      <a:pt x="220" y="15"/>
                      <a:pt x="220" y="15"/>
                    </a:cubicBezTo>
                    <a:cubicBezTo>
                      <a:pt x="213" y="8"/>
                      <a:pt x="205" y="0"/>
                      <a:pt x="198" y="0"/>
                    </a:cubicBezTo>
                    <a:cubicBezTo>
                      <a:pt x="191" y="0"/>
                      <a:pt x="184" y="8"/>
                      <a:pt x="177" y="15"/>
                    </a:cubicBezTo>
                    <a:cubicBezTo>
                      <a:pt x="8" y="184"/>
                      <a:pt x="8" y="184"/>
                      <a:pt x="8" y="184"/>
                    </a:cubicBezTo>
                    <a:cubicBezTo>
                      <a:pt x="8" y="184"/>
                      <a:pt x="0" y="191"/>
                      <a:pt x="0" y="198"/>
                    </a:cubicBezTo>
                    <a:cubicBezTo>
                      <a:pt x="0" y="220"/>
                      <a:pt x="15" y="227"/>
                      <a:pt x="29" y="227"/>
                    </a:cubicBezTo>
                    <a:cubicBezTo>
                      <a:pt x="43" y="227"/>
                      <a:pt x="50" y="227"/>
                      <a:pt x="50" y="220"/>
                    </a:cubicBezTo>
                  </a:path>
                </a:pathLst>
              </a:custGeom>
              <a:grpFill/>
              <a:ln>
                <a:noFill/>
              </a:ln>
              <a:extLst/>
            </p:spPr>
            <p:txBody>
              <a:bodyPr wrap="none" lIns="45708" tIns="22854" rIns="45708" bIns="22854" anchor="ctr"/>
              <a:lstStyle/>
              <a:p>
                <a:endParaRPr lang="en-US" sz="3199">
                  <a:latin typeface="Roboto Light"/>
                </a:endParaRPr>
              </a:p>
            </p:txBody>
          </p:sp>
          <p:sp>
            <p:nvSpPr>
              <p:cNvPr id="59" name="Freeform 8"/>
              <p:cNvSpPr>
                <a:spLocks noChangeArrowheads="1"/>
              </p:cNvSpPr>
              <p:nvPr/>
            </p:nvSpPr>
            <p:spPr bwMode="auto">
              <a:xfrm>
                <a:off x="6842634" y="2425700"/>
                <a:ext cx="142875" cy="82550"/>
              </a:xfrm>
              <a:custGeom>
                <a:avLst/>
                <a:gdLst>
                  <a:gd name="T0" fmla="*/ 6475800 w 397"/>
                  <a:gd name="T1" fmla="*/ 1966355 h 228"/>
                  <a:gd name="T2" fmla="*/ 6475800 w 397"/>
                  <a:gd name="T3" fmla="*/ 1966355 h 228"/>
                  <a:gd name="T4" fmla="*/ 25644803 w 397"/>
                  <a:gd name="T5" fmla="*/ 21367416 h 228"/>
                  <a:gd name="T6" fmla="*/ 44943005 w 397"/>
                  <a:gd name="T7" fmla="*/ 1048530 h 228"/>
                  <a:gd name="T8" fmla="*/ 44943005 w 397"/>
                  <a:gd name="T9" fmla="*/ 1048530 h 228"/>
                  <a:gd name="T10" fmla="*/ 47662668 w 397"/>
                  <a:gd name="T11" fmla="*/ 0 h 228"/>
                  <a:gd name="T12" fmla="*/ 51289246 w 397"/>
                  <a:gd name="T13" fmla="*/ 3801645 h 228"/>
                  <a:gd name="T14" fmla="*/ 50382691 w 397"/>
                  <a:gd name="T15" fmla="*/ 6554398 h 228"/>
                  <a:gd name="T16" fmla="*/ 50382691 w 397"/>
                  <a:gd name="T17" fmla="*/ 6554398 h 228"/>
                  <a:gd name="T18" fmla="*/ 28494026 w 397"/>
                  <a:gd name="T19" fmla="*/ 28839639 h 228"/>
                  <a:gd name="T20" fmla="*/ 28494026 w 397"/>
                  <a:gd name="T21" fmla="*/ 28839639 h 228"/>
                  <a:gd name="T22" fmla="*/ 25644803 w 397"/>
                  <a:gd name="T23" fmla="*/ 29757103 h 228"/>
                  <a:gd name="T24" fmla="*/ 25644803 w 397"/>
                  <a:gd name="T25" fmla="*/ 29757103 h 228"/>
                  <a:gd name="T26" fmla="*/ 25644803 w 397"/>
                  <a:gd name="T27" fmla="*/ 29757103 h 228"/>
                  <a:gd name="T28" fmla="*/ 22924780 w 397"/>
                  <a:gd name="T29" fmla="*/ 28839639 h 228"/>
                  <a:gd name="T30" fmla="*/ 22924780 w 397"/>
                  <a:gd name="T31" fmla="*/ 28839639 h 228"/>
                  <a:gd name="T32" fmla="*/ 906554 w 397"/>
                  <a:gd name="T33" fmla="*/ 6554398 h 228"/>
                  <a:gd name="T34" fmla="*/ 906554 w 397"/>
                  <a:gd name="T35" fmla="*/ 6554398 h 228"/>
                  <a:gd name="T36" fmla="*/ 0 w 397"/>
                  <a:gd name="T37" fmla="*/ 3801645 h 228"/>
                  <a:gd name="T38" fmla="*/ 3756137 w 397"/>
                  <a:gd name="T39" fmla="*/ 0 h 228"/>
                  <a:gd name="T40" fmla="*/ 6475800 w 397"/>
                  <a:gd name="T41" fmla="*/ 1966355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15"/>
                    </a:moveTo>
                    <a:lnTo>
                      <a:pt x="50" y="15"/>
                    </a:lnTo>
                    <a:cubicBezTo>
                      <a:pt x="198" y="163"/>
                      <a:pt x="198" y="163"/>
                      <a:pt x="198" y="163"/>
                    </a:cubicBezTo>
                    <a:cubicBezTo>
                      <a:pt x="347" y="8"/>
                      <a:pt x="347" y="8"/>
                      <a:pt x="347" y="8"/>
                    </a:cubicBezTo>
                    <a:cubicBezTo>
                      <a:pt x="354" y="8"/>
                      <a:pt x="361" y="0"/>
                      <a:pt x="368" y="0"/>
                    </a:cubicBezTo>
                    <a:cubicBezTo>
                      <a:pt x="382" y="0"/>
                      <a:pt x="396" y="15"/>
                      <a:pt x="396" y="29"/>
                    </a:cubicBezTo>
                    <a:cubicBezTo>
                      <a:pt x="396" y="36"/>
                      <a:pt x="396" y="43"/>
                      <a:pt x="389" y="50"/>
                    </a:cubicBezTo>
                    <a:cubicBezTo>
                      <a:pt x="220" y="220"/>
                      <a:pt x="220" y="220"/>
                      <a:pt x="220" y="220"/>
                    </a:cubicBezTo>
                    <a:cubicBezTo>
                      <a:pt x="212" y="227"/>
                      <a:pt x="205" y="227"/>
                      <a:pt x="198" y="227"/>
                    </a:cubicBezTo>
                    <a:cubicBezTo>
                      <a:pt x="191" y="227"/>
                      <a:pt x="184" y="227"/>
                      <a:pt x="177" y="220"/>
                    </a:cubicBezTo>
                    <a:cubicBezTo>
                      <a:pt x="7" y="50"/>
                      <a:pt x="7" y="50"/>
                      <a:pt x="7" y="50"/>
                    </a:cubicBezTo>
                    <a:cubicBezTo>
                      <a:pt x="0" y="43"/>
                      <a:pt x="0" y="36"/>
                      <a:pt x="0" y="29"/>
                    </a:cubicBezTo>
                    <a:cubicBezTo>
                      <a:pt x="0" y="15"/>
                      <a:pt x="15" y="0"/>
                      <a:pt x="29" y="0"/>
                    </a:cubicBezTo>
                    <a:cubicBezTo>
                      <a:pt x="36" y="0"/>
                      <a:pt x="43" y="8"/>
                      <a:pt x="50" y="15"/>
                    </a:cubicBezTo>
                  </a:path>
                </a:pathLst>
              </a:custGeom>
              <a:grpFill/>
              <a:ln>
                <a:noFill/>
              </a:ln>
              <a:extLst/>
            </p:spPr>
            <p:txBody>
              <a:bodyPr wrap="none" lIns="45708" tIns="22854" rIns="45708" bIns="22854" anchor="ctr"/>
              <a:lstStyle/>
              <a:p>
                <a:endParaRPr lang="en-US" sz="3199">
                  <a:latin typeface="Roboto Light"/>
                </a:endParaRPr>
              </a:p>
            </p:txBody>
          </p:sp>
          <p:sp>
            <p:nvSpPr>
              <p:cNvPr id="60" name="Freeform 9"/>
              <p:cNvSpPr>
                <a:spLocks noChangeArrowheads="1"/>
              </p:cNvSpPr>
              <p:nvPr/>
            </p:nvSpPr>
            <p:spPr bwMode="auto">
              <a:xfrm>
                <a:off x="6475921" y="2411412"/>
                <a:ext cx="114300" cy="114300"/>
              </a:xfrm>
              <a:custGeom>
                <a:avLst/>
                <a:gdLst>
                  <a:gd name="T0" fmla="*/ 39927606 w 319"/>
                  <a:gd name="T1" fmla="*/ 5392165 h 319"/>
                  <a:gd name="T2" fmla="*/ 39927606 w 319"/>
                  <a:gd name="T3" fmla="*/ 5392165 h 319"/>
                  <a:gd name="T4" fmla="*/ 25420105 w 319"/>
                  <a:gd name="T5" fmla="*/ 19899666 h 319"/>
                  <a:gd name="T6" fmla="*/ 39927606 w 319"/>
                  <a:gd name="T7" fmla="*/ 34535440 h 319"/>
                  <a:gd name="T8" fmla="*/ 39927606 w 319"/>
                  <a:gd name="T9" fmla="*/ 34535440 h 319"/>
                  <a:gd name="T10" fmla="*/ 40826240 w 319"/>
                  <a:gd name="T11" fmla="*/ 37231344 h 319"/>
                  <a:gd name="T12" fmla="*/ 37103070 w 319"/>
                  <a:gd name="T13" fmla="*/ 40826240 h 319"/>
                  <a:gd name="T14" fmla="*/ 35305443 w 319"/>
                  <a:gd name="T15" fmla="*/ 39927606 h 319"/>
                  <a:gd name="T16" fmla="*/ 35305443 w 319"/>
                  <a:gd name="T17" fmla="*/ 39927606 h 319"/>
                  <a:gd name="T18" fmla="*/ 20798300 w 319"/>
                  <a:gd name="T19" fmla="*/ 25420105 h 319"/>
                  <a:gd name="T20" fmla="*/ 6290800 w 319"/>
                  <a:gd name="T21" fmla="*/ 39927606 h 319"/>
                  <a:gd name="T22" fmla="*/ 6290800 w 319"/>
                  <a:gd name="T23" fmla="*/ 39927606 h 319"/>
                  <a:gd name="T24" fmla="*/ 3594896 w 319"/>
                  <a:gd name="T25" fmla="*/ 40826240 h 319"/>
                  <a:gd name="T26" fmla="*/ 0 w 319"/>
                  <a:gd name="T27" fmla="*/ 37231344 h 319"/>
                  <a:gd name="T28" fmla="*/ 898634 w 319"/>
                  <a:gd name="T29" fmla="*/ 34535440 h 319"/>
                  <a:gd name="T30" fmla="*/ 898634 w 319"/>
                  <a:gd name="T31" fmla="*/ 34535440 h 319"/>
                  <a:gd name="T32" fmla="*/ 15406135 w 319"/>
                  <a:gd name="T33" fmla="*/ 19899666 h 319"/>
                  <a:gd name="T34" fmla="*/ 898634 w 319"/>
                  <a:gd name="T35" fmla="*/ 5392165 h 319"/>
                  <a:gd name="T36" fmla="*/ 898634 w 319"/>
                  <a:gd name="T37" fmla="*/ 5392165 h 319"/>
                  <a:gd name="T38" fmla="*/ 0 w 319"/>
                  <a:gd name="T39" fmla="*/ 3594896 h 319"/>
                  <a:gd name="T40" fmla="*/ 3594896 w 319"/>
                  <a:gd name="T41" fmla="*/ 0 h 319"/>
                  <a:gd name="T42" fmla="*/ 6290800 w 319"/>
                  <a:gd name="T43" fmla="*/ 898634 h 319"/>
                  <a:gd name="T44" fmla="*/ 6290800 w 319"/>
                  <a:gd name="T45" fmla="*/ 898634 h 319"/>
                  <a:gd name="T46" fmla="*/ 20798300 w 319"/>
                  <a:gd name="T47" fmla="*/ 15406135 h 319"/>
                  <a:gd name="T48" fmla="*/ 35305443 w 319"/>
                  <a:gd name="T49" fmla="*/ 898634 h 319"/>
                  <a:gd name="T50" fmla="*/ 35305443 w 319"/>
                  <a:gd name="T51" fmla="*/ 898634 h 319"/>
                  <a:gd name="T52" fmla="*/ 37103070 w 319"/>
                  <a:gd name="T53" fmla="*/ 0 h 319"/>
                  <a:gd name="T54" fmla="*/ 40826240 w 319"/>
                  <a:gd name="T55" fmla="*/ 3594896 h 319"/>
                  <a:gd name="T56" fmla="*/ 39927606 w 319"/>
                  <a:gd name="T57" fmla="*/ 5392165 h 3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9" h="319">
                    <a:moveTo>
                      <a:pt x="311" y="42"/>
                    </a:moveTo>
                    <a:lnTo>
                      <a:pt x="311" y="42"/>
                    </a:lnTo>
                    <a:cubicBezTo>
                      <a:pt x="198" y="155"/>
                      <a:pt x="198" y="155"/>
                      <a:pt x="198" y="155"/>
                    </a:cubicBezTo>
                    <a:cubicBezTo>
                      <a:pt x="311" y="269"/>
                      <a:pt x="311" y="269"/>
                      <a:pt x="311" y="269"/>
                    </a:cubicBezTo>
                    <a:cubicBezTo>
                      <a:pt x="318" y="276"/>
                      <a:pt x="318" y="283"/>
                      <a:pt x="318" y="290"/>
                    </a:cubicBezTo>
                    <a:cubicBezTo>
                      <a:pt x="318" y="304"/>
                      <a:pt x="311" y="318"/>
                      <a:pt x="289" y="318"/>
                    </a:cubicBezTo>
                    <a:cubicBezTo>
                      <a:pt x="282" y="318"/>
                      <a:pt x="275" y="318"/>
                      <a:pt x="275" y="311"/>
                    </a:cubicBezTo>
                    <a:cubicBezTo>
                      <a:pt x="162" y="198"/>
                      <a:pt x="162" y="198"/>
                      <a:pt x="162" y="198"/>
                    </a:cubicBezTo>
                    <a:cubicBezTo>
                      <a:pt x="49" y="311"/>
                      <a:pt x="49" y="311"/>
                      <a:pt x="49" y="311"/>
                    </a:cubicBezTo>
                    <a:cubicBezTo>
                      <a:pt x="42" y="318"/>
                      <a:pt x="35" y="318"/>
                      <a:pt x="28" y="318"/>
                    </a:cubicBezTo>
                    <a:cubicBezTo>
                      <a:pt x="14" y="318"/>
                      <a:pt x="0" y="304"/>
                      <a:pt x="0" y="290"/>
                    </a:cubicBezTo>
                    <a:cubicBezTo>
                      <a:pt x="0" y="283"/>
                      <a:pt x="0" y="276"/>
                      <a:pt x="7" y="269"/>
                    </a:cubicBezTo>
                    <a:cubicBezTo>
                      <a:pt x="120" y="155"/>
                      <a:pt x="120" y="155"/>
                      <a:pt x="120" y="155"/>
                    </a:cubicBezTo>
                    <a:cubicBezTo>
                      <a:pt x="7" y="42"/>
                      <a:pt x="7" y="42"/>
                      <a:pt x="7" y="42"/>
                    </a:cubicBezTo>
                    <a:cubicBezTo>
                      <a:pt x="0" y="42"/>
                      <a:pt x="0" y="35"/>
                      <a:pt x="0" y="28"/>
                    </a:cubicBezTo>
                    <a:cubicBezTo>
                      <a:pt x="0" y="7"/>
                      <a:pt x="14" y="0"/>
                      <a:pt x="28" y="0"/>
                    </a:cubicBezTo>
                    <a:cubicBezTo>
                      <a:pt x="35" y="0"/>
                      <a:pt x="42" y="0"/>
                      <a:pt x="49" y="7"/>
                    </a:cubicBezTo>
                    <a:cubicBezTo>
                      <a:pt x="162" y="120"/>
                      <a:pt x="162" y="120"/>
                      <a:pt x="162" y="120"/>
                    </a:cubicBezTo>
                    <a:cubicBezTo>
                      <a:pt x="275" y="7"/>
                      <a:pt x="275" y="7"/>
                      <a:pt x="275" y="7"/>
                    </a:cubicBezTo>
                    <a:cubicBezTo>
                      <a:pt x="275" y="0"/>
                      <a:pt x="282" y="0"/>
                      <a:pt x="289" y="0"/>
                    </a:cubicBezTo>
                    <a:cubicBezTo>
                      <a:pt x="311" y="0"/>
                      <a:pt x="318" y="7"/>
                      <a:pt x="318" y="28"/>
                    </a:cubicBezTo>
                    <a:cubicBezTo>
                      <a:pt x="318" y="35"/>
                      <a:pt x="318" y="42"/>
                      <a:pt x="311" y="42"/>
                    </a:cubicBezTo>
                  </a:path>
                </a:pathLst>
              </a:custGeom>
              <a:grpFill/>
              <a:ln>
                <a:noFill/>
              </a:ln>
              <a:extLst/>
            </p:spPr>
            <p:txBody>
              <a:bodyPr wrap="none" lIns="45708" tIns="22854" rIns="45708" bIns="22854" anchor="ctr"/>
              <a:lstStyle/>
              <a:p>
                <a:endParaRPr lang="en-US" sz="3199">
                  <a:latin typeface="Roboto Light"/>
                </a:endParaRPr>
              </a:p>
            </p:txBody>
          </p:sp>
          <p:sp>
            <p:nvSpPr>
              <p:cNvPr id="61" name="Freeform 10"/>
              <p:cNvSpPr>
                <a:spLocks noChangeArrowheads="1"/>
              </p:cNvSpPr>
              <p:nvPr/>
            </p:nvSpPr>
            <p:spPr bwMode="auto">
              <a:xfrm>
                <a:off x="6080634" y="2420937"/>
                <a:ext cx="142875" cy="96838"/>
              </a:xfrm>
              <a:custGeom>
                <a:avLst/>
                <a:gdLst>
                  <a:gd name="T0" fmla="*/ 50382691 w 397"/>
                  <a:gd name="T1" fmla="*/ 5531243 h 270"/>
                  <a:gd name="T2" fmla="*/ 50382691 w 397"/>
                  <a:gd name="T3" fmla="*/ 5531243 h 270"/>
                  <a:gd name="T4" fmla="*/ 50382691 w 397"/>
                  <a:gd name="T5" fmla="*/ 5531243 h 270"/>
                  <a:gd name="T6" fmla="*/ 22018225 w 397"/>
                  <a:gd name="T7" fmla="*/ 33702852 h 270"/>
                  <a:gd name="T8" fmla="*/ 22018225 w 397"/>
                  <a:gd name="T9" fmla="*/ 33702852 h 270"/>
                  <a:gd name="T10" fmla="*/ 20204756 w 397"/>
                  <a:gd name="T11" fmla="*/ 34603087 h 270"/>
                  <a:gd name="T12" fmla="*/ 17355534 w 397"/>
                  <a:gd name="T13" fmla="*/ 33702852 h 270"/>
                  <a:gd name="T14" fmla="*/ 17355534 w 397"/>
                  <a:gd name="T15" fmla="*/ 33702852 h 270"/>
                  <a:gd name="T16" fmla="*/ 1813109 w 397"/>
                  <a:gd name="T17" fmla="*/ 18266516 h 270"/>
                  <a:gd name="T18" fmla="*/ 1813109 w 397"/>
                  <a:gd name="T19" fmla="*/ 18266516 h 270"/>
                  <a:gd name="T20" fmla="*/ 0 w 397"/>
                  <a:gd name="T21" fmla="*/ 15436336 h 270"/>
                  <a:gd name="T22" fmla="*/ 3626578 w 397"/>
                  <a:gd name="T23" fmla="*/ 11834680 h 270"/>
                  <a:gd name="T24" fmla="*/ 6475800 w 397"/>
                  <a:gd name="T25" fmla="*/ 12734914 h 270"/>
                  <a:gd name="T26" fmla="*/ 6475800 w 397"/>
                  <a:gd name="T27" fmla="*/ 12734914 h 270"/>
                  <a:gd name="T28" fmla="*/ 20204756 w 397"/>
                  <a:gd name="T29" fmla="*/ 26370422 h 270"/>
                  <a:gd name="T30" fmla="*/ 45849559 w 397"/>
                  <a:gd name="T31" fmla="*/ 900593 h 270"/>
                  <a:gd name="T32" fmla="*/ 45849559 w 397"/>
                  <a:gd name="T33" fmla="*/ 900593 h 270"/>
                  <a:gd name="T34" fmla="*/ 47662668 w 397"/>
                  <a:gd name="T35" fmla="*/ 0 h 270"/>
                  <a:gd name="T36" fmla="*/ 51289246 w 397"/>
                  <a:gd name="T37" fmla="*/ 3730415 h 270"/>
                  <a:gd name="T38" fmla="*/ 50382691 w 397"/>
                  <a:gd name="T39" fmla="*/ 5531243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7" h="270">
                    <a:moveTo>
                      <a:pt x="389" y="43"/>
                    </a:moveTo>
                    <a:lnTo>
                      <a:pt x="389" y="43"/>
                    </a:lnTo>
                    <a:cubicBezTo>
                      <a:pt x="170" y="262"/>
                      <a:pt x="170" y="262"/>
                      <a:pt x="170" y="262"/>
                    </a:cubicBezTo>
                    <a:cubicBezTo>
                      <a:pt x="170" y="269"/>
                      <a:pt x="163" y="269"/>
                      <a:pt x="156" y="269"/>
                    </a:cubicBezTo>
                    <a:cubicBezTo>
                      <a:pt x="149" y="269"/>
                      <a:pt x="141" y="269"/>
                      <a:pt x="134" y="262"/>
                    </a:cubicBezTo>
                    <a:cubicBezTo>
                      <a:pt x="14" y="142"/>
                      <a:pt x="14" y="142"/>
                      <a:pt x="14" y="142"/>
                    </a:cubicBezTo>
                    <a:cubicBezTo>
                      <a:pt x="7" y="135"/>
                      <a:pt x="0" y="127"/>
                      <a:pt x="0" y="120"/>
                    </a:cubicBezTo>
                    <a:cubicBezTo>
                      <a:pt x="0" y="106"/>
                      <a:pt x="14" y="92"/>
                      <a:pt x="28" y="92"/>
                    </a:cubicBezTo>
                    <a:cubicBezTo>
                      <a:pt x="36" y="92"/>
                      <a:pt x="43" y="92"/>
                      <a:pt x="50" y="99"/>
                    </a:cubicBezTo>
                    <a:cubicBezTo>
                      <a:pt x="156" y="205"/>
                      <a:pt x="156" y="205"/>
                      <a:pt x="156" y="205"/>
                    </a:cubicBezTo>
                    <a:cubicBezTo>
                      <a:pt x="354" y="7"/>
                      <a:pt x="354" y="7"/>
                      <a:pt x="354" y="7"/>
                    </a:cubicBezTo>
                    <a:cubicBezTo>
                      <a:pt x="354" y="0"/>
                      <a:pt x="361" y="0"/>
                      <a:pt x="368" y="0"/>
                    </a:cubicBezTo>
                    <a:cubicBezTo>
                      <a:pt x="389" y="0"/>
                      <a:pt x="396" y="7"/>
                      <a:pt x="396" y="29"/>
                    </a:cubicBezTo>
                    <a:cubicBezTo>
                      <a:pt x="396" y="36"/>
                      <a:pt x="396" y="43"/>
                      <a:pt x="389" y="43"/>
                    </a:cubicBezTo>
                  </a:path>
                </a:pathLst>
              </a:custGeom>
              <a:grpFill/>
              <a:ln>
                <a:noFill/>
              </a:ln>
              <a:extLst/>
            </p:spPr>
            <p:txBody>
              <a:bodyPr wrap="none" lIns="45708" tIns="22854" rIns="45708" bIns="22854" anchor="ctr"/>
              <a:lstStyle/>
              <a:p>
                <a:endParaRPr lang="en-US" sz="3199">
                  <a:latin typeface="Roboto Light"/>
                </a:endParaRPr>
              </a:p>
            </p:txBody>
          </p:sp>
          <p:sp>
            <p:nvSpPr>
              <p:cNvPr id="62" name="Freeform 11"/>
              <p:cNvSpPr>
                <a:spLocks noChangeArrowheads="1"/>
              </p:cNvSpPr>
              <p:nvPr/>
            </p:nvSpPr>
            <p:spPr bwMode="auto">
              <a:xfrm>
                <a:off x="5694871" y="2455863"/>
                <a:ext cx="158750" cy="20638"/>
              </a:xfrm>
              <a:custGeom>
                <a:avLst/>
                <a:gdLst>
                  <a:gd name="T0" fmla="*/ 53614468 w 439"/>
                  <a:gd name="T1" fmla="*/ 7216895 h 58"/>
                  <a:gd name="T2" fmla="*/ 53614468 w 439"/>
                  <a:gd name="T3" fmla="*/ 7216895 h 58"/>
                  <a:gd name="T4" fmla="*/ 32299297 w 439"/>
                  <a:gd name="T5" fmla="*/ 7216895 h 58"/>
                  <a:gd name="T6" fmla="*/ 24976546 w 439"/>
                  <a:gd name="T7" fmla="*/ 7216895 h 58"/>
                  <a:gd name="T8" fmla="*/ 3661375 w 439"/>
                  <a:gd name="T9" fmla="*/ 7216895 h 58"/>
                  <a:gd name="T10" fmla="*/ 0 w 439"/>
                  <a:gd name="T11" fmla="*/ 3545110 h 58"/>
                  <a:gd name="T12" fmla="*/ 3661375 w 439"/>
                  <a:gd name="T13" fmla="*/ 0 h 58"/>
                  <a:gd name="T14" fmla="*/ 24976546 w 439"/>
                  <a:gd name="T15" fmla="*/ 0 h 58"/>
                  <a:gd name="T16" fmla="*/ 32299297 w 439"/>
                  <a:gd name="T17" fmla="*/ 0 h 58"/>
                  <a:gd name="T18" fmla="*/ 53614468 w 439"/>
                  <a:gd name="T19" fmla="*/ 0 h 58"/>
                  <a:gd name="T20" fmla="*/ 57275843 w 439"/>
                  <a:gd name="T21" fmla="*/ 3545110 h 58"/>
                  <a:gd name="T22" fmla="*/ 53614468 w 439"/>
                  <a:gd name="T23" fmla="*/ 7216895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9" h="58">
                    <a:moveTo>
                      <a:pt x="410" y="57"/>
                    </a:moveTo>
                    <a:lnTo>
                      <a:pt x="410" y="57"/>
                    </a:lnTo>
                    <a:cubicBezTo>
                      <a:pt x="247" y="57"/>
                      <a:pt x="247" y="57"/>
                      <a:pt x="247" y="57"/>
                    </a:cubicBezTo>
                    <a:cubicBezTo>
                      <a:pt x="191" y="57"/>
                      <a:pt x="191" y="57"/>
                      <a:pt x="191" y="57"/>
                    </a:cubicBezTo>
                    <a:cubicBezTo>
                      <a:pt x="28" y="57"/>
                      <a:pt x="28" y="57"/>
                      <a:pt x="28" y="57"/>
                    </a:cubicBezTo>
                    <a:cubicBezTo>
                      <a:pt x="14" y="57"/>
                      <a:pt x="0" y="50"/>
                      <a:pt x="0" y="28"/>
                    </a:cubicBezTo>
                    <a:cubicBezTo>
                      <a:pt x="0" y="14"/>
                      <a:pt x="14" y="0"/>
                      <a:pt x="28" y="0"/>
                    </a:cubicBezTo>
                    <a:cubicBezTo>
                      <a:pt x="191" y="0"/>
                      <a:pt x="191" y="0"/>
                      <a:pt x="191" y="0"/>
                    </a:cubicBezTo>
                    <a:cubicBezTo>
                      <a:pt x="247" y="0"/>
                      <a:pt x="247" y="0"/>
                      <a:pt x="247" y="0"/>
                    </a:cubicBezTo>
                    <a:cubicBezTo>
                      <a:pt x="410" y="0"/>
                      <a:pt x="410" y="0"/>
                      <a:pt x="410" y="0"/>
                    </a:cubicBezTo>
                    <a:cubicBezTo>
                      <a:pt x="424" y="0"/>
                      <a:pt x="438" y="14"/>
                      <a:pt x="438" y="28"/>
                    </a:cubicBezTo>
                    <a:cubicBezTo>
                      <a:pt x="438" y="50"/>
                      <a:pt x="424" y="57"/>
                      <a:pt x="410" y="57"/>
                    </a:cubicBezTo>
                  </a:path>
                </a:pathLst>
              </a:custGeom>
              <a:grpFill/>
              <a:ln>
                <a:noFill/>
              </a:ln>
              <a:extLst/>
            </p:spPr>
            <p:txBody>
              <a:bodyPr wrap="none" lIns="45708" tIns="22854" rIns="45708" bIns="22854" anchor="ctr"/>
              <a:lstStyle/>
              <a:p>
                <a:endParaRPr lang="en-US" sz="3199">
                  <a:latin typeface="Roboto Light"/>
                </a:endParaRPr>
              </a:p>
            </p:txBody>
          </p:sp>
          <p:sp>
            <p:nvSpPr>
              <p:cNvPr id="63" name="Freeform 12"/>
              <p:cNvSpPr>
                <a:spLocks noChangeArrowheads="1"/>
              </p:cNvSpPr>
              <p:nvPr/>
            </p:nvSpPr>
            <p:spPr bwMode="auto">
              <a:xfrm>
                <a:off x="5315460" y="2390775"/>
                <a:ext cx="155575" cy="155575"/>
              </a:xfrm>
              <a:custGeom>
                <a:avLst/>
                <a:gdLst>
                  <a:gd name="T0" fmla="*/ 52265637 w 432"/>
                  <a:gd name="T1" fmla="*/ 31126164 h 432"/>
                  <a:gd name="T2" fmla="*/ 52265637 w 432"/>
                  <a:gd name="T3" fmla="*/ 31126164 h 432"/>
                  <a:gd name="T4" fmla="*/ 32033685 w 432"/>
                  <a:gd name="T5" fmla="*/ 31126164 h 432"/>
                  <a:gd name="T6" fmla="*/ 32033685 w 432"/>
                  <a:gd name="T7" fmla="*/ 52135991 h 432"/>
                  <a:gd name="T8" fmla="*/ 28402521 w 432"/>
                  <a:gd name="T9" fmla="*/ 55897161 h 432"/>
                  <a:gd name="T10" fmla="*/ 24770997 w 432"/>
                  <a:gd name="T11" fmla="*/ 52135991 h 432"/>
                  <a:gd name="T12" fmla="*/ 24770997 w 432"/>
                  <a:gd name="T13" fmla="*/ 31126164 h 432"/>
                  <a:gd name="T14" fmla="*/ 3631524 w 432"/>
                  <a:gd name="T15" fmla="*/ 31126164 h 432"/>
                  <a:gd name="T16" fmla="*/ 0 w 432"/>
                  <a:gd name="T17" fmla="*/ 27364994 h 432"/>
                  <a:gd name="T18" fmla="*/ 3631524 w 432"/>
                  <a:gd name="T19" fmla="*/ 23733470 h 432"/>
                  <a:gd name="T20" fmla="*/ 24770997 w 432"/>
                  <a:gd name="T21" fmla="*/ 23733470 h 432"/>
                  <a:gd name="T22" fmla="*/ 24770997 w 432"/>
                  <a:gd name="T23" fmla="*/ 3631524 h 432"/>
                  <a:gd name="T24" fmla="*/ 28402521 w 432"/>
                  <a:gd name="T25" fmla="*/ 0 h 432"/>
                  <a:gd name="T26" fmla="*/ 32033685 w 432"/>
                  <a:gd name="T27" fmla="*/ 3631524 h 432"/>
                  <a:gd name="T28" fmla="*/ 32033685 w 432"/>
                  <a:gd name="T29" fmla="*/ 23733470 h 432"/>
                  <a:gd name="T30" fmla="*/ 52265637 w 432"/>
                  <a:gd name="T31" fmla="*/ 23733470 h 432"/>
                  <a:gd name="T32" fmla="*/ 55897161 w 432"/>
                  <a:gd name="T33" fmla="*/ 27364994 h 432"/>
                  <a:gd name="T34" fmla="*/ 52265637 w 432"/>
                  <a:gd name="T35" fmla="*/ 31126164 h 4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2" h="432">
                    <a:moveTo>
                      <a:pt x="403" y="240"/>
                    </a:moveTo>
                    <a:lnTo>
                      <a:pt x="403" y="240"/>
                    </a:lnTo>
                    <a:cubicBezTo>
                      <a:pt x="247" y="240"/>
                      <a:pt x="247" y="240"/>
                      <a:pt x="247" y="240"/>
                    </a:cubicBezTo>
                    <a:cubicBezTo>
                      <a:pt x="247" y="402"/>
                      <a:pt x="247" y="402"/>
                      <a:pt x="247" y="402"/>
                    </a:cubicBezTo>
                    <a:cubicBezTo>
                      <a:pt x="247" y="417"/>
                      <a:pt x="233" y="431"/>
                      <a:pt x="219" y="431"/>
                    </a:cubicBezTo>
                    <a:cubicBezTo>
                      <a:pt x="198" y="431"/>
                      <a:pt x="191" y="417"/>
                      <a:pt x="191" y="402"/>
                    </a:cubicBezTo>
                    <a:cubicBezTo>
                      <a:pt x="191" y="240"/>
                      <a:pt x="191" y="240"/>
                      <a:pt x="191" y="240"/>
                    </a:cubicBezTo>
                    <a:cubicBezTo>
                      <a:pt x="28" y="240"/>
                      <a:pt x="28" y="240"/>
                      <a:pt x="28" y="240"/>
                    </a:cubicBezTo>
                    <a:cubicBezTo>
                      <a:pt x="14" y="240"/>
                      <a:pt x="0" y="233"/>
                      <a:pt x="0" y="211"/>
                    </a:cubicBezTo>
                    <a:cubicBezTo>
                      <a:pt x="0" y="197"/>
                      <a:pt x="14" y="183"/>
                      <a:pt x="28" y="183"/>
                    </a:cubicBezTo>
                    <a:cubicBezTo>
                      <a:pt x="191" y="183"/>
                      <a:pt x="191" y="183"/>
                      <a:pt x="191" y="183"/>
                    </a:cubicBezTo>
                    <a:cubicBezTo>
                      <a:pt x="191" y="28"/>
                      <a:pt x="191" y="28"/>
                      <a:pt x="191" y="28"/>
                    </a:cubicBezTo>
                    <a:cubicBezTo>
                      <a:pt x="191" y="7"/>
                      <a:pt x="198" y="0"/>
                      <a:pt x="219" y="0"/>
                    </a:cubicBezTo>
                    <a:cubicBezTo>
                      <a:pt x="233" y="0"/>
                      <a:pt x="247" y="7"/>
                      <a:pt x="247" y="28"/>
                    </a:cubicBezTo>
                    <a:cubicBezTo>
                      <a:pt x="247" y="183"/>
                      <a:pt x="247" y="183"/>
                      <a:pt x="247" y="183"/>
                    </a:cubicBezTo>
                    <a:cubicBezTo>
                      <a:pt x="403" y="183"/>
                      <a:pt x="403" y="183"/>
                      <a:pt x="403" y="183"/>
                    </a:cubicBezTo>
                    <a:cubicBezTo>
                      <a:pt x="424" y="183"/>
                      <a:pt x="431" y="197"/>
                      <a:pt x="431" y="211"/>
                    </a:cubicBezTo>
                    <a:cubicBezTo>
                      <a:pt x="431" y="233"/>
                      <a:pt x="424" y="240"/>
                      <a:pt x="403" y="240"/>
                    </a:cubicBezTo>
                  </a:path>
                </a:pathLst>
              </a:custGeom>
              <a:grpFill/>
              <a:ln>
                <a:noFill/>
              </a:ln>
              <a:extLst/>
            </p:spPr>
            <p:txBody>
              <a:bodyPr wrap="none" lIns="45708" tIns="22854" rIns="45708" bIns="22854" anchor="ctr"/>
              <a:lstStyle/>
              <a:p>
                <a:endParaRPr lang="en-US" sz="3199">
                  <a:latin typeface="Roboto Light"/>
                </a:endParaRPr>
              </a:p>
            </p:txBody>
          </p:sp>
          <p:sp>
            <p:nvSpPr>
              <p:cNvPr id="64" name="Freeform 13"/>
              <p:cNvSpPr>
                <a:spLocks noChangeArrowheads="1"/>
              </p:cNvSpPr>
              <p:nvPr/>
            </p:nvSpPr>
            <p:spPr bwMode="auto">
              <a:xfrm>
                <a:off x="6907722" y="3503880"/>
                <a:ext cx="80962" cy="184150"/>
              </a:xfrm>
              <a:custGeom>
                <a:avLst/>
                <a:gdLst>
                  <a:gd name="T0" fmla="*/ 14374500 w 227"/>
                  <a:gd name="T1" fmla="*/ 51629522 h 510"/>
                  <a:gd name="T2" fmla="*/ 14374500 w 227"/>
                  <a:gd name="T3" fmla="*/ 51629522 h 510"/>
                  <a:gd name="T4" fmla="*/ 0 w 227"/>
                  <a:gd name="T5" fmla="*/ 66362244 h 510"/>
                  <a:gd name="T6" fmla="*/ 0 w 227"/>
                  <a:gd name="T7" fmla="*/ 47979019 h 510"/>
                  <a:gd name="T8" fmla="*/ 0 w 227"/>
                  <a:gd name="T9" fmla="*/ 35984354 h 510"/>
                  <a:gd name="T10" fmla="*/ 0 w 227"/>
                  <a:gd name="T11" fmla="*/ 22164077 h 510"/>
                  <a:gd name="T12" fmla="*/ 0 w 227"/>
                  <a:gd name="T13" fmla="*/ 16688323 h 510"/>
                  <a:gd name="T14" fmla="*/ 0 w 227"/>
                  <a:gd name="T15" fmla="*/ 3780852 h 510"/>
                  <a:gd name="T16" fmla="*/ 3561971 w 227"/>
                  <a:gd name="T17" fmla="*/ 0 h 510"/>
                  <a:gd name="T18" fmla="*/ 25187029 w 227"/>
                  <a:gd name="T19" fmla="*/ 0 h 510"/>
                  <a:gd name="T20" fmla="*/ 28748643 w 227"/>
                  <a:gd name="T21" fmla="*/ 3780852 h 510"/>
                  <a:gd name="T22" fmla="*/ 28748643 w 227"/>
                  <a:gd name="T23" fmla="*/ 16688323 h 510"/>
                  <a:gd name="T24" fmla="*/ 28748643 w 227"/>
                  <a:gd name="T25" fmla="*/ 22164077 h 510"/>
                  <a:gd name="T26" fmla="*/ 28748643 w 227"/>
                  <a:gd name="T27" fmla="*/ 35984354 h 510"/>
                  <a:gd name="T28" fmla="*/ 28748643 w 227"/>
                  <a:gd name="T29" fmla="*/ 47979019 h 510"/>
                  <a:gd name="T30" fmla="*/ 28748643 w 227"/>
                  <a:gd name="T31" fmla="*/ 66362244 h 510"/>
                  <a:gd name="T32" fmla="*/ 14374500 w 227"/>
                  <a:gd name="T33" fmla="*/ 51629522 h 5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510">
                    <a:moveTo>
                      <a:pt x="113" y="396"/>
                    </a:moveTo>
                    <a:lnTo>
                      <a:pt x="113" y="396"/>
                    </a:lnTo>
                    <a:cubicBezTo>
                      <a:pt x="0" y="509"/>
                      <a:pt x="0" y="509"/>
                      <a:pt x="0" y="509"/>
                    </a:cubicBezTo>
                    <a:cubicBezTo>
                      <a:pt x="0" y="368"/>
                      <a:pt x="0" y="368"/>
                      <a:pt x="0" y="368"/>
                    </a:cubicBezTo>
                    <a:cubicBezTo>
                      <a:pt x="0" y="276"/>
                      <a:pt x="0" y="276"/>
                      <a:pt x="0" y="276"/>
                    </a:cubicBezTo>
                    <a:cubicBezTo>
                      <a:pt x="0" y="170"/>
                      <a:pt x="0" y="170"/>
                      <a:pt x="0" y="170"/>
                    </a:cubicBezTo>
                    <a:cubicBezTo>
                      <a:pt x="0" y="128"/>
                      <a:pt x="0" y="128"/>
                      <a:pt x="0" y="128"/>
                    </a:cubicBezTo>
                    <a:cubicBezTo>
                      <a:pt x="0" y="29"/>
                      <a:pt x="0" y="29"/>
                      <a:pt x="0" y="29"/>
                    </a:cubicBezTo>
                    <a:cubicBezTo>
                      <a:pt x="0" y="15"/>
                      <a:pt x="14" y="0"/>
                      <a:pt x="28" y="0"/>
                    </a:cubicBezTo>
                    <a:cubicBezTo>
                      <a:pt x="198" y="0"/>
                      <a:pt x="198" y="0"/>
                      <a:pt x="198" y="0"/>
                    </a:cubicBezTo>
                    <a:cubicBezTo>
                      <a:pt x="219" y="0"/>
                      <a:pt x="226" y="15"/>
                      <a:pt x="226" y="29"/>
                    </a:cubicBezTo>
                    <a:cubicBezTo>
                      <a:pt x="226" y="128"/>
                      <a:pt x="226" y="128"/>
                      <a:pt x="226" y="128"/>
                    </a:cubicBezTo>
                    <a:cubicBezTo>
                      <a:pt x="226" y="170"/>
                      <a:pt x="226" y="170"/>
                      <a:pt x="226" y="170"/>
                    </a:cubicBezTo>
                    <a:cubicBezTo>
                      <a:pt x="226" y="276"/>
                      <a:pt x="226" y="276"/>
                      <a:pt x="226" y="276"/>
                    </a:cubicBezTo>
                    <a:cubicBezTo>
                      <a:pt x="226" y="368"/>
                      <a:pt x="226" y="368"/>
                      <a:pt x="226" y="368"/>
                    </a:cubicBezTo>
                    <a:cubicBezTo>
                      <a:pt x="226" y="509"/>
                      <a:pt x="226" y="509"/>
                      <a:pt x="226" y="509"/>
                    </a:cubicBezTo>
                    <a:lnTo>
                      <a:pt x="113" y="396"/>
                    </a:lnTo>
                  </a:path>
                </a:pathLst>
              </a:custGeom>
              <a:grpFill/>
              <a:ln>
                <a:noFill/>
              </a:ln>
              <a:extLst/>
            </p:spPr>
            <p:txBody>
              <a:bodyPr wrap="none" lIns="45708" tIns="22854" rIns="45708" bIns="22854" anchor="ctr"/>
              <a:lstStyle/>
              <a:p>
                <a:endParaRPr lang="en-US" sz="3199">
                  <a:latin typeface="Roboto Light"/>
                </a:endParaRPr>
              </a:p>
            </p:txBody>
          </p:sp>
          <p:sp>
            <p:nvSpPr>
              <p:cNvPr id="65" name="Freeform 14"/>
              <p:cNvSpPr>
                <a:spLocks noChangeArrowheads="1"/>
              </p:cNvSpPr>
              <p:nvPr/>
            </p:nvSpPr>
            <p:spPr bwMode="auto">
              <a:xfrm>
                <a:off x="6458459" y="3503880"/>
                <a:ext cx="219075" cy="219075"/>
              </a:xfrm>
              <a:custGeom>
                <a:avLst/>
                <a:gdLst>
                  <a:gd name="T0" fmla="*/ 75960749 w 609"/>
                  <a:gd name="T1" fmla="*/ 63149718 h 609"/>
                  <a:gd name="T2" fmla="*/ 39339251 w 609"/>
                  <a:gd name="T3" fmla="*/ 78678142 h 609"/>
                  <a:gd name="T4" fmla="*/ 2717393 w 609"/>
                  <a:gd name="T5" fmla="*/ 63149718 h 609"/>
                  <a:gd name="T6" fmla="*/ 0 w 609"/>
                  <a:gd name="T7" fmla="*/ 3752694 h 609"/>
                  <a:gd name="T8" fmla="*/ 5435146 w 609"/>
                  <a:gd name="T9" fmla="*/ 1035300 h 609"/>
                  <a:gd name="T10" fmla="*/ 5435146 w 609"/>
                  <a:gd name="T11" fmla="*/ 1035300 h 609"/>
                  <a:gd name="T12" fmla="*/ 39339251 w 609"/>
                  <a:gd name="T13" fmla="*/ 14752129 h 609"/>
                  <a:gd name="T14" fmla="*/ 73113853 w 609"/>
                  <a:gd name="T15" fmla="*/ 1035300 h 609"/>
                  <a:gd name="T16" fmla="*/ 73113853 w 609"/>
                  <a:gd name="T17" fmla="*/ 1035300 h 609"/>
                  <a:gd name="T18" fmla="*/ 78678142 w 609"/>
                  <a:gd name="T19" fmla="*/ 3752694 h 609"/>
                  <a:gd name="T20" fmla="*/ 75960749 w 609"/>
                  <a:gd name="T21" fmla="*/ 63149718 h 609"/>
                  <a:gd name="T22" fmla="*/ 35715700 w 609"/>
                  <a:gd name="T23" fmla="*/ 21093073 h 609"/>
                  <a:gd name="T24" fmla="*/ 7246742 w 609"/>
                  <a:gd name="T25" fmla="*/ 57714571 h 609"/>
                  <a:gd name="T26" fmla="*/ 35715700 w 609"/>
                  <a:gd name="T27" fmla="*/ 21093073 h 609"/>
                  <a:gd name="T28" fmla="*/ 71302258 w 609"/>
                  <a:gd name="T29" fmla="*/ 9187840 h 609"/>
                  <a:gd name="T30" fmla="*/ 42962442 w 609"/>
                  <a:gd name="T31" fmla="*/ 69619805 h 609"/>
                  <a:gd name="T32" fmla="*/ 71302258 w 609"/>
                  <a:gd name="T33" fmla="*/ 9187840 h 609"/>
                  <a:gd name="T34" fmla="*/ 48526731 w 609"/>
                  <a:gd name="T35" fmla="*/ 26657363 h 609"/>
                  <a:gd name="T36" fmla="*/ 62114417 w 609"/>
                  <a:gd name="T37" fmla="*/ 20187276 h 609"/>
                  <a:gd name="T38" fmla="*/ 67678707 w 609"/>
                  <a:gd name="T39" fmla="*/ 23810467 h 609"/>
                  <a:gd name="T40" fmla="*/ 64961313 w 609"/>
                  <a:gd name="T41" fmla="*/ 26657363 h 609"/>
                  <a:gd name="T42" fmla="*/ 52150282 w 609"/>
                  <a:gd name="T43" fmla="*/ 32998307 h 609"/>
                  <a:gd name="T44" fmla="*/ 46585633 w 609"/>
                  <a:gd name="T45" fmla="*/ 29374756 h 609"/>
                  <a:gd name="T46" fmla="*/ 48526731 w 609"/>
                  <a:gd name="T47" fmla="*/ 39339251 h 609"/>
                  <a:gd name="T48" fmla="*/ 48526731 w 609"/>
                  <a:gd name="T49" fmla="*/ 39339251 h 609"/>
                  <a:gd name="T50" fmla="*/ 62114417 w 609"/>
                  <a:gd name="T51" fmla="*/ 33904105 h 609"/>
                  <a:gd name="T52" fmla="*/ 67678707 w 609"/>
                  <a:gd name="T53" fmla="*/ 36621498 h 609"/>
                  <a:gd name="T54" fmla="*/ 52150282 w 609"/>
                  <a:gd name="T55" fmla="*/ 46715136 h 609"/>
                  <a:gd name="T56" fmla="*/ 50338687 w 609"/>
                  <a:gd name="T57" fmla="*/ 46715136 h 609"/>
                  <a:gd name="T58" fmla="*/ 48526731 w 609"/>
                  <a:gd name="T59" fmla="*/ 39339251 h 609"/>
                  <a:gd name="T60" fmla="*/ 48526731 w 609"/>
                  <a:gd name="T61" fmla="*/ 53056080 h 609"/>
                  <a:gd name="T62" fmla="*/ 62114417 w 609"/>
                  <a:gd name="T63" fmla="*/ 46715136 h 609"/>
                  <a:gd name="T64" fmla="*/ 64055516 w 609"/>
                  <a:gd name="T65" fmla="*/ 46715136 h 609"/>
                  <a:gd name="T66" fmla="*/ 64961313 w 609"/>
                  <a:gd name="T67" fmla="*/ 53961878 h 609"/>
                  <a:gd name="T68" fmla="*/ 52150282 w 609"/>
                  <a:gd name="T69" fmla="*/ 59526167 h 609"/>
                  <a:gd name="T70" fmla="*/ 50338687 w 609"/>
                  <a:gd name="T71" fmla="*/ 60431965 h 609"/>
                  <a:gd name="T72" fmla="*/ 48526731 w 609"/>
                  <a:gd name="T73" fmla="*/ 53056080 h 609"/>
                  <a:gd name="T74" fmla="*/ 14622627 w 609"/>
                  <a:gd name="T75" fmla="*/ 20187276 h 609"/>
                  <a:gd name="T76" fmla="*/ 16434582 w 609"/>
                  <a:gd name="T77" fmla="*/ 20187276 h 609"/>
                  <a:gd name="T78" fmla="*/ 30151411 w 609"/>
                  <a:gd name="T79" fmla="*/ 26657363 h 609"/>
                  <a:gd name="T80" fmla="*/ 28339815 w 609"/>
                  <a:gd name="T81" fmla="*/ 32998307 h 609"/>
                  <a:gd name="T82" fmla="*/ 26527860 w 609"/>
                  <a:gd name="T83" fmla="*/ 32998307 h 609"/>
                  <a:gd name="T84" fmla="*/ 13716829 w 609"/>
                  <a:gd name="T85" fmla="*/ 26657363 h 609"/>
                  <a:gd name="T86" fmla="*/ 14622627 w 609"/>
                  <a:gd name="T87" fmla="*/ 20187276 h 609"/>
                  <a:gd name="T88" fmla="*/ 14622627 w 609"/>
                  <a:gd name="T89" fmla="*/ 32998307 h 609"/>
                  <a:gd name="T90" fmla="*/ 16434582 w 609"/>
                  <a:gd name="T91" fmla="*/ 33904105 h 609"/>
                  <a:gd name="T92" fmla="*/ 30151411 w 609"/>
                  <a:gd name="T93" fmla="*/ 39339251 h 609"/>
                  <a:gd name="T94" fmla="*/ 28339815 w 609"/>
                  <a:gd name="T95" fmla="*/ 46715136 h 609"/>
                  <a:gd name="T96" fmla="*/ 26527860 w 609"/>
                  <a:gd name="T97" fmla="*/ 46715136 h 609"/>
                  <a:gd name="T98" fmla="*/ 13716829 w 609"/>
                  <a:gd name="T99" fmla="*/ 40245049 h 609"/>
                  <a:gd name="T100" fmla="*/ 14622627 w 609"/>
                  <a:gd name="T101" fmla="*/ 32998307 h 609"/>
                  <a:gd name="T102" fmla="*/ 14622627 w 609"/>
                  <a:gd name="T103" fmla="*/ 46715136 h 609"/>
                  <a:gd name="T104" fmla="*/ 16434582 w 609"/>
                  <a:gd name="T105" fmla="*/ 46715136 h 609"/>
                  <a:gd name="T106" fmla="*/ 30151411 w 609"/>
                  <a:gd name="T107" fmla="*/ 53056080 h 609"/>
                  <a:gd name="T108" fmla="*/ 28339815 w 609"/>
                  <a:gd name="T109" fmla="*/ 60431965 h 609"/>
                  <a:gd name="T110" fmla="*/ 26527860 w 609"/>
                  <a:gd name="T111" fmla="*/ 59526167 h 609"/>
                  <a:gd name="T112" fmla="*/ 13716829 w 609"/>
                  <a:gd name="T113" fmla="*/ 53961878 h 609"/>
                  <a:gd name="T114" fmla="*/ 14622627 w 609"/>
                  <a:gd name="T115" fmla="*/ 46715136 h 6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9" h="609">
                    <a:moveTo>
                      <a:pt x="587" y="488"/>
                    </a:moveTo>
                    <a:lnTo>
                      <a:pt x="587" y="488"/>
                    </a:lnTo>
                    <a:cubicBezTo>
                      <a:pt x="318" y="601"/>
                      <a:pt x="318" y="601"/>
                      <a:pt x="318" y="601"/>
                    </a:cubicBezTo>
                    <a:cubicBezTo>
                      <a:pt x="311" y="608"/>
                      <a:pt x="311" y="608"/>
                      <a:pt x="304" y="608"/>
                    </a:cubicBezTo>
                    <a:cubicBezTo>
                      <a:pt x="297" y="608"/>
                      <a:pt x="297" y="608"/>
                      <a:pt x="290" y="601"/>
                    </a:cubicBezTo>
                    <a:cubicBezTo>
                      <a:pt x="21" y="488"/>
                      <a:pt x="21" y="488"/>
                      <a:pt x="21"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72" y="0"/>
                      <a:pt x="572" y="0"/>
                      <a:pt x="579" y="0"/>
                    </a:cubicBezTo>
                    <a:cubicBezTo>
                      <a:pt x="594" y="0"/>
                      <a:pt x="608" y="15"/>
                      <a:pt x="608" y="29"/>
                    </a:cubicBezTo>
                    <a:cubicBezTo>
                      <a:pt x="608" y="467"/>
                      <a:pt x="608" y="467"/>
                      <a:pt x="608" y="467"/>
                    </a:cubicBezTo>
                    <a:cubicBezTo>
                      <a:pt x="608" y="474"/>
                      <a:pt x="601" y="488"/>
                      <a:pt x="587" y="488"/>
                    </a:cubicBezTo>
                    <a:close/>
                    <a:moveTo>
                      <a:pt x="276" y="163"/>
                    </a:moveTo>
                    <a:lnTo>
                      <a:pt x="276" y="163"/>
                    </a:lnTo>
                    <a:cubicBezTo>
                      <a:pt x="56" y="71"/>
                      <a:pt x="56" y="71"/>
                      <a:pt x="56" y="71"/>
                    </a:cubicBezTo>
                    <a:cubicBezTo>
                      <a:pt x="56" y="446"/>
                      <a:pt x="56" y="446"/>
                      <a:pt x="56" y="446"/>
                    </a:cubicBezTo>
                    <a:cubicBezTo>
                      <a:pt x="276" y="538"/>
                      <a:pt x="276" y="538"/>
                      <a:pt x="276" y="538"/>
                    </a:cubicBezTo>
                    <a:lnTo>
                      <a:pt x="276" y="163"/>
                    </a:lnTo>
                    <a:close/>
                    <a:moveTo>
                      <a:pt x="551" y="71"/>
                    </a:moveTo>
                    <a:lnTo>
                      <a:pt x="551" y="71"/>
                    </a:lnTo>
                    <a:cubicBezTo>
                      <a:pt x="332" y="163"/>
                      <a:pt x="332" y="163"/>
                      <a:pt x="332" y="163"/>
                    </a:cubicBezTo>
                    <a:cubicBezTo>
                      <a:pt x="332" y="538"/>
                      <a:pt x="332" y="538"/>
                      <a:pt x="332" y="538"/>
                    </a:cubicBezTo>
                    <a:cubicBezTo>
                      <a:pt x="551" y="446"/>
                      <a:pt x="551" y="446"/>
                      <a:pt x="551" y="446"/>
                    </a:cubicBezTo>
                    <a:lnTo>
                      <a:pt x="551" y="71"/>
                    </a:lnTo>
                    <a:close/>
                    <a:moveTo>
                      <a:pt x="375" y="206"/>
                    </a:moveTo>
                    <a:lnTo>
                      <a:pt x="375" y="206"/>
                    </a:lnTo>
                    <a:cubicBezTo>
                      <a:pt x="480" y="156"/>
                      <a:pt x="480" y="156"/>
                      <a:pt x="480" y="156"/>
                    </a:cubicBezTo>
                    <a:cubicBezTo>
                      <a:pt x="488" y="156"/>
                      <a:pt x="488" y="156"/>
                      <a:pt x="495" y="156"/>
                    </a:cubicBezTo>
                    <a:cubicBezTo>
                      <a:pt x="509" y="156"/>
                      <a:pt x="523" y="163"/>
                      <a:pt x="523" y="184"/>
                    </a:cubicBezTo>
                    <a:cubicBezTo>
                      <a:pt x="523" y="191"/>
                      <a:pt x="516" y="206"/>
                      <a:pt x="502" y="206"/>
                    </a:cubicBezTo>
                    <a:cubicBezTo>
                      <a:pt x="403" y="255"/>
                      <a:pt x="403" y="255"/>
                      <a:pt x="403" y="255"/>
                    </a:cubicBezTo>
                    <a:cubicBezTo>
                      <a:pt x="396" y="255"/>
                      <a:pt x="396" y="255"/>
                      <a:pt x="389" y="255"/>
                    </a:cubicBezTo>
                    <a:cubicBezTo>
                      <a:pt x="375" y="255"/>
                      <a:pt x="360" y="248"/>
                      <a:pt x="360" y="227"/>
                    </a:cubicBezTo>
                    <a:cubicBezTo>
                      <a:pt x="360" y="220"/>
                      <a:pt x="367" y="206"/>
                      <a:pt x="375" y="206"/>
                    </a:cubicBezTo>
                    <a:close/>
                    <a:moveTo>
                      <a:pt x="375" y="304"/>
                    </a:moveTo>
                    <a:lnTo>
                      <a:pt x="375" y="304"/>
                    </a:lnTo>
                    <a:cubicBezTo>
                      <a:pt x="480" y="262"/>
                      <a:pt x="480" y="262"/>
                      <a:pt x="480" y="262"/>
                    </a:cubicBezTo>
                    <a:cubicBezTo>
                      <a:pt x="488" y="255"/>
                      <a:pt x="488" y="255"/>
                      <a:pt x="495" y="255"/>
                    </a:cubicBezTo>
                    <a:cubicBezTo>
                      <a:pt x="509" y="255"/>
                      <a:pt x="523" y="269"/>
                      <a:pt x="523" y="283"/>
                    </a:cubicBezTo>
                    <a:cubicBezTo>
                      <a:pt x="523" y="297"/>
                      <a:pt x="516" y="304"/>
                      <a:pt x="502" y="311"/>
                    </a:cubicBezTo>
                    <a:cubicBezTo>
                      <a:pt x="403" y="361"/>
                      <a:pt x="403" y="361"/>
                      <a:pt x="403" y="361"/>
                    </a:cubicBezTo>
                    <a:cubicBezTo>
                      <a:pt x="396" y="361"/>
                      <a:pt x="396" y="361"/>
                      <a:pt x="389" y="361"/>
                    </a:cubicBezTo>
                    <a:cubicBezTo>
                      <a:pt x="375" y="361"/>
                      <a:pt x="360" y="347"/>
                      <a:pt x="360" y="333"/>
                    </a:cubicBezTo>
                    <a:cubicBezTo>
                      <a:pt x="360" y="319"/>
                      <a:pt x="367" y="311"/>
                      <a:pt x="375" y="304"/>
                    </a:cubicBezTo>
                    <a:close/>
                    <a:moveTo>
                      <a:pt x="375" y="410"/>
                    </a:moveTo>
                    <a:lnTo>
                      <a:pt x="375" y="410"/>
                    </a:lnTo>
                    <a:cubicBezTo>
                      <a:pt x="480" y="361"/>
                      <a:pt x="480" y="361"/>
                      <a:pt x="480" y="361"/>
                    </a:cubicBezTo>
                    <a:cubicBezTo>
                      <a:pt x="488" y="361"/>
                      <a:pt x="488" y="361"/>
                      <a:pt x="495" y="361"/>
                    </a:cubicBezTo>
                    <a:cubicBezTo>
                      <a:pt x="509" y="361"/>
                      <a:pt x="523" y="375"/>
                      <a:pt x="523" y="389"/>
                    </a:cubicBezTo>
                    <a:cubicBezTo>
                      <a:pt x="523" y="403"/>
                      <a:pt x="516" y="410"/>
                      <a:pt x="502" y="417"/>
                    </a:cubicBezTo>
                    <a:cubicBezTo>
                      <a:pt x="403" y="460"/>
                      <a:pt x="403" y="460"/>
                      <a:pt x="403" y="460"/>
                    </a:cubicBezTo>
                    <a:cubicBezTo>
                      <a:pt x="396" y="467"/>
                      <a:pt x="396" y="467"/>
                      <a:pt x="389" y="467"/>
                    </a:cubicBezTo>
                    <a:cubicBezTo>
                      <a:pt x="375" y="467"/>
                      <a:pt x="360" y="453"/>
                      <a:pt x="360" y="439"/>
                    </a:cubicBezTo>
                    <a:cubicBezTo>
                      <a:pt x="360" y="425"/>
                      <a:pt x="367" y="417"/>
                      <a:pt x="375" y="410"/>
                    </a:cubicBezTo>
                    <a:close/>
                    <a:moveTo>
                      <a:pt x="113" y="156"/>
                    </a:moveTo>
                    <a:lnTo>
                      <a:pt x="113" y="156"/>
                    </a:lnTo>
                    <a:cubicBezTo>
                      <a:pt x="120" y="156"/>
                      <a:pt x="120" y="156"/>
                      <a:pt x="127" y="156"/>
                    </a:cubicBezTo>
                    <a:cubicBezTo>
                      <a:pt x="233" y="206"/>
                      <a:pt x="233" y="206"/>
                      <a:pt x="233" y="206"/>
                    </a:cubicBezTo>
                    <a:cubicBezTo>
                      <a:pt x="240" y="206"/>
                      <a:pt x="247" y="220"/>
                      <a:pt x="247" y="227"/>
                    </a:cubicBezTo>
                    <a:cubicBezTo>
                      <a:pt x="247" y="248"/>
                      <a:pt x="233" y="255"/>
                      <a:pt x="219" y="255"/>
                    </a:cubicBezTo>
                    <a:cubicBezTo>
                      <a:pt x="212" y="255"/>
                      <a:pt x="212" y="255"/>
                      <a:pt x="205" y="255"/>
                    </a:cubicBezTo>
                    <a:cubicBezTo>
                      <a:pt x="106" y="206"/>
                      <a:pt x="106" y="206"/>
                      <a:pt x="106" y="206"/>
                    </a:cubicBezTo>
                    <a:cubicBezTo>
                      <a:pt x="92" y="206"/>
                      <a:pt x="85" y="191"/>
                      <a:pt x="85" y="184"/>
                    </a:cubicBezTo>
                    <a:cubicBezTo>
                      <a:pt x="85" y="163"/>
                      <a:pt x="99" y="156"/>
                      <a:pt x="113" y="156"/>
                    </a:cubicBezTo>
                    <a:close/>
                    <a:moveTo>
                      <a:pt x="113" y="255"/>
                    </a:moveTo>
                    <a:lnTo>
                      <a:pt x="113" y="255"/>
                    </a:lnTo>
                    <a:cubicBezTo>
                      <a:pt x="120" y="255"/>
                      <a:pt x="120" y="255"/>
                      <a:pt x="127" y="262"/>
                    </a:cubicBezTo>
                    <a:cubicBezTo>
                      <a:pt x="233" y="304"/>
                      <a:pt x="233" y="304"/>
                      <a:pt x="233" y="304"/>
                    </a:cubicBezTo>
                    <a:cubicBezTo>
                      <a:pt x="240" y="311"/>
                      <a:pt x="247" y="319"/>
                      <a:pt x="247" y="333"/>
                    </a:cubicBezTo>
                    <a:cubicBezTo>
                      <a:pt x="247" y="347"/>
                      <a:pt x="233" y="361"/>
                      <a:pt x="219" y="361"/>
                    </a:cubicBezTo>
                    <a:cubicBezTo>
                      <a:pt x="212" y="361"/>
                      <a:pt x="212" y="361"/>
                      <a:pt x="205" y="361"/>
                    </a:cubicBezTo>
                    <a:cubicBezTo>
                      <a:pt x="106" y="311"/>
                      <a:pt x="106" y="311"/>
                      <a:pt x="106" y="311"/>
                    </a:cubicBezTo>
                    <a:cubicBezTo>
                      <a:pt x="92" y="304"/>
                      <a:pt x="85" y="297"/>
                      <a:pt x="85" y="283"/>
                    </a:cubicBezTo>
                    <a:cubicBezTo>
                      <a:pt x="85" y="269"/>
                      <a:pt x="99" y="255"/>
                      <a:pt x="113" y="255"/>
                    </a:cubicBezTo>
                    <a:close/>
                    <a:moveTo>
                      <a:pt x="113" y="361"/>
                    </a:moveTo>
                    <a:lnTo>
                      <a:pt x="113" y="361"/>
                    </a:lnTo>
                    <a:cubicBezTo>
                      <a:pt x="120" y="361"/>
                      <a:pt x="120" y="361"/>
                      <a:pt x="127" y="361"/>
                    </a:cubicBezTo>
                    <a:cubicBezTo>
                      <a:pt x="233" y="410"/>
                      <a:pt x="233" y="410"/>
                      <a:pt x="233" y="410"/>
                    </a:cubicBezTo>
                    <a:cubicBezTo>
                      <a:pt x="240" y="417"/>
                      <a:pt x="247" y="425"/>
                      <a:pt x="247" y="439"/>
                    </a:cubicBezTo>
                    <a:cubicBezTo>
                      <a:pt x="247" y="453"/>
                      <a:pt x="233" y="467"/>
                      <a:pt x="219" y="467"/>
                    </a:cubicBezTo>
                    <a:cubicBezTo>
                      <a:pt x="212" y="467"/>
                      <a:pt x="212" y="467"/>
                      <a:pt x="205" y="460"/>
                    </a:cubicBezTo>
                    <a:cubicBezTo>
                      <a:pt x="106" y="417"/>
                      <a:pt x="106" y="417"/>
                      <a:pt x="106" y="417"/>
                    </a:cubicBezTo>
                    <a:cubicBezTo>
                      <a:pt x="92" y="410"/>
                      <a:pt x="85" y="403"/>
                      <a:pt x="85" y="389"/>
                    </a:cubicBezTo>
                    <a:cubicBezTo>
                      <a:pt x="85" y="375"/>
                      <a:pt x="99" y="361"/>
                      <a:pt x="113" y="361"/>
                    </a:cubicBezTo>
                    <a:close/>
                  </a:path>
                </a:pathLst>
              </a:custGeom>
              <a:grpFill/>
              <a:ln>
                <a:noFill/>
              </a:ln>
              <a:extLst/>
            </p:spPr>
            <p:txBody>
              <a:bodyPr wrap="none" lIns="45708" tIns="22854" rIns="45708" bIns="22854" anchor="ctr"/>
              <a:lstStyle/>
              <a:p>
                <a:endParaRPr lang="en-US" sz="3199">
                  <a:latin typeface="Roboto Light"/>
                </a:endParaRPr>
              </a:p>
            </p:txBody>
          </p:sp>
          <p:sp>
            <p:nvSpPr>
              <p:cNvPr id="66" name="Freeform 15"/>
              <p:cNvSpPr>
                <a:spLocks noChangeArrowheads="1"/>
              </p:cNvSpPr>
              <p:nvPr/>
            </p:nvSpPr>
            <p:spPr bwMode="auto">
              <a:xfrm>
                <a:off x="6080634" y="3503880"/>
                <a:ext cx="217488" cy="219075"/>
              </a:xfrm>
              <a:custGeom>
                <a:avLst/>
                <a:gdLst>
                  <a:gd name="T0" fmla="*/ 76484966 w 602"/>
                  <a:gd name="T1" fmla="*/ 63149718 h 609"/>
                  <a:gd name="T2" fmla="*/ 76484966 w 602"/>
                  <a:gd name="T3" fmla="*/ 63149718 h 609"/>
                  <a:gd name="T4" fmla="*/ 40591859 w 602"/>
                  <a:gd name="T5" fmla="*/ 77772344 h 609"/>
                  <a:gd name="T6" fmla="*/ 39678193 w 602"/>
                  <a:gd name="T7" fmla="*/ 78678142 h 609"/>
                  <a:gd name="T8" fmla="*/ 37850860 w 602"/>
                  <a:gd name="T9" fmla="*/ 77772344 h 609"/>
                  <a:gd name="T10" fmla="*/ 1827333 w 602"/>
                  <a:gd name="T11" fmla="*/ 63149718 h 609"/>
                  <a:gd name="T12" fmla="*/ 0 w 602"/>
                  <a:gd name="T13" fmla="*/ 60431965 h 609"/>
                  <a:gd name="T14" fmla="*/ 0 w 602"/>
                  <a:gd name="T15" fmla="*/ 3752694 h 609"/>
                  <a:gd name="T16" fmla="*/ 3654665 w 602"/>
                  <a:gd name="T17" fmla="*/ 0 h 609"/>
                  <a:gd name="T18" fmla="*/ 5481998 w 602"/>
                  <a:gd name="T19" fmla="*/ 1035300 h 609"/>
                  <a:gd name="T20" fmla="*/ 5481998 w 602"/>
                  <a:gd name="T21" fmla="*/ 1035300 h 609"/>
                  <a:gd name="T22" fmla="*/ 5481998 w 602"/>
                  <a:gd name="T23" fmla="*/ 1035300 h 609"/>
                  <a:gd name="T24" fmla="*/ 5481998 w 602"/>
                  <a:gd name="T25" fmla="*/ 1035300 h 609"/>
                  <a:gd name="T26" fmla="*/ 39678193 w 602"/>
                  <a:gd name="T27" fmla="*/ 14752129 h 609"/>
                  <a:gd name="T28" fmla="*/ 73743967 w 602"/>
                  <a:gd name="T29" fmla="*/ 1035300 h 609"/>
                  <a:gd name="T30" fmla="*/ 73743967 w 602"/>
                  <a:gd name="T31" fmla="*/ 1035300 h 609"/>
                  <a:gd name="T32" fmla="*/ 73743967 w 602"/>
                  <a:gd name="T33" fmla="*/ 1035300 h 609"/>
                  <a:gd name="T34" fmla="*/ 73743967 w 602"/>
                  <a:gd name="T35" fmla="*/ 1035300 h 609"/>
                  <a:gd name="T36" fmla="*/ 74657633 w 602"/>
                  <a:gd name="T37" fmla="*/ 0 h 609"/>
                  <a:gd name="T38" fmla="*/ 78442719 w 602"/>
                  <a:gd name="T39" fmla="*/ 3752694 h 609"/>
                  <a:gd name="T40" fmla="*/ 78442719 w 602"/>
                  <a:gd name="T41" fmla="*/ 60431965 h 609"/>
                  <a:gd name="T42" fmla="*/ 76484966 w 602"/>
                  <a:gd name="T43" fmla="*/ 63149718 h 609"/>
                  <a:gd name="T44" fmla="*/ 36023527 w 602"/>
                  <a:gd name="T45" fmla="*/ 69619805 h 609"/>
                  <a:gd name="T46" fmla="*/ 36023527 w 602"/>
                  <a:gd name="T47" fmla="*/ 69619805 h 609"/>
                  <a:gd name="T48" fmla="*/ 36023527 w 602"/>
                  <a:gd name="T49" fmla="*/ 21093073 h 609"/>
                  <a:gd name="T50" fmla="*/ 7308970 w 602"/>
                  <a:gd name="T51" fmla="*/ 9187840 h 609"/>
                  <a:gd name="T52" fmla="*/ 7308970 w 602"/>
                  <a:gd name="T53" fmla="*/ 57714571 h 609"/>
                  <a:gd name="T54" fmla="*/ 36023527 w 602"/>
                  <a:gd name="T55" fmla="*/ 69619805 h 609"/>
                  <a:gd name="T56" fmla="*/ 71002968 w 602"/>
                  <a:gd name="T57" fmla="*/ 9187840 h 609"/>
                  <a:gd name="T58" fmla="*/ 71002968 w 602"/>
                  <a:gd name="T59" fmla="*/ 9187840 h 609"/>
                  <a:gd name="T60" fmla="*/ 43332858 w 602"/>
                  <a:gd name="T61" fmla="*/ 21093073 h 609"/>
                  <a:gd name="T62" fmla="*/ 43332858 w 602"/>
                  <a:gd name="T63" fmla="*/ 69619805 h 609"/>
                  <a:gd name="T64" fmla="*/ 71002968 w 602"/>
                  <a:gd name="T65" fmla="*/ 57714571 h 609"/>
                  <a:gd name="T66" fmla="*/ 71002968 w 602"/>
                  <a:gd name="T67" fmla="*/ 9187840 h 6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609">
                    <a:moveTo>
                      <a:pt x="586" y="488"/>
                    </a:moveTo>
                    <a:lnTo>
                      <a:pt x="586" y="488"/>
                    </a:lnTo>
                    <a:cubicBezTo>
                      <a:pt x="311" y="601"/>
                      <a:pt x="311" y="601"/>
                      <a:pt x="311" y="601"/>
                    </a:cubicBezTo>
                    <a:cubicBezTo>
                      <a:pt x="311" y="608"/>
                      <a:pt x="304" y="608"/>
                      <a:pt x="304" y="608"/>
                    </a:cubicBezTo>
                    <a:cubicBezTo>
                      <a:pt x="297" y="608"/>
                      <a:pt x="297" y="608"/>
                      <a:pt x="290" y="601"/>
                    </a:cubicBezTo>
                    <a:cubicBezTo>
                      <a:pt x="14" y="488"/>
                      <a:pt x="14" y="488"/>
                      <a:pt x="14"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65" y="0"/>
                      <a:pt x="572" y="0"/>
                      <a:pt x="572" y="0"/>
                    </a:cubicBezTo>
                    <a:cubicBezTo>
                      <a:pt x="594" y="0"/>
                      <a:pt x="601" y="15"/>
                      <a:pt x="601" y="29"/>
                    </a:cubicBezTo>
                    <a:cubicBezTo>
                      <a:pt x="601" y="467"/>
                      <a:pt x="601" y="467"/>
                      <a:pt x="601" y="467"/>
                    </a:cubicBezTo>
                    <a:cubicBezTo>
                      <a:pt x="601" y="474"/>
                      <a:pt x="594" y="488"/>
                      <a:pt x="586" y="488"/>
                    </a:cubicBezTo>
                    <a:close/>
                    <a:moveTo>
                      <a:pt x="276" y="538"/>
                    </a:moveTo>
                    <a:lnTo>
                      <a:pt x="276" y="538"/>
                    </a:lnTo>
                    <a:cubicBezTo>
                      <a:pt x="276" y="163"/>
                      <a:pt x="276" y="163"/>
                      <a:pt x="276" y="163"/>
                    </a:cubicBezTo>
                    <a:cubicBezTo>
                      <a:pt x="56" y="71"/>
                      <a:pt x="56" y="71"/>
                      <a:pt x="56" y="71"/>
                    </a:cubicBezTo>
                    <a:cubicBezTo>
                      <a:pt x="56" y="446"/>
                      <a:pt x="56" y="446"/>
                      <a:pt x="56" y="446"/>
                    </a:cubicBezTo>
                    <a:lnTo>
                      <a:pt x="276" y="538"/>
                    </a:lnTo>
                    <a:close/>
                    <a:moveTo>
                      <a:pt x="544" y="71"/>
                    </a:moveTo>
                    <a:lnTo>
                      <a:pt x="544" y="71"/>
                    </a:lnTo>
                    <a:cubicBezTo>
                      <a:pt x="332" y="163"/>
                      <a:pt x="332" y="163"/>
                      <a:pt x="332" y="163"/>
                    </a:cubicBezTo>
                    <a:cubicBezTo>
                      <a:pt x="332" y="538"/>
                      <a:pt x="332" y="538"/>
                      <a:pt x="332" y="538"/>
                    </a:cubicBezTo>
                    <a:cubicBezTo>
                      <a:pt x="544" y="446"/>
                      <a:pt x="544" y="446"/>
                      <a:pt x="544" y="446"/>
                    </a:cubicBezTo>
                    <a:lnTo>
                      <a:pt x="544" y="71"/>
                    </a:lnTo>
                    <a:close/>
                  </a:path>
                </a:pathLst>
              </a:custGeom>
              <a:grpFill/>
              <a:ln>
                <a:noFill/>
              </a:ln>
              <a:extLst/>
            </p:spPr>
            <p:txBody>
              <a:bodyPr wrap="none" lIns="45708" tIns="22854" rIns="45708" bIns="22854" anchor="ctr"/>
              <a:lstStyle/>
              <a:p>
                <a:endParaRPr lang="en-US" sz="3199">
                  <a:latin typeface="Roboto Light"/>
                </a:endParaRPr>
              </a:p>
            </p:txBody>
          </p:sp>
          <p:sp>
            <p:nvSpPr>
              <p:cNvPr id="67" name="Freeform 16"/>
              <p:cNvSpPr>
                <a:spLocks noChangeArrowheads="1"/>
              </p:cNvSpPr>
              <p:nvPr/>
            </p:nvSpPr>
            <p:spPr bwMode="auto">
              <a:xfrm>
                <a:off x="5723447" y="3514992"/>
                <a:ext cx="171450" cy="198438"/>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grpFill/>
              <a:ln>
                <a:noFill/>
              </a:ln>
              <a:extLst/>
            </p:spPr>
            <p:txBody>
              <a:bodyPr wrap="none" lIns="45708" tIns="22854" rIns="45708" bIns="22854" anchor="ctr"/>
              <a:lstStyle/>
              <a:p>
                <a:endParaRPr lang="en-US" sz="3199">
                  <a:latin typeface="Roboto Light"/>
                </a:endParaRPr>
              </a:p>
            </p:txBody>
          </p:sp>
          <p:sp>
            <p:nvSpPr>
              <p:cNvPr id="68" name="Freeform 17"/>
              <p:cNvSpPr>
                <a:spLocks noChangeArrowheads="1"/>
              </p:cNvSpPr>
              <p:nvPr/>
            </p:nvSpPr>
            <p:spPr bwMode="auto">
              <a:xfrm>
                <a:off x="5355147" y="3511817"/>
                <a:ext cx="182562" cy="211138"/>
              </a:xfrm>
              <a:custGeom>
                <a:avLst/>
                <a:gdLst>
                  <a:gd name="T0" fmla="*/ 61748637 w 509"/>
                  <a:gd name="T1" fmla="*/ 58478392 h 587"/>
                  <a:gd name="T2" fmla="*/ 61748637 w 509"/>
                  <a:gd name="T3" fmla="*/ 58478392 h 587"/>
                  <a:gd name="T4" fmla="*/ 59047150 w 509"/>
                  <a:gd name="T5" fmla="*/ 57572693 h 587"/>
                  <a:gd name="T6" fmla="*/ 56345663 w 509"/>
                  <a:gd name="T7" fmla="*/ 54855954 h 587"/>
                  <a:gd name="T8" fmla="*/ 56345663 w 509"/>
                  <a:gd name="T9" fmla="*/ 72192291 h 587"/>
                  <a:gd name="T10" fmla="*/ 52614799 w 509"/>
                  <a:gd name="T11" fmla="*/ 75814728 h 587"/>
                  <a:gd name="T12" fmla="*/ 49012696 w 509"/>
                  <a:gd name="T13" fmla="*/ 72192291 h 587"/>
                  <a:gd name="T14" fmla="*/ 49012696 w 509"/>
                  <a:gd name="T15" fmla="*/ 54855954 h 587"/>
                  <a:gd name="T16" fmla="*/ 47211824 w 509"/>
                  <a:gd name="T17" fmla="*/ 57572693 h 587"/>
                  <a:gd name="T18" fmla="*/ 44510337 w 509"/>
                  <a:gd name="T19" fmla="*/ 58478392 h 587"/>
                  <a:gd name="T20" fmla="*/ 40908235 w 509"/>
                  <a:gd name="T21" fmla="*/ 54855954 h 587"/>
                  <a:gd name="T22" fmla="*/ 41808850 w 509"/>
                  <a:gd name="T23" fmla="*/ 52138857 h 587"/>
                  <a:gd name="T24" fmla="*/ 50813927 w 509"/>
                  <a:gd name="T25" fmla="*/ 43858794 h 587"/>
                  <a:gd name="T26" fmla="*/ 52614799 w 509"/>
                  <a:gd name="T27" fmla="*/ 42953095 h 587"/>
                  <a:gd name="T28" fmla="*/ 55445048 w 509"/>
                  <a:gd name="T29" fmla="*/ 43858794 h 587"/>
                  <a:gd name="T30" fmla="*/ 63549509 w 509"/>
                  <a:gd name="T31" fmla="*/ 52138857 h 587"/>
                  <a:gd name="T32" fmla="*/ 65350381 w 509"/>
                  <a:gd name="T33" fmla="*/ 54855954 h 587"/>
                  <a:gd name="T34" fmla="*/ 61748637 w 509"/>
                  <a:gd name="T35" fmla="*/ 58478392 h 587"/>
                  <a:gd name="T36" fmla="*/ 39107363 w 509"/>
                  <a:gd name="T37" fmla="*/ 49292630 h 587"/>
                  <a:gd name="T38" fmla="*/ 39107363 w 509"/>
                  <a:gd name="T39" fmla="*/ 49292630 h 587"/>
                  <a:gd name="T40" fmla="*/ 37177729 w 509"/>
                  <a:gd name="T41" fmla="*/ 54855954 h 587"/>
                  <a:gd name="T42" fmla="*/ 44510337 w 509"/>
                  <a:gd name="T43" fmla="*/ 62100829 h 587"/>
                  <a:gd name="T44" fmla="*/ 45410952 w 509"/>
                  <a:gd name="T45" fmla="*/ 62100829 h 587"/>
                  <a:gd name="T46" fmla="*/ 45410952 w 509"/>
                  <a:gd name="T47" fmla="*/ 70380892 h 587"/>
                  <a:gd name="T48" fmla="*/ 3602102 w 509"/>
                  <a:gd name="T49" fmla="*/ 70380892 h 587"/>
                  <a:gd name="T50" fmla="*/ 0 w 509"/>
                  <a:gd name="T51" fmla="*/ 66758455 h 587"/>
                  <a:gd name="T52" fmla="*/ 0 w 509"/>
                  <a:gd name="T53" fmla="*/ 3622437 h 587"/>
                  <a:gd name="T54" fmla="*/ 3602102 w 509"/>
                  <a:gd name="T55" fmla="*/ 0 h 587"/>
                  <a:gd name="T56" fmla="*/ 11706564 w 509"/>
                  <a:gd name="T57" fmla="*/ 0 h 587"/>
                  <a:gd name="T58" fmla="*/ 11706564 w 509"/>
                  <a:gd name="T59" fmla="*/ 0 h 587"/>
                  <a:gd name="T60" fmla="*/ 22641275 w 509"/>
                  <a:gd name="T61" fmla="*/ 0 h 587"/>
                  <a:gd name="T62" fmla="*/ 22641275 w 509"/>
                  <a:gd name="T63" fmla="*/ 13713899 h 587"/>
                  <a:gd name="T64" fmla="*/ 22641275 w 509"/>
                  <a:gd name="T65" fmla="*/ 20959133 h 587"/>
                  <a:gd name="T66" fmla="*/ 29973883 w 509"/>
                  <a:gd name="T67" fmla="*/ 28333497 h 587"/>
                  <a:gd name="T68" fmla="*/ 37177729 w 509"/>
                  <a:gd name="T69" fmla="*/ 28333497 h 587"/>
                  <a:gd name="T70" fmla="*/ 52614799 w 509"/>
                  <a:gd name="T71" fmla="*/ 28333497 h 587"/>
                  <a:gd name="T72" fmla="*/ 52614799 w 509"/>
                  <a:gd name="T73" fmla="*/ 39330657 h 587"/>
                  <a:gd name="T74" fmla="*/ 48112440 w 509"/>
                  <a:gd name="T75" fmla="*/ 41141696 h 587"/>
                  <a:gd name="T76" fmla="*/ 39107363 w 509"/>
                  <a:gd name="T77" fmla="*/ 49292630 h 587"/>
                  <a:gd name="T78" fmla="*/ 29973883 w 509"/>
                  <a:gd name="T79" fmla="*/ 24711059 h 587"/>
                  <a:gd name="T80" fmla="*/ 29973883 w 509"/>
                  <a:gd name="T81" fmla="*/ 24711059 h 587"/>
                  <a:gd name="T82" fmla="*/ 26371780 w 509"/>
                  <a:gd name="T83" fmla="*/ 20959133 h 587"/>
                  <a:gd name="T84" fmla="*/ 26371780 w 509"/>
                  <a:gd name="T85" fmla="*/ 13713899 h 587"/>
                  <a:gd name="T86" fmla="*/ 26371780 w 509"/>
                  <a:gd name="T87" fmla="*/ 0 h 587"/>
                  <a:gd name="T88" fmla="*/ 26371780 w 509"/>
                  <a:gd name="T89" fmla="*/ 0 h 587"/>
                  <a:gd name="T90" fmla="*/ 52614799 w 509"/>
                  <a:gd name="T91" fmla="*/ 24711059 h 587"/>
                  <a:gd name="T92" fmla="*/ 37177729 w 509"/>
                  <a:gd name="T93" fmla="*/ 24711059 h 587"/>
                  <a:gd name="T94" fmla="*/ 29973883 w 509"/>
                  <a:gd name="T95" fmla="*/ 24711059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69" name="Freeform 18"/>
              <p:cNvSpPr>
                <a:spLocks noChangeArrowheads="1"/>
              </p:cNvSpPr>
              <p:nvPr/>
            </p:nvSpPr>
            <p:spPr bwMode="auto">
              <a:xfrm>
                <a:off x="7596696" y="1985962"/>
                <a:ext cx="184150" cy="211138"/>
              </a:xfrm>
              <a:custGeom>
                <a:avLst/>
                <a:gdLst>
                  <a:gd name="T0" fmla="*/ 65449438 w 510"/>
                  <a:gd name="T1" fmla="*/ 65852755 h 587"/>
                  <a:gd name="T2" fmla="*/ 65449438 w 510"/>
                  <a:gd name="T3" fmla="*/ 65852755 h 587"/>
                  <a:gd name="T4" fmla="*/ 57235625 w 510"/>
                  <a:gd name="T5" fmla="*/ 74003689 h 587"/>
                  <a:gd name="T6" fmla="*/ 54367579 w 510"/>
                  <a:gd name="T7" fmla="*/ 75814728 h 587"/>
                  <a:gd name="T8" fmla="*/ 51629522 w 510"/>
                  <a:gd name="T9" fmla="*/ 74003689 h 587"/>
                  <a:gd name="T10" fmla="*/ 43415710 w 510"/>
                  <a:gd name="T11" fmla="*/ 65852755 h 587"/>
                  <a:gd name="T12" fmla="*/ 42503264 w 510"/>
                  <a:gd name="T13" fmla="*/ 63006529 h 587"/>
                  <a:gd name="T14" fmla="*/ 46153767 w 510"/>
                  <a:gd name="T15" fmla="*/ 59384091 h 587"/>
                  <a:gd name="T16" fmla="*/ 47979019 w 510"/>
                  <a:gd name="T17" fmla="*/ 61195130 h 587"/>
                  <a:gd name="T18" fmla="*/ 50717076 w 510"/>
                  <a:gd name="T19" fmla="*/ 63006529 h 587"/>
                  <a:gd name="T20" fmla="*/ 50717076 w 510"/>
                  <a:gd name="T21" fmla="*/ 46575532 h 587"/>
                  <a:gd name="T22" fmla="*/ 54367579 w 510"/>
                  <a:gd name="T23" fmla="*/ 42953095 h 587"/>
                  <a:gd name="T24" fmla="*/ 58148432 w 510"/>
                  <a:gd name="T25" fmla="*/ 46575532 h 587"/>
                  <a:gd name="T26" fmla="*/ 58148432 w 510"/>
                  <a:gd name="T27" fmla="*/ 63006529 h 587"/>
                  <a:gd name="T28" fmla="*/ 60886489 w 510"/>
                  <a:gd name="T29" fmla="*/ 61195130 h 587"/>
                  <a:gd name="T30" fmla="*/ 62711741 w 510"/>
                  <a:gd name="T31" fmla="*/ 59384091 h 587"/>
                  <a:gd name="T32" fmla="*/ 66362244 w 510"/>
                  <a:gd name="T33" fmla="*/ 63006529 h 587"/>
                  <a:gd name="T34" fmla="*/ 65449438 w 510"/>
                  <a:gd name="T35" fmla="*/ 65852755 h 587"/>
                  <a:gd name="T36" fmla="*/ 47066212 w 510"/>
                  <a:gd name="T37" fmla="*/ 46575532 h 587"/>
                  <a:gd name="T38" fmla="*/ 47066212 w 510"/>
                  <a:gd name="T39" fmla="*/ 46575532 h 587"/>
                  <a:gd name="T40" fmla="*/ 47066212 w 510"/>
                  <a:gd name="T41" fmla="*/ 55761294 h 587"/>
                  <a:gd name="T42" fmla="*/ 46153767 w 510"/>
                  <a:gd name="T43" fmla="*/ 55761294 h 587"/>
                  <a:gd name="T44" fmla="*/ 38722051 w 510"/>
                  <a:gd name="T45" fmla="*/ 63006529 h 587"/>
                  <a:gd name="T46" fmla="*/ 40547302 w 510"/>
                  <a:gd name="T47" fmla="*/ 68569853 h 587"/>
                  <a:gd name="T48" fmla="*/ 42503264 w 510"/>
                  <a:gd name="T49" fmla="*/ 70380892 h 587"/>
                  <a:gd name="T50" fmla="*/ 3780852 w 510"/>
                  <a:gd name="T51" fmla="*/ 70380892 h 587"/>
                  <a:gd name="T52" fmla="*/ 0 w 510"/>
                  <a:gd name="T53" fmla="*/ 66758455 h 587"/>
                  <a:gd name="T54" fmla="*/ 0 w 510"/>
                  <a:gd name="T55" fmla="*/ 3622437 h 587"/>
                  <a:gd name="T56" fmla="*/ 3780852 w 510"/>
                  <a:gd name="T57" fmla="*/ 0 h 587"/>
                  <a:gd name="T58" fmla="*/ 12907471 w 510"/>
                  <a:gd name="T59" fmla="*/ 0 h 587"/>
                  <a:gd name="T60" fmla="*/ 12907471 w 510"/>
                  <a:gd name="T61" fmla="*/ 0 h 587"/>
                  <a:gd name="T62" fmla="*/ 23989329 w 510"/>
                  <a:gd name="T63" fmla="*/ 0 h 587"/>
                  <a:gd name="T64" fmla="*/ 23989329 w 510"/>
                  <a:gd name="T65" fmla="*/ 13713899 h 587"/>
                  <a:gd name="T66" fmla="*/ 23989329 w 510"/>
                  <a:gd name="T67" fmla="*/ 20959133 h 587"/>
                  <a:gd name="T68" fmla="*/ 31421045 w 510"/>
                  <a:gd name="T69" fmla="*/ 28333497 h 587"/>
                  <a:gd name="T70" fmla="*/ 38722051 w 510"/>
                  <a:gd name="T71" fmla="*/ 28333497 h 587"/>
                  <a:gd name="T72" fmla="*/ 54367579 w 510"/>
                  <a:gd name="T73" fmla="*/ 28333497 h 587"/>
                  <a:gd name="T74" fmla="*/ 54367579 w 510"/>
                  <a:gd name="T75" fmla="*/ 39330657 h 587"/>
                  <a:gd name="T76" fmla="*/ 54367579 w 510"/>
                  <a:gd name="T77" fmla="*/ 39330657 h 587"/>
                  <a:gd name="T78" fmla="*/ 47066212 w 510"/>
                  <a:gd name="T79" fmla="*/ 46575532 h 587"/>
                  <a:gd name="T80" fmla="*/ 31421045 w 510"/>
                  <a:gd name="T81" fmla="*/ 24711059 h 587"/>
                  <a:gd name="T82" fmla="*/ 31421045 w 510"/>
                  <a:gd name="T83" fmla="*/ 24711059 h 587"/>
                  <a:gd name="T84" fmla="*/ 27770542 w 510"/>
                  <a:gd name="T85" fmla="*/ 20959133 h 587"/>
                  <a:gd name="T86" fmla="*/ 27770542 w 510"/>
                  <a:gd name="T87" fmla="*/ 13713899 h 587"/>
                  <a:gd name="T88" fmla="*/ 27770542 w 510"/>
                  <a:gd name="T89" fmla="*/ 0 h 587"/>
                  <a:gd name="T90" fmla="*/ 27770542 w 510"/>
                  <a:gd name="T91" fmla="*/ 0 h 587"/>
                  <a:gd name="T92" fmla="*/ 54367579 w 510"/>
                  <a:gd name="T93" fmla="*/ 24711059 h 587"/>
                  <a:gd name="T94" fmla="*/ 38722051 w 510"/>
                  <a:gd name="T95" fmla="*/ 24711059 h 587"/>
                  <a:gd name="T96" fmla="*/ 31421045 w 510"/>
                  <a:gd name="T97" fmla="*/ 24711059 h 5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0" h="587">
                    <a:moveTo>
                      <a:pt x="502" y="509"/>
                    </a:moveTo>
                    <a:lnTo>
                      <a:pt x="502" y="509"/>
                    </a:lnTo>
                    <a:cubicBezTo>
                      <a:pt x="439" y="572"/>
                      <a:pt x="439" y="572"/>
                      <a:pt x="439" y="572"/>
                    </a:cubicBezTo>
                    <a:cubicBezTo>
                      <a:pt x="432" y="579"/>
                      <a:pt x="424" y="586"/>
                      <a:pt x="417" y="586"/>
                    </a:cubicBezTo>
                    <a:cubicBezTo>
                      <a:pt x="410" y="586"/>
                      <a:pt x="403" y="579"/>
                      <a:pt x="396" y="572"/>
                    </a:cubicBezTo>
                    <a:cubicBezTo>
                      <a:pt x="333" y="509"/>
                      <a:pt x="333" y="509"/>
                      <a:pt x="333" y="509"/>
                    </a:cubicBezTo>
                    <a:cubicBezTo>
                      <a:pt x="326" y="502"/>
                      <a:pt x="326" y="495"/>
                      <a:pt x="326" y="487"/>
                    </a:cubicBezTo>
                    <a:cubicBezTo>
                      <a:pt x="326" y="473"/>
                      <a:pt x="333" y="459"/>
                      <a:pt x="354" y="459"/>
                    </a:cubicBezTo>
                    <a:cubicBezTo>
                      <a:pt x="361" y="459"/>
                      <a:pt x="368" y="466"/>
                      <a:pt x="368" y="473"/>
                    </a:cubicBezTo>
                    <a:cubicBezTo>
                      <a:pt x="389" y="487"/>
                      <a:pt x="389" y="487"/>
                      <a:pt x="389" y="487"/>
                    </a:cubicBezTo>
                    <a:cubicBezTo>
                      <a:pt x="389" y="360"/>
                      <a:pt x="389" y="360"/>
                      <a:pt x="389" y="360"/>
                    </a:cubicBezTo>
                    <a:cubicBezTo>
                      <a:pt x="389" y="339"/>
                      <a:pt x="403" y="332"/>
                      <a:pt x="417" y="332"/>
                    </a:cubicBezTo>
                    <a:cubicBezTo>
                      <a:pt x="432" y="332"/>
                      <a:pt x="446" y="339"/>
                      <a:pt x="446" y="360"/>
                    </a:cubicBezTo>
                    <a:cubicBezTo>
                      <a:pt x="446" y="487"/>
                      <a:pt x="446" y="487"/>
                      <a:pt x="446" y="487"/>
                    </a:cubicBezTo>
                    <a:cubicBezTo>
                      <a:pt x="467" y="473"/>
                      <a:pt x="467" y="473"/>
                      <a:pt x="467" y="473"/>
                    </a:cubicBezTo>
                    <a:cubicBezTo>
                      <a:pt x="467" y="466"/>
                      <a:pt x="474" y="459"/>
                      <a:pt x="481" y="459"/>
                    </a:cubicBezTo>
                    <a:cubicBezTo>
                      <a:pt x="502" y="459"/>
                      <a:pt x="509" y="473"/>
                      <a:pt x="509" y="487"/>
                    </a:cubicBezTo>
                    <a:cubicBezTo>
                      <a:pt x="509" y="495"/>
                      <a:pt x="509" y="502"/>
                      <a:pt x="502" y="509"/>
                    </a:cubicBezTo>
                    <a:close/>
                    <a:moveTo>
                      <a:pt x="361" y="360"/>
                    </a:moveTo>
                    <a:lnTo>
                      <a:pt x="361" y="360"/>
                    </a:lnTo>
                    <a:cubicBezTo>
                      <a:pt x="361" y="431"/>
                      <a:pt x="361" y="431"/>
                      <a:pt x="361" y="431"/>
                    </a:cubicBezTo>
                    <a:lnTo>
                      <a:pt x="354" y="431"/>
                    </a:lnTo>
                    <a:cubicBezTo>
                      <a:pt x="319" y="431"/>
                      <a:pt x="297" y="459"/>
                      <a:pt x="297" y="487"/>
                    </a:cubicBezTo>
                    <a:cubicBezTo>
                      <a:pt x="297" y="509"/>
                      <a:pt x="304" y="523"/>
                      <a:pt x="311" y="530"/>
                    </a:cubicBezTo>
                    <a:cubicBezTo>
                      <a:pt x="326" y="544"/>
                      <a:pt x="326" y="544"/>
                      <a:pt x="326" y="544"/>
                    </a:cubicBezTo>
                    <a:cubicBezTo>
                      <a:pt x="29" y="544"/>
                      <a:pt x="29" y="544"/>
                      <a:pt x="29" y="544"/>
                    </a:cubicBezTo>
                    <a:cubicBezTo>
                      <a:pt x="15" y="544"/>
                      <a:pt x="0" y="537"/>
                      <a:pt x="0" y="516"/>
                    </a:cubicBezTo>
                    <a:cubicBezTo>
                      <a:pt x="0" y="28"/>
                      <a:pt x="0" y="28"/>
                      <a:pt x="0" y="28"/>
                    </a:cubicBezTo>
                    <a:cubicBezTo>
                      <a:pt x="0" y="14"/>
                      <a:pt x="15" y="0"/>
                      <a:pt x="29"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6" y="219"/>
                      <a:pt x="241" y="219"/>
                    </a:cubicBezTo>
                    <a:cubicBezTo>
                      <a:pt x="297" y="219"/>
                      <a:pt x="297" y="219"/>
                      <a:pt x="297" y="219"/>
                    </a:cubicBezTo>
                    <a:cubicBezTo>
                      <a:pt x="417" y="219"/>
                      <a:pt x="417" y="219"/>
                      <a:pt x="417" y="219"/>
                    </a:cubicBezTo>
                    <a:cubicBezTo>
                      <a:pt x="417" y="304"/>
                      <a:pt x="417" y="304"/>
                      <a:pt x="417" y="304"/>
                    </a:cubicBezTo>
                    <a:cubicBezTo>
                      <a:pt x="389" y="304"/>
                      <a:pt x="361" y="325"/>
                      <a:pt x="361" y="360"/>
                    </a:cubicBezTo>
                    <a:close/>
                    <a:moveTo>
                      <a:pt x="241" y="191"/>
                    </a:moveTo>
                    <a:lnTo>
                      <a:pt x="241" y="191"/>
                    </a:lnTo>
                    <a:cubicBezTo>
                      <a:pt x="220" y="191"/>
                      <a:pt x="213" y="176"/>
                      <a:pt x="213" y="162"/>
                    </a:cubicBezTo>
                    <a:cubicBezTo>
                      <a:pt x="213" y="106"/>
                      <a:pt x="213" y="106"/>
                      <a:pt x="213" y="106"/>
                    </a:cubicBezTo>
                    <a:cubicBezTo>
                      <a:pt x="213" y="0"/>
                      <a:pt x="213" y="0"/>
                      <a:pt x="213"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0" name="Freeform 19"/>
              <p:cNvSpPr>
                <a:spLocks noChangeArrowheads="1"/>
              </p:cNvSpPr>
              <p:nvPr/>
            </p:nvSpPr>
            <p:spPr bwMode="auto">
              <a:xfrm>
                <a:off x="7218871" y="1985962"/>
                <a:ext cx="184150" cy="206375"/>
              </a:xfrm>
              <a:custGeom>
                <a:avLst/>
                <a:gdLst>
                  <a:gd name="T0" fmla="*/ 65449438 w 510"/>
                  <a:gd name="T1" fmla="*/ 58633190 h 573"/>
                  <a:gd name="T2" fmla="*/ 65449438 w 510"/>
                  <a:gd name="T3" fmla="*/ 58633190 h 573"/>
                  <a:gd name="T4" fmla="*/ 60886489 w 510"/>
                  <a:gd name="T5" fmla="*/ 63173440 h 573"/>
                  <a:gd name="T6" fmla="*/ 65449438 w 510"/>
                  <a:gd name="T7" fmla="*/ 68751328 h 573"/>
                  <a:gd name="T8" fmla="*/ 66362244 w 510"/>
                  <a:gd name="T9" fmla="*/ 70567284 h 573"/>
                  <a:gd name="T10" fmla="*/ 62711741 w 510"/>
                  <a:gd name="T11" fmla="*/ 74199556 h 573"/>
                  <a:gd name="T12" fmla="*/ 59973683 w 510"/>
                  <a:gd name="T13" fmla="*/ 73291578 h 573"/>
                  <a:gd name="T14" fmla="*/ 55280025 w 510"/>
                  <a:gd name="T15" fmla="*/ 68751328 h 573"/>
                  <a:gd name="T16" fmla="*/ 50717076 w 510"/>
                  <a:gd name="T17" fmla="*/ 73291578 h 573"/>
                  <a:gd name="T18" fmla="*/ 47979019 w 510"/>
                  <a:gd name="T19" fmla="*/ 74199556 h 573"/>
                  <a:gd name="T20" fmla="*/ 44328516 w 510"/>
                  <a:gd name="T21" fmla="*/ 70567284 h 573"/>
                  <a:gd name="T22" fmla="*/ 45240961 w 510"/>
                  <a:gd name="T23" fmla="*/ 68751328 h 573"/>
                  <a:gd name="T24" fmla="*/ 45240961 w 510"/>
                  <a:gd name="T25" fmla="*/ 68751328 h 573"/>
                  <a:gd name="T26" fmla="*/ 49804270 w 510"/>
                  <a:gd name="T27" fmla="*/ 63173440 h 573"/>
                  <a:gd name="T28" fmla="*/ 45240961 w 510"/>
                  <a:gd name="T29" fmla="*/ 58633190 h 573"/>
                  <a:gd name="T30" fmla="*/ 44328516 w 510"/>
                  <a:gd name="T31" fmla="*/ 55908896 h 573"/>
                  <a:gd name="T32" fmla="*/ 47979019 w 510"/>
                  <a:gd name="T33" fmla="*/ 52276985 h 573"/>
                  <a:gd name="T34" fmla="*/ 50717076 w 510"/>
                  <a:gd name="T35" fmla="*/ 54092940 h 573"/>
                  <a:gd name="T36" fmla="*/ 55280025 w 510"/>
                  <a:gd name="T37" fmla="*/ 58633190 h 573"/>
                  <a:gd name="T38" fmla="*/ 59973683 w 510"/>
                  <a:gd name="T39" fmla="*/ 54092940 h 573"/>
                  <a:gd name="T40" fmla="*/ 59973683 w 510"/>
                  <a:gd name="T41" fmla="*/ 54092940 h 573"/>
                  <a:gd name="T42" fmla="*/ 62711741 w 510"/>
                  <a:gd name="T43" fmla="*/ 52276985 h 573"/>
                  <a:gd name="T44" fmla="*/ 66362244 w 510"/>
                  <a:gd name="T45" fmla="*/ 55908896 h 573"/>
                  <a:gd name="T46" fmla="*/ 65449438 w 510"/>
                  <a:gd name="T47" fmla="*/ 58633190 h 573"/>
                  <a:gd name="T48" fmla="*/ 54367579 w 510"/>
                  <a:gd name="T49" fmla="*/ 52276985 h 573"/>
                  <a:gd name="T50" fmla="*/ 54367579 w 510"/>
                  <a:gd name="T51" fmla="*/ 52276985 h 573"/>
                  <a:gd name="T52" fmla="*/ 54367579 w 510"/>
                  <a:gd name="T53" fmla="*/ 52276985 h 573"/>
                  <a:gd name="T54" fmla="*/ 53454773 w 510"/>
                  <a:gd name="T55" fmla="*/ 51238987 h 573"/>
                  <a:gd name="T56" fmla="*/ 53454773 w 510"/>
                  <a:gd name="T57" fmla="*/ 51238987 h 573"/>
                  <a:gd name="T58" fmla="*/ 47979019 w 510"/>
                  <a:gd name="T59" fmla="*/ 48515053 h 573"/>
                  <a:gd name="T60" fmla="*/ 40547302 w 510"/>
                  <a:gd name="T61" fmla="*/ 55908896 h 573"/>
                  <a:gd name="T62" fmla="*/ 42503264 w 510"/>
                  <a:gd name="T63" fmla="*/ 61357124 h 573"/>
                  <a:gd name="T64" fmla="*/ 42503264 w 510"/>
                  <a:gd name="T65" fmla="*/ 61357124 h 573"/>
                  <a:gd name="T66" fmla="*/ 45240961 w 510"/>
                  <a:gd name="T67" fmla="*/ 63173440 h 573"/>
                  <a:gd name="T68" fmla="*/ 42503264 w 510"/>
                  <a:gd name="T69" fmla="*/ 66027034 h 573"/>
                  <a:gd name="T70" fmla="*/ 42503264 w 510"/>
                  <a:gd name="T71" fmla="*/ 66027034 h 573"/>
                  <a:gd name="T72" fmla="*/ 40547302 w 510"/>
                  <a:gd name="T73" fmla="*/ 70567284 h 573"/>
                  <a:gd name="T74" fmla="*/ 37809606 w 510"/>
                  <a:gd name="T75" fmla="*/ 70567284 h 573"/>
                  <a:gd name="T76" fmla="*/ 37809606 w 510"/>
                  <a:gd name="T77" fmla="*/ 70567284 h 573"/>
                  <a:gd name="T78" fmla="*/ 3780852 w 510"/>
                  <a:gd name="T79" fmla="*/ 70567284 h 573"/>
                  <a:gd name="T80" fmla="*/ 0 w 510"/>
                  <a:gd name="T81" fmla="*/ 66935372 h 573"/>
                  <a:gd name="T82" fmla="*/ 0 w 510"/>
                  <a:gd name="T83" fmla="*/ 3632272 h 573"/>
                  <a:gd name="T84" fmla="*/ 3780852 w 510"/>
                  <a:gd name="T85" fmla="*/ 0 h 573"/>
                  <a:gd name="T86" fmla="*/ 11994664 w 510"/>
                  <a:gd name="T87" fmla="*/ 0 h 573"/>
                  <a:gd name="T88" fmla="*/ 23076884 w 510"/>
                  <a:gd name="T89" fmla="*/ 0 h 573"/>
                  <a:gd name="T90" fmla="*/ 23076884 w 510"/>
                  <a:gd name="T91" fmla="*/ 13750410 h 573"/>
                  <a:gd name="T92" fmla="*/ 23076884 w 510"/>
                  <a:gd name="T93" fmla="*/ 21014594 h 573"/>
                  <a:gd name="T94" fmla="*/ 30508239 w 510"/>
                  <a:gd name="T95" fmla="*/ 28408437 h 573"/>
                  <a:gd name="T96" fmla="*/ 37809606 w 510"/>
                  <a:gd name="T97" fmla="*/ 28408437 h 573"/>
                  <a:gd name="T98" fmla="*/ 54367579 w 510"/>
                  <a:gd name="T99" fmla="*/ 28408437 h 573"/>
                  <a:gd name="T100" fmla="*/ 54367579 w 510"/>
                  <a:gd name="T101" fmla="*/ 48515053 h 573"/>
                  <a:gd name="T102" fmla="*/ 54367579 w 510"/>
                  <a:gd name="T103" fmla="*/ 48515053 h 573"/>
                  <a:gd name="T104" fmla="*/ 54367579 w 510"/>
                  <a:gd name="T105" fmla="*/ 52276985 h 573"/>
                  <a:gd name="T106" fmla="*/ 30508239 w 510"/>
                  <a:gd name="T107" fmla="*/ 24776525 h 573"/>
                  <a:gd name="T108" fmla="*/ 30508239 w 510"/>
                  <a:gd name="T109" fmla="*/ 24776525 h 573"/>
                  <a:gd name="T110" fmla="*/ 26727387 w 510"/>
                  <a:gd name="T111" fmla="*/ 21014594 h 573"/>
                  <a:gd name="T112" fmla="*/ 26727387 w 510"/>
                  <a:gd name="T113" fmla="*/ 13750410 h 573"/>
                  <a:gd name="T114" fmla="*/ 26727387 w 510"/>
                  <a:gd name="T115" fmla="*/ 0 h 573"/>
                  <a:gd name="T116" fmla="*/ 54367579 w 510"/>
                  <a:gd name="T117" fmla="*/ 24776525 h 573"/>
                  <a:gd name="T118" fmla="*/ 37809606 w 510"/>
                  <a:gd name="T119" fmla="*/ 24776525 h 573"/>
                  <a:gd name="T120" fmla="*/ 30508239 w 510"/>
                  <a:gd name="T121" fmla="*/ 24776525 h 5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0" h="573">
                    <a:moveTo>
                      <a:pt x="502" y="452"/>
                    </a:moveTo>
                    <a:lnTo>
                      <a:pt x="502" y="452"/>
                    </a:lnTo>
                    <a:cubicBezTo>
                      <a:pt x="467" y="487"/>
                      <a:pt x="467" y="487"/>
                      <a:pt x="467" y="487"/>
                    </a:cubicBezTo>
                    <a:cubicBezTo>
                      <a:pt x="502" y="530"/>
                      <a:pt x="502" y="530"/>
                      <a:pt x="502" y="530"/>
                    </a:cubicBezTo>
                    <a:cubicBezTo>
                      <a:pt x="509" y="530"/>
                      <a:pt x="509" y="537"/>
                      <a:pt x="509" y="544"/>
                    </a:cubicBezTo>
                    <a:cubicBezTo>
                      <a:pt x="509" y="565"/>
                      <a:pt x="495" y="572"/>
                      <a:pt x="481" y="572"/>
                    </a:cubicBezTo>
                    <a:cubicBezTo>
                      <a:pt x="474" y="572"/>
                      <a:pt x="467" y="572"/>
                      <a:pt x="460" y="565"/>
                    </a:cubicBezTo>
                    <a:cubicBezTo>
                      <a:pt x="424" y="530"/>
                      <a:pt x="424" y="530"/>
                      <a:pt x="424" y="530"/>
                    </a:cubicBezTo>
                    <a:cubicBezTo>
                      <a:pt x="389" y="565"/>
                      <a:pt x="389" y="565"/>
                      <a:pt x="389" y="565"/>
                    </a:cubicBezTo>
                    <a:cubicBezTo>
                      <a:pt x="382" y="572"/>
                      <a:pt x="375" y="572"/>
                      <a:pt x="368" y="572"/>
                    </a:cubicBezTo>
                    <a:cubicBezTo>
                      <a:pt x="354" y="572"/>
                      <a:pt x="340" y="565"/>
                      <a:pt x="340" y="544"/>
                    </a:cubicBezTo>
                    <a:cubicBezTo>
                      <a:pt x="340" y="537"/>
                      <a:pt x="340" y="530"/>
                      <a:pt x="347" y="530"/>
                    </a:cubicBezTo>
                    <a:cubicBezTo>
                      <a:pt x="382" y="487"/>
                      <a:pt x="382" y="487"/>
                      <a:pt x="382" y="487"/>
                    </a:cubicBezTo>
                    <a:cubicBezTo>
                      <a:pt x="347" y="452"/>
                      <a:pt x="347" y="452"/>
                      <a:pt x="347" y="452"/>
                    </a:cubicBezTo>
                    <a:cubicBezTo>
                      <a:pt x="340" y="445"/>
                      <a:pt x="340" y="438"/>
                      <a:pt x="340" y="431"/>
                    </a:cubicBezTo>
                    <a:cubicBezTo>
                      <a:pt x="340" y="417"/>
                      <a:pt x="354" y="403"/>
                      <a:pt x="368" y="403"/>
                    </a:cubicBezTo>
                    <a:cubicBezTo>
                      <a:pt x="375" y="403"/>
                      <a:pt x="382" y="410"/>
                      <a:pt x="389" y="417"/>
                    </a:cubicBezTo>
                    <a:cubicBezTo>
                      <a:pt x="424" y="452"/>
                      <a:pt x="424" y="452"/>
                      <a:pt x="424" y="452"/>
                    </a:cubicBezTo>
                    <a:cubicBezTo>
                      <a:pt x="460" y="417"/>
                      <a:pt x="460" y="417"/>
                      <a:pt x="460" y="417"/>
                    </a:cubicBezTo>
                    <a:cubicBezTo>
                      <a:pt x="467" y="410"/>
                      <a:pt x="474" y="403"/>
                      <a:pt x="481" y="403"/>
                    </a:cubicBezTo>
                    <a:cubicBezTo>
                      <a:pt x="495" y="403"/>
                      <a:pt x="509" y="417"/>
                      <a:pt x="509" y="431"/>
                    </a:cubicBezTo>
                    <a:cubicBezTo>
                      <a:pt x="509" y="438"/>
                      <a:pt x="509" y="445"/>
                      <a:pt x="502" y="452"/>
                    </a:cubicBezTo>
                    <a:close/>
                    <a:moveTo>
                      <a:pt x="417" y="403"/>
                    </a:moveTo>
                    <a:lnTo>
                      <a:pt x="417" y="403"/>
                    </a:lnTo>
                    <a:cubicBezTo>
                      <a:pt x="410" y="395"/>
                      <a:pt x="410" y="395"/>
                      <a:pt x="410" y="395"/>
                    </a:cubicBezTo>
                    <a:cubicBezTo>
                      <a:pt x="396" y="381"/>
                      <a:pt x="382" y="374"/>
                      <a:pt x="368" y="374"/>
                    </a:cubicBezTo>
                    <a:cubicBezTo>
                      <a:pt x="340" y="374"/>
                      <a:pt x="311" y="403"/>
                      <a:pt x="311" y="431"/>
                    </a:cubicBezTo>
                    <a:cubicBezTo>
                      <a:pt x="311" y="452"/>
                      <a:pt x="318" y="466"/>
                      <a:pt x="326" y="473"/>
                    </a:cubicBezTo>
                    <a:cubicBezTo>
                      <a:pt x="347" y="487"/>
                      <a:pt x="347" y="487"/>
                      <a:pt x="347" y="487"/>
                    </a:cubicBezTo>
                    <a:cubicBezTo>
                      <a:pt x="326" y="509"/>
                      <a:pt x="326" y="509"/>
                      <a:pt x="326" y="509"/>
                    </a:cubicBezTo>
                    <a:cubicBezTo>
                      <a:pt x="318" y="516"/>
                      <a:pt x="311" y="530"/>
                      <a:pt x="311" y="544"/>
                    </a:cubicBezTo>
                    <a:cubicBezTo>
                      <a:pt x="290" y="544"/>
                      <a:pt x="290" y="544"/>
                      <a:pt x="290" y="544"/>
                    </a:cubicBezTo>
                    <a:cubicBezTo>
                      <a:pt x="29" y="544"/>
                      <a:pt x="29" y="544"/>
                      <a:pt x="29" y="544"/>
                    </a:cubicBezTo>
                    <a:cubicBezTo>
                      <a:pt x="15" y="544"/>
                      <a:pt x="0" y="537"/>
                      <a:pt x="0" y="516"/>
                    </a:cubicBezTo>
                    <a:cubicBezTo>
                      <a:pt x="0" y="28"/>
                      <a:pt x="0" y="28"/>
                      <a:pt x="0" y="28"/>
                    </a:cubicBezTo>
                    <a:cubicBezTo>
                      <a:pt x="0" y="14"/>
                      <a:pt x="15"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7" y="219"/>
                      <a:pt x="417" y="219"/>
                      <a:pt x="417" y="219"/>
                    </a:cubicBezTo>
                    <a:cubicBezTo>
                      <a:pt x="417" y="374"/>
                      <a:pt x="417" y="374"/>
                      <a:pt x="417" y="374"/>
                    </a:cubicBezTo>
                    <a:lnTo>
                      <a:pt x="417" y="403"/>
                    </a:lnTo>
                    <a:close/>
                    <a:moveTo>
                      <a:pt x="234" y="191"/>
                    </a:moveTo>
                    <a:lnTo>
                      <a:pt x="234" y="191"/>
                    </a:lnTo>
                    <a:cubicBezTo>
                      <a:pt x="220"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1" name="Freeform 20"/>
              <p:cNvSpPr>
                <a:spLocks noChangeArrowheads="1"/>
              </p:cNvSpPr>
              <p:nvPr/>
            </p:nvSpPr>
            <p:spPr bwMode="auto">
              <a:xfrm>
                <a:off x="6839459" y="1985962"/>
                <a:ext cx="184150" cy="201713"/>
              </a:xfrm>
              <a:custGeom>
                <a:avLst/>
                <a:gdLst>
                  <a:gd name="T0" fmla="*/ 64536992 w 510"/>
                  <a:gd name="T1" fmla="*/ 61528392 h 559"/>
                  <a:gd name="T2" fmla="*/ 64536992 w 510"/>
                  <a:gd name="T3" fmla="*/ 61528392 h 559"/>
                  <a:gd name="T4" fmla="*/ 55280025 w 510"/>
                  <a:gd name="T5" fmla="*/ 70763999 h 559"/>
                  <a:gd name="T6" fmla="*/ 52542328 w 510"/>
                  <a:gd name="T7" fmla="*/ 72585008 h 559"/>
                  <a:gd name="T8" fmla="*/ 49804270 w 510"/>
                  <a:gd name="T9" fmla="*/ 70763999 h 559"/>
                  <a:gd name="T10" fmla="*/ 45240961 w 510"/>
                  <a:gd name="T11" fmla="*/ 66211296 h 559"/>
                  <a:gd name="T12" fmla="*/ 44328516 w 510"/>
                  <a:gd name="T13" fmla="*/ 63349401 h 559"/>
                  <a:gd name="T14" fmla="*/ 47979019 w 510"/>
                  <a:gd name="T15" fmla="*/ 59707023 h 559"/>
                  <a:gd name="T16" fmla="*/ 49804270 w 510"/>
                  <a:gd name="T17" fmla="*/ 61528392 h 559"/>
                  <a:gd name="T18" fmla="*/ 52542328 w 510"/>
                  <a:gd name="T19" fmla="*/ 63349401 h 559"/>
                  <a:gd name="T20" fmla="*/ 59973683 w 510"/>
                  <a:gd name="T21" fmla="*/ 56065005 h 559"/>
                  <a:gd name="T22" fmla="*/ 59973683 w 510"/>
                  <a:gd name="T23" fmla="*/ 56065005 h 559"/>
                  <a:gd name="T24" fmla="*/ 62711741 w 510"/>
                  <a:gd name="T25" fmla="*/ 55154320 h 559"/>
                  <a:gd name="T26" fmla="*/ 66362244 w 510"/>
                  <a:gd name="T27" fmla="*/ 58796699 h 559"/>
                  <a:gd name="T28" fmla="*/ 64536992 w 510"/>
                  <a:gd name="T29" fmla="*/ 61528392 h 559"/>
                  <a:gd name="T30" fmla="*/ 53454773 w 510"/>
                  <a:gd name="T31" fmla="*/ 56975329 h 559"/>
                  <a:gd name="T32" fmla="*/ 53454773 w 510"/>
                  <a:gd name="T33" fmla="*/ 56975329 h 559"/>
                  <a:gd name="T34" fmla="*/ 52542328 w 510"/>
                  <a:gd name="T35" fmla="*/ 57886014 h 559"/>
                  <a:gd name="T36" fmla="*/ 47979019 w 510"/>
                  <a:gd name="T37" fmla="*/ 56065005 h 559"/>
                  <a:gd name="T38" fmla="*/ 40547302 w 510"/>
                  <a:gd name="T39" fmla="*/ 63349401 h 559"/>
                  <a:gd name="T40" fmla="*/ 42372554 w 510"/>
                  <a:gd name="T41" fmla="*/ 68942990 h 559"/>
                  <a:gd name="T42" fmla="*/ 42372554 w 510"/>
                  <a:gd name="T43" fmla="*/ 68942990 h 559"/>
                  <a:gd name="T44" fmla="*/ 44328516 w 510"/>
                  <a:gd name="T45" fmla="*/ 70763999 h 559"/>
                  <a:gd name="T46" fmla="*/ 44328516 w 510"/>
                  <a:gd name="T47" fmla="*/ 70763999 h 559"/>
                  <a:gd name="T48" fmla="*/ 31421045 w 510"/>
                  <a:gd name="T49" fmla="*/ 70763999 h 559"/>
                  <a:gd name="T50" fmla="*/ 31421045 w 510"/>
                  <a:gd name="T51" fmla="*/ 70763999 h 559"/>
                  <a:gd name="T52" fmla="*/ 3780852 w 510"/>
                  <a:gd name="T53" fmla="*/ 70763999 h 559"/>
                  <a:gd name="T54" fmla="*/ 0 w 510"/>
                  <a:gd name="T55" fmla="*/ 67121620 h 559"/>
                  <a:gd name="T56" fmla="*/ 0 w 510"/>
                  <a:gd name="T57" fmla="*/ 3642379 h 559"/>
                  <a:gd name="T58" fmla="*/ 3780852 w 510"/>
                  <a:gd name="T59" fmla="*/ 0 h 559"/>
                  <a:gd name="T60" fmla="*/ 11994664 w 510"/>
                  <a:gd name="T61" fmla="*/ 0 h 559"/>
                  <a:gd name="T62" fmla="*/ 23076884 w 510"/>
                  <a:gd name="T63" fmla="*/ 0 h 559"/>
                  <a:gd name="T64" fmla="*/ 23076884 w 510"/>
                  <a:gd name="T65" fmla="*/ 13788670 h 559"/>
                  <a:gd name="T66" fmla="*/ 23076884 w 510"/>
                  <a:gd name="T67" fmla="*/ 21073067 h 559"/>
                  <a:gd name="T68" fmla="*/ 30508239 w 510"/>
                  <a:gd name="T69" fmla="*/ 28487664 h 559"/>
                  <a:gd name="T70" fmla="*/ 37809606 w 510"/>
                  <a:gd name="T71" fmla="*/ 28487664 h 559"/>
                  <a:gd name="T72" fmla="*/ 53454773 w 510"/>
                  <a:gd name="T73" fmla="*/ 28487664 h 559"/>
                  <a:gd name="T74" fmla="*/ 53454773 w 510"/>
                  <a:gd name="T75" fmla="*/ 50471416 h 559"/>
                  <a:gd name="T76" fmla="*/ 53454773 w 510"/>
                  <a:gd name="T77" fmla="*/ 50471416 h 559"/>
                  <a:gd name="T78" fmla="*/ 53454773 w 510"/>
                  <a:gd name="T79" fmla="*/ 56975329 h 559"/>
                  <a:gd name="T80" fmla="*/ 30508239 w 510"/>
                  <a:gd name="T81" fmla="*/ 24845286 h 559"/>
                  <a:gd name="T82" fmla="*/ 30508239 w 510"/>
                  <a:gd name="T83" fmla="*/ 24845286 h 559"/>
                  <a:gd name="T84" fmla="*/ 26727387 w 510"/>
                  <a:gd name="T85" fmla="*/ 21073067 h 559"/>
                  <a:gd name="T86" fmla="*/ 26727387 w 510"/>
                  <a:gd name="T87" fmla="*/ 13788670 h 559"/>
                  <a:gd name="T88" fmla="*/ 26727387 w 510"/>
                  <a:gd name="T89" fmla="*/ 0 h 559"/>
                  <a:gd name="T90" fmla="*/ 53454773 w 510"/>
                  <a:gd name="T91" fmla="*/ 24845286 h 559"/>
                  <a:gd name="T92" fmla="*/ 37809606 w 510"/>
                  <a:gd name="T93" fmla="*/ 24845286 h 559"/>
                  <a:gd name="T94" fmla="*/ 30508239 w 510"/>
                  <a:gd name="T95" fmla="*/ 24845286 h 5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0" h="559">
                    <a:moveTo>
                      <a:pt x="495" y="473"/>
                    </a:moveTo>
                    <a:lnTo>
                      <a:pt x="495" y="473"/>
                    </a:lnTo>
                    <a:cubicBezTo>
                      <a:pt x="424" y="544"/>
                      <a:pt x="424" y="544"/>
                      <a:pt x="424" y="544"/>
                    </a:cubicBezTo>
                    <a:cubicBezTo>
                      <a:pt x="417" y="551"/>
                      <a:pt x="410" y="558"/>
                      <a:pt x="403" y="558"/>
                    </a:cubicBezTo>
                    <a:cubicBezTo>
                      <a:pt x="396" y="558"/>
                      <a:pt x="389" y="551"/>
                      <a:pt x="382" y="544"/>
                    </a:cubicBezTo>
                    <a:cubicBezTo>
                      <a:pt x="347" y="509"/>
                      <a:pt x="347" y="509"/>
                      <a:pt x="347" y="509"/>
                    </a:cubicBezTo>
                    <a:cubicBezTo>
                      <a:pt x="340" y="502"/>
                      <a:pt x="340" y="495"/>
                      <a:pt x="340" y="487"/>
                    </a:cubicBezTo>
                    <a:cubicBezTo>
                      <a:pt x="340" y="473"/>
                      <a:pt x="347" y="459"/>
                      <a:pt x="368" y="459"/>
                    </a:cubicBezTo>
                    <a:cubicBezTo>
                      <a:pt x="375" y="459"/>
                      <a:pt x="382" y="466"/>
                      <a:pt x="382" y="473"/>
                    </a:cubicBezTo>
                    <a:cubicBezTo>
                      <a:pt x="403" y="487"/>
                      <a:pt x="403" y="487"/>
                      <a:pt x="403" y="487"/>
                    </a:cubicBezTo>
                    <a:cubicBezTo>
                      <a:pt x="460" y="431"/>
                      <a:pt x="460" y="431"/>
                      <a:pt x="460" y="431"/>
                    </a:cubicBezTo>
                    <a:cubicBezTo>
                      <a:pt x="467" y="424"/>
                      <a:pt x="474" y="424"/>
                      <a:pt x="481" y="424"/>
                    </a:cubicBezTo>
                    <a:cubicBezTo>
                      <a:pt x="495" y="424"/>
                      <a:pt x="509" y="438"/>
                      <a:pt x="509" y="452"/>
                    </a:cubicBezTo>
                    <a:cubicBezTo>
                      <a:pt x="509" y="459"/>
                      <a:pt x="502" y="466"/>
                      <a:pt x="495" y="473"/>
                    </a:cubicBezTo>
                    <a:close/>
                    <a:moveTo>
                      <a:pt x="410" y="438"/>
                    </a:moveTo>
                    <a:lnTo>
                      <a:pt x="410" y="438"/>
                    </a:lnTo>
                    <a:cubicBezTo>
                      <a:pt x="403" y="445"/>
                      <a:pt x="403" y="445"/>
                      <a:pt x="403" y="445"/>
                    </a:cubicBezTo>
                    <a:cubicBezTo>
                      <a:pt x="396" y="438"/>
                      <a:pt x="382" y="431"/>
                      <a:pt x="368" y="431"/>
                    </a:cubicBezTo>
                    <a:cubicBezTo>
                      <a:pt x="333" y="431"/>
                      <a:pt x="311" y="459"/>
                      <a:pt x="311" y="487"/>
                    </a:cubicBezTo>
                    <a:cubicBezTo>
                      <a:pt x="311" y="509"/>
                      <a:pt x="318" y="523"/>
                      <a:pt x="325" y="530"/>
                    </a:cubicBezTo>
                    <a:cubicBezTo>
                      <a:pt x="340" y="544"/>
                      <a:pt x="340" y="544"/>
                      <a:pt x="340" y="544"/>
                    </a:cubicBezTo>
                    <a:cubicBezTo>
                      <a:pt x="241" y="544"/>
                      <a:pt x="241" y="544"/>
                      <a:pt x="241" y="544"/>
                    </a:cubicBezTo>
                    <a:cubicBezTo>
                      <a:pt x="29" y="544"/>
                      <a:pt x="29" y="544"/>
                      <a:pt x="29" y="544"/>
                    </a:cubicBezTo>
                    <a:cubicBezTo>
                      <a:pt x="7" y="544"/>
                      <a:pt x="0" y="537"/>
                      <a:pt x="0" y="516"/>
                    </a:cubicBezTo>
                    <a:cubicBezTo>
                      <a:pt x="0" y="28"/>
                      <a:pt x="0" y="28"/>
                      <a:pt x="0" y="28"/>
                    </a:cubicBezTo>
                    <a:cubicBezTo>
                      <a:pt x="0" y="14"/>
                      <a:pt x="7"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0" y="219"/>
                      <a:pt x="410" y="219"/>
                      <a:pt x="410" y="219"/>
                    </a:cubicBezTo>
                    <a:cubicBezTo>
                      <a:pt x="410" y="388"/>
                      <a:pt x="410" y="388"/>
                      <a:pt x="410" y="388"/>
                    </a:cubicBezTo>
                    <a:lnTo>
                      <a:pt x="410" y="438"/>
                    </a:lnTo>
                    <a:close/>
                    <a:moveTo>
                      <a:pt x="234" y="191"/>
                    </a:moveTo>
                    <a:lnTo>
                      <a:pt x="234" y="191"/>
                    </a:lnTo>
                    <a:cubicBezTo>
                      <a:pt x="219" y="191"/>
                      <a:pt x="205" y="176"/>
                      <a:pt x="205" y="162"/>
                    </a:cubicBezTo>
                    <a:cubicBezTo>
                      <a:pt x="205" y="106"/>
                      <a:pt x="205" y="106"/>
                      <a:pt x="205" y="106"/>
                    </a:cubicBezTo>
                    <a:cubicBezTo>
                      <a:pt x="205" y="0"/>
                      <a:pt x="205" y="0"/>
                      <a:pt x="205" y="0"/>
                    </a:cubicBezTo>
                    <a:cubicBezTo>
                      <a:pt x="410" y="191"/>
                      <a:pt x="410" y="191"/>
                      <a:pt x="410"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2" name="Freeform 21"/>
              <p:cNvSpPr>
                <a:spLocks noChangeArrowheads="1"/>
              </p:cNvSpPr>
              <p:nvPr/>
            </p:nvSpPr>
            <p:spPr bwMode="auto">
              <a:xfrm>
                <a:off x="6458459" y="1985962"/>
                <a:ext cx="180975" cy="196850"/>
              </a:xfrm>
              <a:custGeom>
                <a:avLst/>
                <a:gdLst>
                  <a:gd name="T0" fmla="*/ 61359160 w 503"/>
                  <a:gd name="T1" fmla="*/ 67317282 h 545"/>
                  <a:gd name="T2" fmla="*/ 61359160 w 503"/>
                  <a:gd name="T3" fmla="*/ 67317282 h 545"/>
                  <a:gd name="T4" fmla="*/ 57605098 w 503"/>
                  <a:gd name="T5" fmla="*/ 67317282 h 545"/>
                  <a:gd name="T6" fmla="*/ 57605098 w 503"/>
                  <a:gd name="T7" fmla="*/ 67317282 h 545"/>
                  <a:gd name="T8" fmla="*/ 50356024 w 503"/>
                  <a:gd name="T9" fmla="*/ 67317282 h 545"/>
                  <a:gd name="T10" fmla="*/ 50356024 w 503"/>
                  <a:gd name="T11" fmla="*/ 67317282 h 545"/>
                  <a:gd name="T12" fmla="*/ 46731487 w 503"/>
                  <a:gd name="T13" fmla="*/ 67317282 h 545"/>
                  <a:gd name="T14" fmla="*/ 42977425 w 503"/>
                  <a:gd name="T15" fmla="*/ 63534150 h 545"/>
                  <a:gd name="T16" fmla="*/ 46731487 w 503"/>
                  <a:gd name="T17" fmla="*/ 59881048 h 545"/>
                  <a:gd name="T18" fmla="*/ 49449710 w 503"/>
                  <a:gd name="T19" fmla="*/ 59881048 h 545"/>
                  <a:gd name="T20" fmla="*/ 50356024 w 503"/>
                  <a:gd name="T21" fmla="*/ 59881048 h 545"/>
                  <a:gd name="T22" fmla="*/ 57605098 w 503"/>
                  <a:gd name="T23" fmla="*/ 59881048 h 545"/>
                  <a:gd name="T24" fmla="*/ 61359160 w 503"/>
                  <a:gd name="T25" fmla="*/ 59881048 h 545"/>
                  <a:gd name="T26" fmla="*/ 64983697 w 503"/>
                  <a:gd name="T27" fmla="*/ 63534150 h 545"/>
                  <a:gd name="T28" fmla="*/ 61359160 w 503"/>
                  <a:gd name="T29" fmla="*/ 67317282 h 545"/>
                  <a:gd name="T30" fmla="*/ 53980561 w 503"/>
                  <a:gd name="T31" fmla="*/ 48792072 h 545"/>
                  <a:gd name="T32" fmla="*/ 53980561 w 503"/>
                  <a:gd name="T33" fmla="*/ 48792072 h 545"/>
                  <a:gd name="T34" fmla="*/ 53980561 w 503"/>
                  <a:gd name="T35" fmla="*/ 56228306 h 545"/>
                  <a:gd name="T36" fmla="*/ 46731487 w 503"/>
                  <a:gd name="T37" fmla="*/ 56228306 h 545"/>
                  <a:gd name="T38" fmla="*/ 39352888 w 503"/>
                  <a:gd name="T39" fmla="*/ 63534150 h 545"/>
                  <a:gd name="T40" fmla="*/ 46731487 w 503"/>
                  <a:gd name="T41" fmla="*/ 70970385 h 545"/>
                  <a:gd name="T42" fmla="*/ 46731487 w 503"/>
                  <a:gd name="T43" fmla="*/ 70970385 h 545"/>
                  <a:gd name="T44" fmla="*/ 3624537 w 503"/>
                  <a:gd name="T45" fmla="*/ 70970385 h 545"/>
                  <a:gd name="T46" fmla="*/ 0 w 503"/>
                  <a:gd name="T47" fmla="*/ 67317282 h 545"/>
                  <a:gd name="T48" fmla="*/ 0 w 503"/>
                  <a:gd name="T49" fmla="*/ 3652741 h 545"/>
                  <a:gd name="T50" fmla="*/ 3624537 w 503"/>
                  <a:gd name="T51" fmla="*/ 0 h 545"/>
                  <a:gd name="T52" fmla="*/ 12815405 w 503"/>
                  <a:gd name="T53" fmla="*/ 0 h 545"/>
                  <a:gd name="T54" fmla="*/ 12815405 w 503"/>
                  <a:gd name="T55" fmla="*/ 0 h 545"/>
                  <a:gd name="T56" fmla="*/ 23818900 w 503"/>
                  <a:gd name="T57" fmla="*/ 0 h 545"/>
                  <a:gd name="T58" fmla="*/ 23818900 w 503"/>
                  <a:gd name="T59" fmla="*/ 13828622 h 545"/>
                  <a:gd name="T60" fmla="*/ 23818900 w 503"/>
                  <a:gd name="T61" fmla="*/ 21134466 h 545"/>
                  <a:gd name="T62" fmla="*/ 31197500 w 503"/>
                  <a:gd name="T63" fmla="*/ 28570701 h 545"/>
                  <a:gd name="T64" fmla="*/ 38446574 w 503"/>
                  <a:gd name="T65" fmla="*/ 28570701 h 545"/>
                  <a:gd name="T66" fmla="*/ 53980561 w 503"/>
                  <a:gd name="T67" fmla="*/ 28570701 h 545"/>
                  <a:gd name="T68" fmla="*/ 53980561 w 503"/>
                  <a:gd name="T69" fmla="*/ 48792072 h 545"/>
                  <a:gd name="T70" fmla="*/ 31197500 w 503"/>
                  <a:gd name="T71" fmla="*/ 24917959 h 545"/>
                  <a:gd name="T72" fmla="*/ 31197500 w 503"/>
                  <a:gd name="T73" fmla="*/ 24917959 h 545"/>
                  <a:gd name="T74" fmla="*/ 27443438 w 503"/>
                  <a:gd name="T75" fmla="*/ 21134466 h 545"/>
                  <a:gd name="T76" fmla="*/ 27443438 w 503"/>
                  <a:gd name="T77" fmla="*/ 13828622 h 545"/>
                  <a:gd name="T78" fmla="*/ 27443438 w 503"/>
                  <a:gd name="T79" fmla="*/ 0 h 545"/>
                  <a:gd name="T80" fmla="*/ 53980561 w 503"/>
                  <a:gd name="T81" fmla="*/ 24917959 h 545"/>
                  <a:gd name="T82" fmla="*/ 38446574 w 503"/>
                  <a:gd name="T83" fmla="*/ 24917959 h 545"/>
                  <a:gd name="T84" fmla="*/ 31197500 w 503"/>
                  <a:gd name="T85" fmla="*/ 24917959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3" h="545">
                    <a:moveTo>
                      <a:pt x="474" y="516"/>
                    </a:moveTo>
                    <a:lnTo>
                      <a:pt x="474" y="516"/>
                    </a:lnTo>
                    <a:cubicBezTo>
                      <a:pt x="445" y="516"/>
                      <a:pt x="445" y="516"/>
                      <a:pt x="445" y="516"/>
                    </a:cubicBezTo>
                    <a:cubicBezTo>
                      <a:pt x="389" y="516"/>
                      <a:pt x="389" y="516"/>
                      <a:pt x="389" y="516"/>
                    </a:cubicBezTo>
                    <a:cubicBezTo>
                      <a:pt x="361" y="516"/>
                      <a:pt x="361" y="516"/>
                      <a:pt x="361" y="516"/>
                    </a:cubicBezTo>
                    <a:cubicBezTo>
                      <a:pt x="347" y="516"/>
                      <a:pt x="332" y="509"/>
                      <a:pt x="332" y="487"/>
                    </a:cubicBezTo>
                    <a:cubicBezTo>
                      <a:pt x="332" y="473"/>
                      <a:pt x="347" y="459"/>
                      <a:pt x="361" y="459"/>
                    </a:cubicBezTo>
                    <a:cubicBezTo>
                      <a:pt x="382" y="459"/>
                      <a:pt x="382" y="459"/>
                      <a:pt x="382" y="459"/>
                    </a:cubicBezTo>
                    <a:cubicBezTo>
                      <a:pt x="389" y="459"/>
                      <a:pt x="389" y="459"/>
                      <a:pt x="389" y="459"/>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417" y="374"/>
                    </a:moveTo>
                    <a:lnTo>
                      <a:pt x="417" y="374"/>
                    </a:lnTo>
                    <a:cubicBezTo>
                      <a:pt x="417" y="431"/>
                      <a:pt x="417" y="431"/>
                      <a:pt x="417" y="431"/>
                    </a:cubicBezTo>
                    <a:cubicBezTo>
                      <a:pt x="361" y="431"/>
                      <a:pt x="361" y="431"/>
                      <a:pt x="361" y="431"/>
                    </a:cubicBezTo>
                    <a:cubicBezTo>
                      <a:pt x="332" y="431"/>
                      <a:pt x="304" y="459"/>
                      <a:pt x="304" y="487"/>
                    </a:cubicBezTo>
                    <a:cubicBezTo>
                      <a:pt x="304" y="523"/>
                      <a:pt x="332"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5" y="219"/>
                      <a:pt x="241" y="219"/>
                    </a:cubicBezTo>
                    <a:cubicBezTo>
                      <a:pt x="297" y="219"/>
                      <a:pt x="297" y="219"/>
                      <a:pt x="297" y="219"/>
                    </a:cubicBezTo>
                    <a:cubicBezTo>
                      <a:pt x="417" y="219"/>
                      <a:pt x="417" y="219"/>
                      <a:pt x="417" y="219"/>
                    </a:cubicBezTo>
                    <a:cubicBezTo>
                      <a:pt x="417" y="374"/>
                      <a:pt x="417" y="374"/>
                      <a:pt x="417" y="374"/>
                    </a:cubicBezTo>
                    <a:close/>
                    <a:moveTo>
                      <a:pt x="241" y="191"/>
                    </a:moveTo>
                    <a:lnTo>
                      <a:pt x="241"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3" name="Freeform 22"/>
              <p:cNvSpPr>
                <a:spLocks noChangeArrowheads="1"/>
              </p:cNvSpPr>
              <p:nvPr/>
            </p:nvSpPr>
            <p:spPr bwMode="auto">
              <a:xfrm>
                <a:off x="6079046" y="1985962"/>
                <a:ext cx="180975" cy="206375"/>
              </a:xfrm>
              <a:custGeom>
                <a:avLst/>
                <a:gdLst>
                  <a:gd name="T0" fmla="*/ 61359160 w 503"/>
                  <a:gd name="T1" fmla="*/ 66935372 h 573"/>
                  <a:gd name="T2" fmla="*/ 61359160 w 503"/>
                  <a:gd name="T3" fmla="*/ 66935372 h 573"/>
                  <a:gd name="T4" fmla="*/ 57605098 w 503"/>
                  <a:gd name="T5" fmla="*/ 66935372 h 573"/>
                  <a:gd name="T6" fmla="*/ 57605098 w 503"/>
                  <a:gd name="T7" fmla="*/ 70567284 h 573"/>
                  <a:gd name="T8" fmla="*/ 53980561 w 503"/>
                  <a:gd name="T9" fmla="*/ 74199556 h 573"/>
                  <a:gd name="T10" fmla="*/ 50356024 w 503"/>
                  <a:gd name="T11" fmla="*/ 70567284 h 573"/>
                  <a:gd name="T12" fmla="*/ 50356024 w 503"/>
                  <a:gd name="T13" fmla="*/ 66935372 h 573"/>
                  <a:gd name="T14" fmla="*/ 46731487 w 503"/>
                  <a:gd name="T15" fmla="*/ 66935372 h 573"/>
                  <a:gd name="T16" fmla="*/ 42977425 w 503"/>
                  <a:gd name="T17" fmla="*/ 63173440 h 573"/>
                  <a:gd name="T18" fmla="*/ 46731487 w 503"/>
                  <a:gd name="T19" fmla="*/ 59541168 h 573"/>
                  <a:gd name="T20" fmla="*/ 50356024 w 503"/>
                  <a:gd name="T21" fmla="*/ 59541168 h 573"/>
                  <a:gd name="T22" fmla="*/ 50356024 w 503"/>
                  <a:gd name="T23" fmla="*/ 55908896 h 573"/>
                  <a:gd name="T24" fmla="*/ 53980561 w 503"/>
                  <a:gd name="T25" fmla="*/ 52276985 h 573"/>
                  <a:gd name="T26" fmla="*/ 57605098 w 503"/>
                  <a:gd name="T27" fmla="*/ 55908896 h 573"/>
                  <a:gd name="T28" fmla="*/ 57605098 w 503"/>
                  <a:gd name="T29" fmla="*/ 59541168 h 573"/>
                  <a:gd name="T30" fmla="*/ 61359160 w 503"/>
                  <a:gd name="T31" fmla="*/ 59541168 h 573"/>
                  <a:gd name="T32" fmla="*/ 64983697 w 503"/>
                  <a:gd name="T33" fmla="*/ 63173440 h 573"/>
                  <a:gd name="T34" fmla="*/ 61359160 w 503"/>
                  <a:gd name="T35" fmla="*/ 66935372 h 573"/>
                  <a:gd name="T36" fmla="*/ 46731487 w 503"/>
                  <a:gd name="T37" fmla="*/ 55908896 h 573"/>
                  <a:gd name="T38" fmla="*/ 46731487 w 503"/>
                  <a:gd name="T39" fmla="*/ 55908896 h 573"/>
                  <a:gd name="T40" fmla="*/ 39352888 w 503"/>
                  <a:gd name="T41" fmla="*/ 63173440 h 573"/>
                  <a:gd name="T42" fmla="*/ 46731487 w 503"/>
                  <a:gd name="T43" fmla="*/ 70567284 h 573"/>
                  <a:gd name="T44" fmla="*/ 46731487 w 503"/>
                  <a:gd name="T45" fmla="*/ 70567284 h 573"/>
                  <a:gd name="T46" fmla="*/ 3624537 w 503"/>
                  <a:gd name="T47" fmla="*/ 70567284 h 573"/>
                  <a:gd name="T48" fmla="*/ 0 w 503"/>
                  <a:gd name="T49" fmla="*/ 66935372 h 573"/>
                  <a:gd name="T50" fmla="*/ 0 w 503"/>
                  <a:gd name="T51" fmla="*/ 3632272 h 573"/>
                  <a:gd name="T52" fmla="*/ 3624537 w 503"/>
                  <a:gd name="T53" fmla="*/ 0 h 573"/>
                  <a:gd name="T54" fmla="*/ 11909450 w 503"/>
                  <a:gd name="T55" fmla="*/ 0 h 573"/>
                  <a:gd name="T56" fmla="*/ 11909450 w 503"/>
                  <a:gd name="T57" fmla="*/ 0 h 573"/>
                  <a:gd name="T58" fmla="*/ 22912586 w 503"/>
                  <a:gd name="T59" fmla="*/ 0 h 573"/>
                  <a:gd name="T60" fmla="*/ 22912586 w 503"/>
                  <a:gd name="T61" fmla="*/ 13750410 h 573"/>
                  <a:gd name="T62" fmla="*/ 22912586 w 503"/>
                  <a:gd name="T63" fmla="*/ 21014594 h 573"/>
                  <a:gd name="T64" fmla="*/ 30161660 w 503"/>
                  <a:gd name="T65" fmla="*/ 28408437 h 573"/>
                  <a:gd name="T66" fmla="*/ 37540259 w 503"/>
                  <a:gd name="T67" fmla="*/ 28408437 h 573"/>
                  <a:gd name="T68" fmla="*/ 53980561 w 503"/>
                  <a:gd name="T69" fmla="*/ 28408437 h 573"/>
                  <a:gd name="T70" fmla="*/ 53980561 w 503"/>
                  <a:gd name="T71" fmla="*/ 48515053 h 573"/>
                  <a:gd name="T72" fmla="*/ 53980561 w 503"/>
                  <a:gd name="T73" fmla="*/ 48515053 h 573"/>
                  <a:gd name="T74" fmla="*/ 46731487 w 503"/>
                  <a:gd name="T75" fmla="*/ 55908896 h 573"/>
                  <a:gd name="T76" fmla="*/ 30161660 w 503"/>
                  <a:gd name="T77" fmla="*/ 24776525 h 573"/>
                  <a:gd name="T78" fmla="*/ 30161660 w 503"/>
                  <a:gd name="T79" fmla="*/ 24776525 h 573"/>
                  <a:gd name="T80" fmla="*/ 26537123 w 503"/>
                  <a:gd name="T81" fmla="*/ 21014594 h 573"/>
                  <a:gd name="T82" fmla="*/ 26537123 w 503"/>
                  <a:gd name="T83" fmla="*/ 13750410 h 573"/>
                  <a:gd name="T84" fmla="*/ 26537123 w 503"/>
                  <a:gd name="T85" fmla="*/ 0 h 573"/>
                  <a:gd name="T86" fmla="*/ 53980561 w 503"/>
                  <a:gd name="T87" fmla="*/ 24776525 h 573"/>
                  <a:gd name="T88" fmla="*/ 37540259 w 503"/>
                  <a:gd name="T89" fmla="*/ 24776525 h 573"/>
                  <a:gd name="T90" fmla="*/ 30161660 w 503"/>
                  <a:gd name="T91" fmla="*/ 24776525 h 5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3" h="573">
                    <a:moveTo>
                      <a:pt x="474" y="516"/>
                    </a:moveTo>
                    <a:lnTo>
                      <a:pt x="474" y="516"/>
                    </a:lnTo>
                    <a:cubicBezTo>
                      <a:pt x="445" y="516"/>
                      <a:pt x="445" y="516"/>
                      <a:pt x="445" y="516"/>
                    </a:cubicBezTo>
                    <a:cubicBezTo>
                      <a:pt x="445" y="544"/>
                      <a:pt x="445" y="544"/>
                      <a:pt x="445" y="544"/>
                    </a:cubicBezTo>
                    <a:cubicBezTo>
                      <a:pt x="445" y="565"/>
                      <a:pt x="431" y="572"/>
                      <a:pt x="417" y="572"/>
                    </a:cubicBezTo>
                    <a:cubicBezTo>
                      <a:pt x="396" y="572"/>
                      <a:pt x="389" y="565"/>
                      <a:pt x="389" y="544"/>
                    </a:cubicBezTo>
                    <a:cubicBezTo>
                      <a:pt x="389" y="516"/>
                      <a:pt x="389" y="516"/>
                      <a:pt x="389" y="516"/>
                    </a:cubicBezTo>
                    <a:cubicBezTo>
                      <a:pt x="361" y="516"/>
                      <a:pt x="361" y="516"/>
                      <a:pt x="361" y="516"/>
                    </a:cubicBezTo>
                    <a:cubicBezTo>
                      <a:pt x="339" y="516"/>
                      <a:pt x="332" y="509"/>
                      <a:pt x="332" y="487"/>
                    </a:cubicBezTo>
                    <a:cubicBezTo>
                      <a:pt x="332" y="473"/>
                      <a:pt x="339" y="459"/>
                      <a:pt x="361" y="459"/>
                    </a:cubicBezTo>
                    <a:cubicBezTo>
                      <a:pt x="389" y="459"/>
                      <a:pt x="389" y="459"/>
                      <a:pt x="389" y="459"/>
                    </a:cubicBezTo>
                    <a:cubicBezTo>
                      <a:pt x="389" y="431"/>
                      <a:pt x="389" y="431"/>
                      <a:pt x="389" y="431"/>
                    </a:cubicBezTo>
                    <a:cubicBezTo>
                      <a:pt x="389" y="417"/>
                      <a:pt x="396" y="403"/>
                      <a:pt x="417" y="403"/>
                    </a:cubicBezTo>
                    <a:cubicBezTo>
                      <a:pt x="431" y="403"/>
                      <a:pt x="445" y="417"/>
                      <a:pt x="445" y="431"/>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361" y="431"/>
                    </a:moveTo>
                    <a:lnTo>
                      <a:pt x="361" y="431"/>
                    </a:lnTo>
                    <a:cubicBezTo>
                      <a:pt x="325" y="431"/>
                      <a:pt x="304" y="459"/>
                      <a:pt x="304" y="487"/>
                    </a:cubicBezTo>
                    <a:cubicBezTo>
                      <a:pt x="304" y="523"/>
                      <a:pt x="325"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3" y="219"/>
                    </a:cubicBezTo>
                    <a:cubicBezTo>
                      <a:pt x="290" y="219"/>
                      <a:pt x="290" y="219"/>
                      <a:pt x="290" y="219"/>
                    </a:cubicBezTo>
                    <a:cubicBezTo>
                      <a:pt x="417" y="219"/>
                      <a:pt x="417" y="219"/>
                      <a:pt x="417" y="219"/>
                    </a:cubicBezTo>
                    <a:cubicBezTo>
                      <a:pt x="417" y="374"/>
                      <a:pt x="417" y="374"/>
                      <a:pt x="417" y="374"/>
                    </a:cubicBezTo>
                    <a:cubicBezTo>
                      <a:pt x="382" y="374"/>
                      <a:pt x="361" y="403"/>
                      <a:pt x="361" y="431"/>
                    </a:cubicBezTo>
                    <a:close/>
                    <a:moveTo>
                      <a:pt x="233" y="191"/>
                    </a:moveTo>
                    <a:lnTo>
                      <a:pt x="233" y="191"/>
                    </a:lnTo>
                    <a:cubicBezTo>
                      <a:pt x="219"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74" name="Freeform 23"/>
              <p:cNvSpPr>
                <a:spLocks noChangeArrowheads="1"/>
              </p:cNvSpPr>
              <p:nvPr/>
            </p:nvSpPr>
            <p:spPr bwMode="auto">
              <a:xfrm>
                <a:off x="5690109" y="1978025"/>
                <a:ext cx="168275" cy="219075"/>
              </a:xfrm>
              <a:custGeom>
                <a:avLst/>
                <a:gdLst>
                  <a:gd name="T0" fmla="*/ 56869383 w 467"/>
                  <a:gd name="T1" fmla="*/ 71431400 h 609"/>
                  <a:gd name="T2" fmla="*/ 56869383 w 467"/>
                  <a:gd name="T3" fmla="*/ 71431400 h 609"/>
                  <a:gd name="T4" fmla="*/ 11036246 w 467"/>
                  <a:gd name="T5" fmla="*/ 71431400 h 609"/>
                  <a:gd name="T6" fmla="*/ 7271138 w 467"/>
                  <a:gd name="T7" fmla="*/ 67808209 h 609"/>
                  <a:gd name="T8" fmla="*/ 7271138 w 467"/>
                  <a:gd name="T9" fmla="*/ 3752694 h 609"/>
                  <a:gd name="T10" fmla="*/ 11036246 w 467"/>
                  <a:gd name="T11" fmla="*/ 0 h 609"/>
                  <a:gd name="T12" fmla="*/ 30252386 w 467"/>
                  <a:gd name="T13" fmla="*/ 0 h 609"/>
                  <a:gd name="T14" fmla="*/ 30252386 w 467"/>
                  <a:gd name="T15" fmla="*/ 13846331 h 609"/>
                  <a:gd name="T16" fmla="*/ 30252386 w 467"/>
                  <a:gd name="T17" fmla="*/ 21093073 h 609"/>
                  <a:gd name="T18" fmla="*/ 37653243 w 467"/>
                  <a:gd name="T19" fmla="*/ 28468958 h 609"/>
                  <a:gd name="T20" fmla="*/ 44924380 w 467"/>
                  <a:gd name="T21" fmla="*/ 28468958 h 609"/>
                  <a:gd name="T22" fmla="*/ 60505132 w 467"/>
                  <a:gd name="T23" fmla="*/ 28468958 h 609"/>
                  <a:gd name="T24" fmla="*/ 60505132 w 467"/>
                  <a:gd name="T25" fmla="*/ 57714571 h 609"/>
                  <a:gd name="T26" fmla="*/ 60505132 w 467"/>
                  <a:gd name="T27" fmla="*/ 67808209 h 609"/>
                  <a:gd name="T28" fmla="*/ 56869383 w 467"/>
                  <a:gd name="T29" fmla="*/ 71431400 h 609"/>
                  <a:gd name="T30" fmla="*/ 37653243 w 467"/>
                  <a:gd name="T31" fmla="*/ 24716265 h 609"/>
                  <a:gd name="T32" fmla="*/ 37653243 w 467"/>
                  <a:gd name="T33" fmla="*/ 24716265 h 609"/>
                  <a:gd name="T34" fmla="*/ 33888135 w 467"/>
                  <a:gd name="T35" fmla="*/ 21093073 h 609"/>
                  <a:gd name="T36" fmla="*/ 33888135 w 467"/>
                  <a:gd name="T37" fmla="*/ 13846331 h 609"/>
                  <a:gd name="T38" fmla="*/ 33888135 w 467"/>
                  <a:gd name="T39" fmla="*/ 0 h 609"/>
                  <a:gd name="T40" fmla="*/ 60505132 w 467"/>
                  <a:gd name="T41" fmla="*/ 24716265 h 609"/>
                  <a:gd name="T42" fmla="*/ 44924380 w 467"/>
                  <a:gd name="T43" fmla="*/ 24716265 h 609"/>
                  <a:gd name="T44" fmla="*/ 37653243 w 467"/>
                  <a:gd name="T45" fmla="*/ 24716265 h 609"/>
                  <a:gd name="T46" fmla="*/ 13762877 w 467"/>
                  <a:gd name="T47" fmla="*/ 75054951 h 609"/>
                  <a:gd name="T48" fmla="*/ 13762877 w 467"/>
                  <a:gd name="T49" fmla="*/ 75054951 h 609"/>
                  <a:gd name="T50" fmla="*/ 16489509 w 467"/>
                  <a:gd name="T51" fmla="*/ 75054951 h 609"/>
                  <a:gd name="T52" fmla="*/ 40379874 w 467"/>
                  <a:gd name="T53" fmla="*/ 75054951 h 609"/>
                  <a:gd name="T54" fmla="*/ 45833137 w 467"/>
                  <a:gd name="T55" fmla="*/ 75054951 h 609"/>
                  <a:gd name="T56" fmla="*/ 53233994 w 467"/>
                  <a:gd name="T57" fmla="*/ 75054951 h 609"/>
                  <a:gd name="T58" fmla="*/ 49468526 w 467"/>
                  <a:gd name="T59" fmla="*/ 78678142 h 609"/>
                  <a:gd name="T60" fmla="*/ 7271138 w 467"/>
                  <a:gd name="T61" fmla="*/ 78678142 h 609"/>
                  <a:gd name="T62" fmla="*/ 0 w 467"/>
                  <a:gd name="T63" fmla="*/ 71431400 h 609"/>
                  <a:gd name="T64" fmla="*/ 0 w 467"/>
                  <a:gd name="T65" fmla="*/ 10999436 h 609"/>
                  <a:gd name="T66" fmla="*/ 3635389 w 467"/>
                  <a:gd name="T67" fmla="*/ 7376244 h 609"/>
                  <a:gd name="T68" fmla="*/ 3635389 w 467"/>
                  <a:gd name="T69" fmla="*/ 18375680 h 609"/>
                  <a:gd name="T70" fmla="*/ 3635389 w 467"/>
                  <a:gd name="T71" fmla="*/ 61338122 h 609"/>
                  <a:gd name="T72" fmla="*/ 3635389 w 467"/>
                  <a:gd name="T73" fmla="*/ 67808209 h 609"/>
                  <a:gd name="T74" fmla="*/ 11036246 w 467"/>
                  <a:gd name="T75" fmla="*/ 75054951 h 609"/>
                  <a:gd name="T76" fmla="*/ 13762877 w 467"/>
                  <a:gd name="T77" fmla="*/ 75054951 h 6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7" h="609">
                    <a:moveTo>
                      <a:pt x="438" y="552"/>
                    </a:moveTo>
                    <a:lnTo>
                      <a:pt x="438" y="552"/>
                    </a:lnTo>
                    <a:cubicBezTo>
                      <a:pt x="85" y="552"/>
                      <a:pt x="85" y="552"/>
                      <a:pt x="85" y="552"/>
                    </a:cubicBezTo>
                    <a:cubicBezTo>
                      <a:pt x="63" y="552"/>
                      <a:pt x="56" y="538"/>
                      <a:pt x="56" y="524"/>
                    </a:cubicBezTo>
                    <a:cubicBezTo>
                      <a:pt x="56" y="29"/>
                      <a:pt x="56" y="29"/>
                      <a:pt x="56" y="29"/>
                    </a:cubicBezTo>
                    <a:cubicBezTo>
                      <a:pt x="56" y="15"/>
                      <a:pt x="63" y="0"/>
                      <a:pt x="85" y="0"/>
                    </a:cubicBezTo>
                    <a:cubicBezTo>
                      <a:pt x="233" y="0"/>
                      <a:pt x="233" y="0"/>
                      <a:pt x="233" y="0"/>
                    </a:cubicBezTo>
                    <a:cubicBezTo>
                      <a:pt x="233" y="107"/>
                      <a:pt x="233" y="107"/>
                      <a:pt x="233" y="107"/>
                    </a:cubicBezTo>
                    <a:cubicBezTo>
                      <a:pt x="233" y="163"/>
                      <a:pt x="233" y="163"/>
                      <a:pt x="233" y="163"/>
                    </a:cubicBezTo>
                    <a:cubicBezTo>
                      <a:pt x="233" y="191"/>
                      <a:pt x="261" y="220"/>
                      <a:pt x="290" y="220"/>
                    </a:cubicBezTo>
                    <a:cubicBezTo>
                      <a:pt x="346" y="220"/>
                      <a:pt x="346" y="220"/>
                      <a:pt x="346" y="220"/>
                    </a:cubicBezTo>
                    <a:cubicBezTo>
                      <a:pt x="466" y="220"/>
                      <a:pt x="466" y="220"/>
                      <a:pt x="466" y="220"/>
                    </a:cubicBezTo>
                    <a:cubicBezTo>
                      <a:pt x="466" y="446"/>
                      <a:pt x="466" y="446"/>
                      <a:pt x="466" y="446"/>
                    </a:cubicBezTo>
                    <a:cubicBezTo>
                      <a:pt x="466" y="524"/>
                      <a:pt x="466" y="524"/>
                      <a:pt x="466" y="524"/>
                    </a:cubicBezTo>
                    <a:cubicBezTo>
                      <a:pt x="466" y="538"/>
                      <a:pt x="459" y="552"/>
                      <a:pt x="438" y="552"/>
                    </a:cubicBezTo>
                    <a:close/>
                    <a:moveTo>
                      <a:pt x="290" y="191"/>
                    </a:moveTo>
                    <a:lnTo>
                      <a:pt x="290" y="191"/>
                    </a:lnTo>
                    <a:cubicBezTo>
                      <a:pt x="275" y="191"/>
                      <a:pt x="261" y="177"/>
                      <a:pt x="261" y="163"/>
                    </a:cubicBezTo>
                    <a:cubicBezTo>
                      <a:pt x="261" y="107"/>
                      <a:pt x="261" y="107"/>
                      <a:pt x="261" y="107"/>
                    </a:cubicBezTo>
                    <a:cubicBezTo>
                      <a:pt x="261" y="0"/>
                      <a:pt x="261" y="0"/>
                      <a:pt x="261" y="0"/>
                    </a:cubicBezTo>
                    <a:cubicBezTo>
                      <a:pt x="466" y="191"/>
                      <a:pt x="466" y="191"/>
                      <a:pt x="466" y="191"/>
                    </a:cubicBezTo>
                    <a:cubicBezTo>
                      <a:pt x="346" y="191"/>
                      <a:pt x="346" y="191"/>
                      <a:pt x="346" y="191"/>
                    </a:cubicBezTo>
                    <a:lnTo>
                      <a:pt x="290" y="191"/>
                    </a:lnTo>
                    <a:close/>
                    <a:moveTo>
                      <a:pt x="106" y="580"/>
                    </a:moveTo>
                    <a:lnTo>
                      <a:pt x="106" y="580"/>
                    </a:lnTo>
                    <a:cubicBezTo>
                      <a:pt x="127" y="580"/>
                      <a:pt x="127" y="580"/>
                      <a:pt x="127" y="580"/>
                    </a:cubicBezTo>
                    <a:cubicBezTo>
                      <a:pt x="311" y="580"/>
                      <a:pt x="311" y="580"/>
                      <a:pt x="311" y="580"/>
                    </a:cubicBezTo>
                    <a:cubicBezTo>
                      <a:pt x="353" y="580"/>
                      <a:pt x="353" y="580"/>
                      <a:pt x="353" y="580"/>
                    </a:cubicBezTo>
                    <a:cubicBezTo>
                      <a:pt x="410" y="580"/>
                      <a:pt x="410" y="580"/>
                      <a:pt x="410" y="580"/>
                    </a:cubicBezTo>
                    <a:cubicBezTo>
                      <a:pt x="410" y="594"/>
                      <a:pt x="403" y="608"/>
                      <a:pt x="381" y="608"/>
                    </a:cubicBezTo>
                    <a:cubicBezTo>
                      <a:pt x="56" y="608"/>
                      <a:pt x="56" y="608"/>
                      <a:pt x="56" y="608"/>
                    </a:cubicBezTo>
                    <a:cubicBezTo>
                      <a:pt x="21" y="608"/>
                      <a:pt x="0" y="580"/>
                      <a:pt x="0" y="552"/>
                    </a:cubicBezTo>
                    <a:cubicBezTo>
                      <a:pt x="0" y="85"/>
                      <a:pt x="0" y="85"/>
                      <a:pt x="0" y="85"/>
                    </a:cubicBezTo>
                    <a:cubicBezTo>
                      <a:pt x="0" y="71"/>
                      <a:pt x="7" y="57"/>
                      <a:pt x="28" y="57"/>
                    </a:cubicBezTo>
                    <a:cubicBezTo>
                      <a:pt x="28" y="142"/>
                      <a:pt x="28" y="142"/>
                      <a:pt x="28" y="142"/>
                    </a:cubicBezTo>
                    <a:cubicBezTo>
                      <a:pt x="28" y="474"/>
                      <a:pt x="28" y="474"/>
                      <a:pt x="28" y="474"/>
                    </a:cubicBezTo>
                    <a:cubicBezTo>
                      <a:pt x="28" y="524"/>
                      <a:pt x="28" y="524"/>
                      <a:pt x="28" y="524"/>
                    </a:cubicBezTo>
                    <a:cubicBezTo>
                      <a:pt x="28" y="552"/>
                      <a:pt x="49" y="580"/>
                      <a:pt x="85" y="580"/>
                    </a:cubicBezTo>
                    <a:lnTo>
                      <a:pt x="106" y="580"/>
                    </a:lnTo>
                    <a:close/>
                  </a:path>
                </a:pathLst>
              </a:custGeom>
              <a:grpFill/>
              <a:ln>
                <a:noFill/>
              </a:ln>
              <a:extLst/>
            </p:spPr>
            <p:txBody>
              <a:bodyPr wrap="none" lIns="45708" tIns="22854" rIns="45708" bIns="22854" anchor="ctr"/>
              <a:lstStyle/>
              <a:p>
                <a:endParaRPr lang="en-US" sz="3199">
                  <a:latin typeface="Roboto Light"/>
                </a:endParaRPr>
              </a:p>
            </p:txBody>
          </p:sp>
          <p:sp>
            <p:nvSpPr>
              <p:cNvPr id="75" name="Freeform 24"/>
              <p:cNvSpPr>
                <a:spLocks noChangeArrowheads="1"/>
              </p:cNvSpPr>
              <p:nvPr/>
            </p:nvSpPr>
            <p:spPr bwMode="auto">
              <a:xfrm>
                <a:off x="5318634" y="1985962"/>
                <a:ext cx="150812" cy="196850"/>
              </a:xfrm>
              <a:custGeom>
                <a:avLst/>
                <a:gdLst>
                  <a:gd name="T0" fmla="*/ 50637113 w 418"/>
                  <a:gd name="T1" fmla="*/ 70970385 h 545"/>
                  <a:gd name="T2" fmla="*/ 50637113 w 418"/>
                  <a:gd name="T3" fmla="*/ 70970385 h 545"/>
                  <a:gd name="T4" fmla="*/ 3644744 w 418"/>
                  <a:gd name="T5" fmla="*/ 70970385 h 545"/>
                  <a:gd name="T6" fmla="*/ 0 w 418"/>
                  <a:gd name="T7" fmla="*/ 67317282 h 545"/>
                  <a:gd name="T8" fmla="*/ 0 w 418"/>
                  <a:gd name="T9" fmla="*/ 3652741 h 545"/>
                  <a:gd name="T10" fmla="*/ 3644744 w 418"/>
                  <a:gd name="T11" fmla="*/ 0 h 545"/>
                  <a:gd name="T12" fmla="*/ 23951688 w 418"/>
                  <a:gd name="T13" fmla="*/ 0 h 545"/>
                  <a:gd name="T14" fmla="*/ 23951688 w 418"/>
                  <a:gd name="T15" fmla="*/ 13828622 h 545"/>
                  <a:gd name="T16" fmla="*/ 23951688 w 418"/>
                  <a:gd name="T17" fmla="*/ 21134466 h 545"/>
                  <a:gd name="T18" fmla="*/ 31241536 w 418"/>
                  <a:gd name="T19" fmla="*/ 28570701 h 545"/>
                  <a:gd name="T20" fmla="*/ 38661270 w 418"/>
                  <a:gd name="T21" fmla="*/ 28570701 h 545"/>
                  <a:gd name="T22" fmla="*/ 54281857 w 418"/>
                  <a:gd name="T23" fmla="*/ 28570701 h 545"/>
                  <a:gd name="T24" fmla="*/ 54281857 w 418"/>
                  <a:gd name="T25" fmla="*/ 58054858 h 545"/>
                  <a:gd name="T26" fmla="*/ 54281857 w 418"/>
                  <a:gd name="T27" fmla="*/ 67317282 h 545"/>
                  <a:gd name="T28" fmla="*/ 50637113 w 418"/>
                  <a:gd name="T29" fmla="*/ 70970385 h 545"/>
                  <a:gd name="T30" fmla="*/ 31241536 w 418"/>
                  <a:gd name="T31" fmla="*/ 24917959 h 545"/>
                  <a:gd name="T32" fmla="*/ 31241536 w 418"/>
                  <a:gd name="T33" fmla="*/ 24917959 h 545"/>
                  <a:gd name="T34" fmla="*/ 27596431 w 418"/>
                  <a:gd name="T35" fmla="*/ 21134466 h 545"/>
                  <a:gd name="T36" fmla="*/ 27596431 w 418"/>
                  <a:gd name="T37" fmla="*/ 13828622 h 545"/>
                  <a:gd name="T38" fmla="*/ 27596431 w 418"/>
                  <a:gd name="T39" fmla="*/ 0 h 545"/>
                  <a:gd name="T40" fmla="*/ 54281857 w 418"/>
                  <a:gd name="T41" fmla="*/ 24917959 h 545"/>
                  <a:gd name="T42" fmla="*/ 38661270 w 418"/>
                  <a:gd name="T43" fmla="*/ 24917959 h 545"/>
                  <a:gd name="T44" fmla="*/ 31241536 w 418"/>
                  <a:gd name="T45" fmla="*/ 24917959 h 5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18" h="545">
                    <a:moveTo>
                      <a:pt x="389" y="544"/>
                    </a:moveTo>
                    <a:lnTo>
                      <a:pt x="389" y="544"/>
                    </a:lnTo>
                    <a:cubicBezTo>
                      <a:pt x="28" y="544"/>
                      <a:pt x="28" y="544"/>
                      <a:pt x="28" y="544"/>
                    </a:cubicBezTo>
                    <a:cubicBezTo>
                      <a:pt x="14" y="544"/>
                      <a:pt x="0" y="537"/>
                      <a:pt x="0" y="516"/>
                    </a:cubicBezTo>
                    <a:cubicBezTo>
                      <a:pt x="0" y="28"/>
                      <a:pt x="0" y="28"/>
                      <a:pt x="0" y="28"/>
                    </a:cubicBezTo>
                    <a:cubicBezTo>
                      <a:pt x="0" y="14"/>
                      <a:pt x="14" y="0"/>
                      <a:pt x="28" y="0"/>
                    </a:cubicBezTo>
                    <a:cubicBezTo>
                      <a:pt x="184" y="0"/>
                      <a:pt x="184" y="0"/>
                      <a:pt x="184" y="0"/>
                    </a:cubicBezTo>
                    <a:cubicBezTo>
                      <a:pt x="184" y="106"/>
                      <a:pt x="184" y="106"/>
                      <a:pt x="184" y="106"/>
                    </a:cubicBezTo>
                    <a:cubicBezTo>
                      <a:pt x="184" y="162"/>
                      <a:pt x="184" y="162"/>
                      <a:pt x="184" y="162"/>
                    </a:cubicBezTo>
                    <a:cubicBezTo>
                      <a:pt x="184" y="191"/>
                      <a:pt x="205" y="219"/>
                      <a:pt x="240" y="219"/>
                    </a:cubicBezTo>
                    <a:cubicBezTo>
                      <a:pt x="297" y="219"/>
                      <a:pt x="297" y="219"/>
                      <a:pt x="297" y="219"/>
                    </a:cubicBezTo>
                    <a:cubicBezTo>
                      <a:pt x="417" y="219"/>
                      <a:pt x="417" y="219"/>
                      <a:pt x="417" y="219"/>
                    </a:cubicBezTo>
                    <a:cubicBezTo>
                      <a:pt x="417" y="445"/>
                      <a:pt x="417" y="445"/>
                      <a:pt x="417" y="445"/>
                    </a:cubicBezTo>
                    <a:cubicBezTo>
                      <a:pt x="417" y="516"/>
                      <a:pt x="417" y="516"/>
                      <a:pt x="417" y="516"/>
                    </a:cubicBezTo>
                    <a:cubicBezTo>
                      <a:pt x="417" y="537"/>
                      <a:pt x="403" y="544"/>
                      <a:pt x="389" y="544"/>
                    </a:cubicBezTo>
                    <a:close/>
                    <a:moveTo>
                      <a:pt x="240" y="191"/>
                    </a:moveTo>
                    <a:lnTo>
                      <a:pt x="240"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0" y="191"/>
                    </a:lnTo>
                    <a:close/>
                  </a:path>
                </a:pathLst>
              </a:custGeom>
              <a:grpFill/>
              <a:ln>
                <a:noFill/>
              </a:ln>
              <a:extLst/>
            </p:spPr>
            <p:txBody>
              <a:bodyPr wrap="none" lIns="45708" tIns="22854" rIns="45708" bIns="22854" anchor="ctr"/>
              <a:lstStyle/>
              <a:p>
                <a:endParaRPr lang="en-US" sz="3199">
                  <a:latin typeface="Roboto Light"/>
                </a:endParaRPr>
              </a:p>
            </p:txBody>
          </p:sp>
          <p:sp>
            <p:nvSpPr>
              <p:cNvPr id="76" name="Freeform 25"/>
              <p:cNvSpPr>
                <a:spLocks noChangeArrowheads="1"/>
              </p:cNvSpPr>
              <p:nvPr/>
            </p:nvSpPr>
            <p:spPr bwMode="auto">
              <a:xfrm>
                <a:off x="6841046" y="3148280"/>
                <a:ext cx="217487" cy="193675"/>
              </a:xfrm>
              <a:custGeom>
                <a:avLst/>
                <a:gdLst>
                  <a:gd name="T0" fmla="*/ 74787349 w 602"/>
                  <a:gd name="T1" fmla="*/ 43932186 h 538"/>
                  <a:gd name="T2" fmla="*/ 69174956 w 602"/>
                  <a:gd name="T3" fmla="*/ 46653716 h 538"/>
                  <a:gd name="T4" fmla="*/ 65520668 w 602"/>
                  <a:gd name="T5" fmla="*/ 46653716 h 538"/>
                  <a:gd name="T6" fmla="*/ 59908275 w 602"/>
                  <a:gd name="T7" fmla="*/ 43932186 h 538"/>
                  <a:gd name="T8" fmla="*/ 54426302 w 602"/>
                  <a:gd name="T9" fmla="*/ 56761895 h 538"/>
                  <a:gd name="T10" fmla="*/ 57167289 w 602"/>
                  <a:gd name="T11" fmla="*/ 58576248 h 538"/>
                  <a:gd name="T12" fmla="*/ 54426302 w 602"/>
                  <a:gd name="T13" fmla="*/ 61427374 h 538"/>
                  <a:gd name="T14" fmla="*/ 53512640 w 602"/>
                  <a:gd name="T15" fmla="*/ 61427374 h 538"/>
                  <a:gd name="T16" fmla="*/ 3654649 w 602"/>
                  <a:gd name="T17" fmla="*/ 61427374 h 538"/>
                  <a:gd name="T18" fmla="*/ 0 w 602"/>
                  <a:gd name="T19" fmla="*/ 53133188 h 538"/>
                  <a:gd name="T20" fmla="*/ 0 w 602"/>
                  <a:gd name="T21" fmla="*/ 42117833 h 538"/>
                  <a:gd name="T22" fmla="*/ 0 w 602"/>
                  <a:gd name="T23" fmla="*/ 31102477 h 538"/>
                  <a:gd name="T24" fmla="*/ 78441997 w 602"/>
                  <a:gd name="T25" fmla="*/ 18272768 h 538"/>
                  <a:gd name="T26" fmla="*/ 78441997 w 602"/>
                  <a:gd name="T27" fmla="*/ 35767597 h 538"/>
                  <a:gd name="T28" fmla="*/ 78441997 w 602"/>
                  <a:gd name="T29" fmla="*/ 44839362 h 538"/>
                  <a:gd name="T30" fmla="*/ 0 w 602"/>
                  <a:gd name="T31" fmla="*/ 11015356 h 538"/>
                  <a:gd name="T32" fmla="*/ 0 w 602"/>
                  <a:gd name="T33" fmla="*/ 9201002 h 538"/>
                  <a:gd name="T34" fmla="*/ 3654649 w 602"/>
                  <a:gd name="T35" fmla="*/ 0 h 538"/>
                  <a:gd name="T36" fmla="*/ 11094005 w 602"/>
                  <a:gd name="T37" fmla="*/ 0 h 538"/>
                  <a:gd name="T38" fmla="*/ 22188371 w 602"/>
                  <a:gd name="T39" fmla="*/ 0 h 538"/>
                  <a:gd name="T40" fmla="*/ 74787349 w 602"/>
                  <a:gd name="T41" fmla="*/ 7257053 h 538"/>
                  <a:gd name="T42" fmla="*/ 78441997 w 602"/>
                  <a:gd name="T43" fmla="*/ 14644062 h 538"/>
                  <a:gd name="T44" fmla="*/ 0 w 602"/>
                  <a:gd name="T45" fmla="*/ 11015356 h 538"/>
                  <a:gd name="T46" fmla="*/ 57167289 w 602"/>
                  <a:gd name="T47" fmla="*/ 64148544 h 538"/>
                  <a:gd name="T48" fmla="*/ 57167289 w 602"/>
                  <a:gd name="T49" fmla="*/ 54040365 h 538"/>
                  <a:gd name="T50" fmla="*/ 59908275 w 602"/>
                  <a:gd name="T51" fmla="*/ 47560892 h 538"/>
                  <a:gd name="T52" fmla="*/ 67347631 w 602"/>
                  <a:gd name="T53" fmla="*/ 54040365 h 538"/>
                  <a:gd name="T54" fmla="*/ 71915942 w 602"/>
                  <a:gd name="T55" fmla="*/ 49504482 h 538"/>
                  <a:gd name="T56" fmla="*/ 78441997 w 602"/>
                  <a:gd name="T57" fmla="*/ 51318835 h 538"/>
                  <a:gd name="T58" fmla="*/ 72829604 w 602"/>
                  <a:gd name="T59" fmla="*/ 58576248 h 538"/>
                  <a:gd name="T60" fmla="*/ 78441997 w 602"/>
                  <a:gd name="T61" fmla="*/ 65962897 h 538"/>
                  <a:gd name="T62" fmla="*/ 71915942 w 602"/>
                  <a:gd name="T63" fmla="*/ 68684427 h 538"/>
                  <a:gd name="T64" fmla="*/ 62779682 w 602"/>
                  <a:gd name="T65" fmla="*/ 68684427 h 538"/>
                  <a:gd name="T66" fmla="*/ 56253627 w 602"/>
                  <a:gd name="T67" fmla="*/ 65962897 h 53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538">
                    <a:moveTo>
                      <a:pt x="573" y="339"/>
                    </a:moveTo>
                    <a:lnTo>
                      <a:pt x="573" y="339"/>
                    </a:lnTo>
                    <a:cubicBezTo>
                      <a:pt x="558" y="339"/>
                      <a:pt x="544" y="346"/>
                      <a:pt x="530" y="360"/>
                    </a:cubicBezTo>
                    <a:cubicBezTo>
                      <a:pt x="516" y="375"/>
                      <a:pt x="516" y="375"/>
                      <a:pt x="516" y="375"/>
                    </a:cubicBezTo>
                    <a:cubicBezTo>
                      <a:pt x="502" y="360"/>
                      <a:pt x="502" y="360"/>
                      <a:pt x="502" y="360"/>
                    </a:cubicBezTo>
                    <a:cubicBezTo>
                      <a:pt x="488" y="346"/>
                      <a:pt x="474" y="339"/>
                      <a:pt x="459" y="339"/>
                    </a:cubicBezTo>
                    <a:cubicBezTo>
                      <a:pt x="431" y="339"/>
                      <a:pt x="403" y="367"/>
                      <a:pt x="403" y="396"/>
                    </a:cubicBezTo>
                    <a:cubicBezTo>
                      <a:pt x="403" y="417"/>
                      <a:pt x="410" y="431"/>
                      <a:pt x="417" y="438"/>
                    </a:cubicBezTo>
                    <a:cubicBezTo>
                      <a:pt x="438" y="452"/>
                      <a:pt x="438" y="452"/>
                      <a:pt x="438" y="452"/>
                    </a:cubicBezTo>
                    <a:cubicBezTo>
                      <a:pt x="417" y="474"/>
                      <a:pt x="417" y="474"/>
                      <a:pt x="417" y="474"/>
                    </a:cubicBezTo>
                    <a:cubicBezTo>
                      <a:pt x="410" y="474"/>
                      <a:pt x="410" y="474"/>
                      <a:pt x="410"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46"/>
                      <a:pt x="601" y="346"/>
                      <a:pt x="601" y="346"/>
                    </a:cubicBezTo>
                    <a:cubicBezTo>
                      <a:pt x="594" y="346"/>
                      <a:pt x="580" y="339"/>
                      <a:pt x="573" y="339"/>
                    </a:cubicBezTo>
                    <a:close/>
                    <a:moveTo>
                      <a:pt x="0" y="85"/>
                    </a:moveTo>
                    <a:lnTo>
                      <a:pt x="0" y="85"/>
                    </a:lnTo>
                    <a:cubicBezTo>
                      <a:pt x="0" y="71"/>
                      <a:pt x="0" y="71"/>
                      <a:pt x="0" y="71"/>
                    </a:cubicBezTo>
                    <a:cubicBezTo>
                      <a:pt x="0" y="28"/>
                      <a:pt x="0" y="28"/>
                      <a:pt x="0" y="28"/>
                    </a:cubicBezTo>
                    <a:cubicBezTo>
                      <a:pt x="0" y="14"/>
                      <a:pt x="7" y="0"/>
                      <a:pt x="28" y="0"/>
                    </a:cubicBezTo>
                    <a:cubicBezTo>
                      <a:pt x="64" y="0"/>
                      <a:pt x="64" y="0"/>
                      <a:pt x="64" y="0"/>
                    </a:cubicBezTo>
                    <a:cubicBezTo>
                      <a:pt x="85" y="0"/>
                      <a:pt x="85" y="0"/>
                      <a:pt x="85" y="0"/>
                    </a:cubicBezTo>
                    <a:cubicBezTo>
                      <a:pt x="113" y="0"/>
                      <a:pt x="113" y="0"/>
                      <a:pt x="113" y="0"/>
                    </a:cubicBezTo>
                    <a:cubicBezTo>
                      <a:pt x="170" y="0"/>
                      <a:pt x="170" y="0"/>
                      <a:pt x="170" y="0"/>
                    </a:cubicBezTo>
                    <a:cubicBezTo>
                      <a:pt x="226" y="56"/>
                      <a:pt x="226" y="56"/>
                      <a:pt x="226" y="56"/>
                    </a:cubicBezTo>
                    <a:cubicBezTo>
                      <a:pt x="573" y="56"/>
                      <a:pt x="573" y="56"/>
                      <a:pt x="573" y="56"/>
                    </a:cubicBezTo>
                    <a:cubicBezTo>
                      <a:pt x="587" y="56"/>
                      <a:pt x="601" y="71"/>
                      <a:pt x="601" y="85"/>
                    </a:cubicBezTo>
                    <a:cubicBezTo>
                      <a:pt x="601" y="113"/>
                      <a:pt x="601" y="113"/>
                      <a:pt x="601" y="113"/>
                    </a:cubicBezTo>
                    <a:cubicBezTo>
                      <a:pt x="0" y="113"/>
                      <a:pt x="0" y="113"/>
                      <a:pt x="0" y="113"/>
                    </a:cubicBezTo>
                    <a:lnTo>
                      <a:pt x="0" y="85"/>
                    </a:lnTo>
                    <a:close/>
                    <a:moveTo>
                      <a:pt x="438" y="495"/>
                    </a:moveTo>
                    <a:lnTo>
                      <a:pt x="438" y="495"/>
                    </a:lnTo>
                    <a:cubicBezTo>
                      <a:pt x="474" y="452"/>
                      <a:pt x="474" y="452"/>
                      <a:pt x="474" y="452"/>
                    </a:cubicBezTo>
                    <a:cubicBezTo>
                      <a:pt x="438" y="417"/>
                      <a:pt x="438" y="417"/>
                      <a:pt x="438" y="417"/>
                    </a:cubicBezTo>
                    <a:cubicBezTo>
                      <a:pt x="431" y="410"/>
                      <a:pt x="431" y="403"/>
                      <a:pt x="431" y="396"/>
                    </a:cubicBezTo>
                    <a:cubicBezTo>
                      <a:pt x="431" y="382"/>
                      <a:pt x="445" y="367"/>
                      <a:pt x="459" y="367"/>
                    </a:cubicBezTo>
                    <a:cubicBezTo>
                      <a:pt x="466" y="367"/>
                      <a:pt x="474" y="375"/>
                      <a:pt x="481" y="382"/>
                    </a:cubicBezTo>
                    <a:cubicBezTo>
                      <a:pt x="516" y="417"/>
                      <a:pt x="516" y="417"/>
                      <a:pt x="516" y="417"/>
                    </a:cubicBezTo>
                    <a:cubicBezTo>
                      <a:pt x="551" y="382"/>
                      <a:pt x="551" y="382"/>
                      <a:pt x="551" y="382"/>
                    </a:cubicBezTo>
                    <a:cubicBezTo>
                      <a:pt x="558" y="375"/>
                      <a:pt x="565" y="367"/>
                      <a:pt x="573" y="367"/>
                    </a:cubicBezTo>
                    <a:cubicBezTo>
                      <a:pt x="587" y="367"/>
                      <a:pt x="601" y="382"/>
                      <a:pt x="601" y="396"/>
                    </a:cubicBezTo>
                    <a:cubicBezTo>
                      <a:pt x="601" y="403"/>
                      <a:pt x="601" y="410"/>
                      <a:pt x="594" y="417"/>
                    </a:cubicBezTo>
                    <a:cubicBezTo>
                      <a:pt x="558" y="452"/>
                      <a:pt x="558" y="452"/>
                      <a:pt x="558" y="452"/>
                    </a:cubicBezTo>
                    <a:cubicBezTo>
                      <a:pt x="594" y="495"/>
                      <a:pt x="594" y="495"/>
                      <a:pt x="594" y="495"/>
                    </a:cubicBezTo>
                    <a:cubicBezTo>
                      <a:pt x="601" y="495"/>
                      <a:pt x="601" y="502"/>
                      <a:pt x="601" y="509"/>
                    </a:cubicBezTo>
                    <a:cubicBezTo>
                      <a:pt x="601" y="530"/>
                      <a:pt x="587" y="537"/>
                      <a:pt x="573" y="537"/>
                    </a:cubicBezTo>
                    <a:cubicBezTo>
                      <a:pt x="565" y="537"/>
                      <a:pt x="558" y="537"/>
                      <a:pt x="551" y="530"/>
                    </a:cubicBezTo>
                    <a:cubicBezTo>
                      <a:pt x="516" y="495"/>
                      <a:pt x="516" y="495"/>
                      <a:pt x="516" y="495"/>
                    </a:cubicBezTo>
                    <a:cubicBezTo>
                      <a:pt x="481" y="530"/>
                      <a:pt x="481" y="530"/>
                      <a:pt x="481" y="530"/>
                    </a:cubicBezTo>
                    <a:cubicBezTo>
                      <a:pt x="474" y="537"/>
                      <a:pt x="466" y="537"/>
                      <a:pt x="459" y="537"/>
                    </a:cubicBezTo>
                    <a:cubicBezTo>
                      <a:pt x="445" y="537"/>
                      <a:pt x="431" y="530"/>
                      <a:pt x="431" y="509"/>
                    </a:cubicBezTo>
                    <a:cubicBezTo>
                      <a:pt x="431" y="502"/>
                      <a:pt x="431" y="495"/>
                      <a:pt x="438" y="495"/>
                    </a:cubicBezTo>
                    <a:close/>
                  </a:path>
                </a:pathLst>
              </a:custGeom>
              <a:grpFill/>
              <a:ln>
                <a:noFill/>
              </a:ln>
              <a:extLst/>
            </p:spPr>
            <p:txBody>
              <a:bodyPr wrap="none" lIns="45708" tIns="22854" rIns="45708" bIns="22854" anchor="ctr"/>
              <a:lstStyle/>
              <a:p>
                <a:endParaRPr lang="en-US" sz="3199">
                  <a:latin typeface="Roboto Light"/>
                </a:endParaRPr>
              </a:p>
            </p:txBody>
          </p:sp>
          <p:sp>
            <p:nvSpPr>
              <p:cNvPr id="77" name="Freeform 26"/>
              <p:cNvSpPr>
                <a:spLocks noChangeArrowheads="1"/>
              </p:cNvSpPr>
              <p:nvPr/>
            </p:nvSpPr>
            <p:spPr bwMode="auto">
              <a:xfrm>
                <a:off x="6458459" y="3148280"/>
                <a:ext cx="219075" cy="188912"/>
              </a:xfrm>
              <a:custGeom>
                <a:avLst/>
                <a:gdLst>
                  <a:gd name="T0" fmla="*/ 74925449 w 609"/>
                  <a:gd name="T1" fmla="*/ 46790690 h 524"/>
                  <a:gd name="T2" fmla="*/ 74925449 w 609"/>
                  <a:gd name="T3" fmla="*/ 46790690 h 524"/>
                  <a:gd name="T4" fmla="*/ 69490662 w 609"/>
                  <a:gd name="T5" fmla="*/ 48740378 h 524"/>
                  <a:gd name="T6" fmla="*/ 64961313 w 609"/>
                  <a:gd name="T7" fmla="*/ 53289407 h 524"/>
                  <a:gd name="T8" fmla="*/ 60302822 w 609"/>
                  <a:gd name="T9" fmla="*/ 51469868 h 524"/>
                  <a:gd name="T10" fmla="*/ 53056080 w 609"/>
                  <a:gd name="T11" fmla="*/ 58748387 h 524"/>
                  <a:gd name="T12" fmla="*/ 53056080 w 609"/>
                  <a:gd name="T13" fmla="*/ 61607664 h 524"/>
                  <a:gd name="T14" fmla="*/ 3623191 w 609"/>
                  <a:gd name="T15" fmla="*/ 61607664 h 524"/>
                  <a:gd name="T16" fmla="*/ 0 w 609"/>
                  <a:gd name="T17" fmla="*/ 57838437 h 524"/>
                  <a:gd name="T18" fmla="*/ 0 w 609"/>
                  <a:gd name="T19" fmla="*/ 53289407 h 524"/>
                  <a:gd name="T20" fmla="*/ 0 w 609"/>
                  <a:gd name="T21" fmla="*/ 46790690 h 524"/>
                  <a:gd name="T22" fmla="*/ 0 w 609"/>
                  <a:gd name="T23" fmla="*/ 42241661 h 524"/>
                  <a:gd name="T24" fmla="*/ 0 w 609"/>
                  <a:gd name="T25" fmla="*/ 35872730 h 524"/>
                  <a:gd name="T26" fmla="*/ 0 w 609"/>
                  <a:gd name="T27" fmla="*/ 31193914 h 524"/>
                  <a:gd name="T28" fmla="*/ 0 w 609"/>
                  <a:gd name="T29" fmla="*/ 18326267 h 524"/>
                  <a:gd name="T30" fmla="*/ 78678142 w 609"/>
                  <a:gd name="T31" fmla="*/ 18326267 h 524"/>
                  <a:gd name="T32" fmla="*/ 78678142 w 609"/>
                  <a:gd name="T33" fmla="*/ 31193914 h 524"/>
                  <a:gd name="T34" fmla="*/ 78678142 w 609"/>
                  <a:gd name="T35" fmla="*/ 35872730 h 524"/>
                  <a:gd name="T36" fmla="*/ 78678142 w 609"/>
                  <a:gd name="T37" fmla="*/ 42241661 h 524"/>
                  <a:gd name="T38" fmla="*/ 78678142 w 609"/>
                  <a:gd name="T39" fmla="*/ 46790690 h 524"/>
                  <a:gd name="T40" fmla="*/ 78678142 w 609"/>
                  <a:gd name="T41" fmla="*/ 47700641 h 524"/>
                  <a:gd name="T42" fmla="*/ 74925449 w 609"/>
                  <a:gd name="T43" fmla="*/ 46790690 h 524"/>
                  <a:gd name="T44" fmla="*/ 0 w 609"/>
                  <a:gd name="T45" fmla="*/ 11047747 h 524"/>
                  <a:gd name="T46" fmla="*/ 0 w 609"/>
                  <a:gd name="T47" fmla="*/ 11047747 h 524"/>
                  <a:gd name="T48" fmla="*/ 0 w 609"/>
                  <a:gd name="T49" fmla="*/ 9228207 h 524"/>
                  <a:gd name="T50" fmla="*/ 0 w 609"/>
                  <a:gd name="T51" fmla="*/ 3639440 h 524"/>
                  <a:gd name="T52" fmla="*/ 3623191 w 609"/>
                  <a:gd name="T53" fmla="*/ 0 h 524"/>
                  <a:gd name="T54" fmla="*/ 9187840 w 609"/>
                  <a:gd name="T55" fmla="*/ 0 h 524"/>
                  <a:gd name="T56" fmla="*/ 10999436 w 609"/>
                  <a:gd name="T57" fmla="*/ 0 h 524"/>
                  <a:gd name="T58" fmla="*/ 14622627 w 609"/>
                  <a:gd name="T59" fmla="*/ 0 h 524"/>
                  <a:gd name="T60" fmla="*/ 21869369 w 609"/>
                  <a:gd name="T61" fmla="*/ 0 h 524"/>
                  <a:gd name="T62" fmla="*/ 29245613 w 609"/>
                  <a:gd name="T63" fmla="*/ 7278520 h 524"/>
                  <a:gd name="T64" fmla="*/ 74925449 w 609"/>
                  <a:gd name="T65" fmla="*/ 7278520 h 524"/>
                  <a:gd name="T66" fmla="*/ 78678142 w 609"/>
                  <a:gd name="T67" fmla="*/ 11047747 h 524"/>
                  <a:gd name="T68" fmla="*/ 78678142 w 609"/>
                  <a:gd name="T69" fmla="*/ 14687187 h 524"/>
                  <a:gd name="T70" fmla="*/ 0 w 609"/>
                  <a:gd name="T71" fmla="*/ 14687187 h 524"/>
                  <a:gd name="T72" fmla="*/ 0 w 609"/>
                  <a:gd name="T73" fmla="*/ 11047747 h 524"/>
                  <a:gd name="T74" fmla="*/ 60302822 w 609"/>
                  <a:gd name="T75" fmla="*/ 55108947 h 524"/>
                  <a:gd name="T76" fmla="*/ 60302822 w 609"/>
                  <a:gd name="T77" fmla="*/ 55108947 h 524"/>
                  <a:gd name="T78" fmla="*/ 62114417 w 609"/>
                  <a:gd name="T79" fmla="*/ 56928487 h 524"/>
                  <a:gd name="T80" fmla="*/ 64961313 w 609"/>
                  <a:gd name="T81" fmla="*/ 58748387 h 524"/>
                  <a:gd name="T82" fmla="*/ 72208055 w 609"/>
                  <a:gd name="T83" fmla="*/ 51469868 h 524"/>
                  <a:gd name="T84" fmla="*/ 74925449 w 609"/>
                  <a:gd name="T85" fmla="*/ 50559917 h 524"/>
                  <a:gd name="T86" fmla="*/ 78678142 w 609"/>
                  <a:gd name="T87" fmla="*/ 54198997 h 524"/>
                  <a:gd name="T88" fmla="*/ 76866547 w 609"/>
                  <a:gd name="T89" fmla="*/ 56928487 h 524"/>
                  <a:gd name="T90" fmla="*/ 67678707 w 609"/>
                  <a:gd name="T91" fmla="*/ 66156694 h 524"/>
                  <a:gd name="T92" fmla="*/ 64961313 w 609"/>
                  <a:gd name="T93" fmla="*/ 67976234 h 524"/>
                  <a:gd name="T94" fmla="*/ 62114417 w 609"/>
                  <a:gd name="T95" fmla="*/ 66156694 h 524"/>
                  <a:gd name="T96" fmla="*/ 57585069 w 609"/>
                  <a:gd name="T97" fmla="*/ 61607664 h 524"/>
                  <a:gd name="T98" fmla="*/ 56679271 w 609"/>
                  <a:gd name="T99" fmla="*/ 58748387 h 524"/>
                  <a:gd name="T100" fmla="*/ 60302822 w 609"/>
                  <a:gd name="T101" fmla="*/ 55108947 h 5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9" h="524">
                    <a:moveTo>
                      <a:pt x="579" y="360"/>
                    </a:moveTo>
                    <a:lnTo>
                      <a:pt x="579" y="360"/>
                    </a:lnTo>
                    <a:cubicBezTo>
                      <a:pt x="558" y="360"/>
                      <a:pt x="544" y="367"/>
                      <a:pt x="537" y="375"/>
                    </a:cubicBezTo>
                    <a:cubicBezTo>
                      <a:pt x="502" y="410"/>
                      <a:pt x="502" y="410"/>
                      <a:pt x="502" y="410"/>
                    </a:cubicBezTo>
                    <a:cubicBezTo>
                      <a:pt x="495" y="403"/>
                      <a:pt x="480" y="396"/>
                      <a:pt x="466" y="396"/>
                    </a:cubicBezTo>
                    <a:cubicBezTo>
                      <a:pt x="431" y="396"/>
                      <a:pt x="410" y="424"/>
                      <a:pt x="410" y="452"/>
                    </a:cubicBezTo>
                    <a:cubicBezTo>
                      <a:pt x="410" y="459"/>
                      <a:pt x="410" y="467"/>
                      <a:pt x="410"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8" y="141"/>
                      <a:pt x="608" y="141"/>
                      <a:pt x="608" y="141"/>
                    </a:cubicBezTo>
                    <a:cubicBezTo>
                      <a:pt x="608" y="240"/>
                      <a:pt x="608" y="240"/>
                      <a:pt x="608" y="240"/>
                    </a:cubicBezTo>
                    <a:cubicBezTo>
                      <a:pt x="608" y="276"/>
                      <a:pt x="608" y="276"/>
                      <a:pt x="608" y="276"/>
                    </a:cubicBezTo>
                    <a:cubicBezTo>
                      <a:pt x="608" y="325"/>
                      <a:pt x="608" y="325"/>
                      <a:pt x="608" y="325"/>
                    </a:cubicBezTo>
                    <a:cubicBezTo>
                      <a:pt x="608" y="360"/>
                      <a:pt x="608" y="360"/>
                      <a:pt x="608" y="360"/>
                    </a:cubicBezTo>
                    <a:cubicBezTo>
                      <a:pt x="608" y="367"/>
                      <a:pt x="608" y="367"/>
                      <a:pt x="608" y="367"/>
                    </a:cubicBezTo>
                    <a:cubicBezTo>
                      <a:pt x="594" y="360"/>
                      <a:pt x="587" y="360"/>
                      <a:pt x="579" y="360"/>
                    </a:cubicBezTo>
                    <a:close/>
                    <a:moveTo>
                      <a:pt x="0" y="85"/>
                    </a:moveTo>
                    <a:lnTo>
                      <a:pt x="0" y="85"/>
                    </a:lnTo>
                    <a:cubicBezTo>
                      <a:pt x="0" y="71"/>
                      <a:pt x="0" y="71"/>
                      <a:pt x="0" y="71"/>
                    </a:cubicBezTo>
                    <a:cubicBezTo>
                      <a:pt x="0" y="28"/>
                      <a:pt x="0" y="28"/>
                      <a:pt x="0" y="28"/>
                    </a:cubicBezTo>
                    <a:cubicBezTo>
                      <a:pt x="0" y="14"/>
                      <a:pt x="14" y="0"/>
                      <a:pt x="28" y="0"/>
                    </a:cubicBezTo>
                    <a:cubicBezTo>
                      <a:pt x="71" y="0"/>
                      <a:pt x="71" y="0"/>
                      <a:pt x="71" y="0"/>
                    </a:cubicBezTo>
                    <a:cubicBezTo>
                      <a:pt x="85" y="0"/>
                      <a:pt x="85" y="0"/>
                      <a:pt x="85"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4" y="56"/>
                      <a:pt x="608" y="71"/>
                      <a:pt x="608" y="85"/>
                    </a:cubicBezTo>
                    <a:cubicBezTo>
                      <a:pt x="608" y="113"/>
                      <a:pt x="608" y="113"/>
                      <a:pt x="608" y="113"/>
                    </a:cubicBezTo>
                    <a:cubicBezTo>
                      <a:pt x="0" y="113"/>
                      <a:pt x="0" y="113"/>
                      <a:pt x="0" y="113"/>
                    </a:cubicBezTo>
                    <a:lnTo>
                      <a:pt x="0" y="85"/>
                    </a:lnTo>
                    <a:close/>
                    <a:moveTo>
                      <a:pt x="466" y="424"/>
                    </a:moveTo>
                    <a:lnTo>
                      <a:pt x="466" y="424"/>
                    </a:lnTo>
                    <a:cubicBezTo>
                      <a:pt x="473" y="424"/>
                      <a:pt x="480" y="431"/>
                      <a:pt x="480" y="438"/>
                    </a:cubicBezTo>
                    <a:cubicBezTo>
                      <a:pt x="502" y="452"/>
                      <a:pt x="502" y="452"/>
                      <a:pt x="502" y="452"/>
                    </a:cubicBezTo>
                    <a:cubicBezTo>
                      <a:pt x="558" y="396"/>
                      <a:pt x="558" y="396"/>
                      <a:pt x="558" y="396"/>
                    </a:cubicBezTo>
                    <a:cubicBezTo>
                      <a:pt x="565" y="389"/>
                      <a:pt x="572" y="389"/>
                      <a:pt x="579" y="389"/>
                    </a:cubicBezTo>
                    <a:cubicBezTo>
                      <a:pt x="594" y="389"/>
                      <a:pt x="608" y="403"/>
                      <a:pt x="608" y="417"/>
                    </a:cubicBezTo>
                    <a:cubicBezTo>
                      <a:pt x="608" y="424"/>
                      <a:pt x="601" y="431"/>
                      <a:pt x="594" y="438"/>
                    </a:cubicBezTo>
                    <a:cubicBezTo>
                      <a:pt x="523" y="509"/>
                      <a:pt x="523" y="509"/>
                      <a:pt x="523" y="509"/>
                    </a:cubicBezTo>
                    <a:cubicBezTo>
                      <a:pt x="516" y="516"/>
                      <a:pt x="509" y="523"/>
                      <a:pt x="502" y="523"/>
                    </a:cubicBezTo>
                    <a:cubicBezTo>
                      <a:pt x="495" y="523"/>
                      <a:pt x="488" y="516"/>
                      <a:pt x="480" y="509"/>
                    </a:cubicBezTo>
                    <a:cubicBezTo>
                      <a:pt x="445" y="474"/>
                      <a:pt x="445" y="474"/>
                      <a:pt x="445" y="474"/>
                    </a:cubicBezTo>
                    <a:cubicBezTo>
                      <a:pt x="438" y="467"/>
                      <a:pt x="438" y="459"/>
                      <a:pt x="438" y="452"/>
                    </a:cubicBezTo>
                    <a:cubicBezTo>
                      <a:pt x="438" y="438"/>
                      <a:pt x="445" y="424"/>
                      <a:pt x="466"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8" name="Freeform 27"/>
              <p:cNvSpPr>
                <a:spLocks noChangeArrowheads="1"/>
              </p:cNvSpPr>
              <p:nvPr/>
            </p:nvSpPr>
            <p:spPr bwMode="auto">
              <a:xfrm>
                <a:off x="6080634" y="3148280"/>
                <a:ext cx="217488" cy="173037"/>
              </a:xfrm>
              <a:custGeom>
                <a:avLst/>
                <a:gdLst>
                  <a:gd name="T0" fmla="*/ 73743967 w 602"/>
                  <a:gd name="T1" fmla="*/ 51036222 h 482"/>
                  <a:gd name="T2" fmla="*/ 73743967 w 602"/>
                  <a:gd name="T3" fmla="*/ 51036222 h 482"/>
                  <a:gd name="T4" fmla="*/ 58995246 w 602"/>
                  <a:gd name="T5" fmla="*/ 51036222 h 482"/>
                  <a:gd name="T6" fmla="*/ 51685915 w 602"/>
                  <a:gd name="T7" fmla="*/ 58253516 h 482"/>
                  <a:gd name="T8" fmla="*/ 51685915 w 602"/>
                  <a:gd name="T9" fmla="*/ 61088882 h 482"/>
                  <a:gd name="T10" fmla="*/ 3654665 w 602"/>
                  <a:gd name="T11" fmla="*/ 61088882 h 482"/>
                  <a:gd name="T12" fmla="*/ 0 w 602"/>
                  <a:gd name="T13" fmla="*/ 57351355 h 482"/>
                  <a:gd name="T14" fmla="*/ 0 w 602"/>
                  <a:gd name="T15" fmla="*/ 52840546 h 482"/>
                  <a:gd name="T16" fmla="*/ 0 w 602"/>
                  <a:gd name="T17" fmla="*/ 46396533 h 482"/>
                  <a:gd name="T18" fmla="*/ 0 w 602"/>
                  <a:gd name="T19" fmla="*/ 41885724 h 482"/>
                  <a:gd name="T20" fmla="*/ 0 w 602"/>
                  <a:gd name="T21" fmla="*/ 35570591 h 482"/>
                  <a:gd name="T22" fmla="*/ 0 w 602"/>
                  <a:gd name="T23" fmla="*/ 30931261 h 482"/>
                  <a:gd name="T24" fmla="*/ 0 w 602"/>
                  <a:gd name="T25" fmla="*/ 18172116 h 482"/>
                  <a:gd name="T26" fmla="*/ 78442719 w 602"/>
                  <a:gd name="T27" fmla="*/ 18172116 h 482"/>
                  <a:gd name="T28" fmla="*/ 78442719 w 602"/>
                  <a:gd name="T29" fmla="*/ 30931261 h 482"/>
                  <a:gd name="T30" fmla="*/ 78442719 w 602"/>
                  <a:gd name="T31" fmla="*/ 35570591 h 482"/>
                  <a:gd name="T32" fmla="*/ 78442719 w 602"/>
                  <a:gd name="T33" fmla="*/ 41885724 h 482"/>
                  <a:gd name="T34" fmla="*/ 78442719 w 602"/>
                  <a:gd name="T35" fmla="*/ 46396533 h 482"/>
                  <a:gd name="T36" fmla="*/ 78442719 w 602"/>
                  <a:gd name="T37" fmla="*/ 52840546 h 482"/>
                  <a:gd name="T38" fmla="*/ 78442719 w 602"/>
                  <a:gd name="T39" fmla="*/ 52840546 h 482"/>
                  <a:gd name="T40" fmla="*/ 73743967 w 602"/>
                  <a:gd name="T41" fmla="*/ 51036222 h 482"/>
                  <a:gd name="T42" fmla="*/ 0 w 602"/>
                  <a:gd name="T43" fmla="*/ 10954822 h 482"/>
                  <a:gd name="T44" fmla="*/ 0 w 602"/>
                  <a:gd name="T45" fmla="*/ 10954822 h 482"/>
                  <a:gd name="T46" fmla="*/ 0 w 602"/>
                  <a:gd name="T47" fmla="*/ 9150498 h 482"/>
                  <a:gd name="T48" fmla="*/ 0 w 602"/>
                  <a:gd name="T49" fmla="*/ 3608647 h 482"/>
                  <a:gd name="T50" fmla="*/ 3654665 w 602"/>
                  <a:gd name="T51" fmla="*/ 0 h 482"/>
                  <a:gd name="T52" fmla="*/ 8222636 w 602"/>
                  <a:gd name="T53" fmla="*/ 0 h 482"/>
                  <a:gd name="T54" fmla="*/ 11094056 w 602"/>
                  <a:gd name="T55" fmla="*/ 0 h 482"/>
                  <a:gd name="T56" fmla="*/ 14748721 w 602"/>
                  <a:gd name="T57" fmla="*/ 0 h 482"/>
                  <a:gd name="T58" fmla="*/ 22058052 w 602"/>
                  <a:gd name="T59" fmla="*/ 0 h 482"/>
                  <a:gd name="T60" fmla="*/ 29497442 w 602"/>
                  <a:gd name="T61" fmla="*/ 7217294 h 482"/>
                  <a:gd name="T62" fmla="*/ 74657633 w 602"/>
                  <a:gd name="T63" fmla="*/ 7217294 h 482"/>
                  <a:gd name="T64" fmla="*/ 78442719 w 602"/>
                  <a:gd name="T65" fmla="*/ 10954822 h 482"/>
                  <a:gd name="T66" fmla="*/ 78442719 w 602"/>
                  <a:gd name="T67" fmla="*/ 14563469 h 482"/>
                  <a:gd name="T68" fmla="*/ 0 w 602"/>
                  <a:gd name="T69" fmla="*/ 14563469 h 482"/>
                  <a:gd name="T70" fmla="*/ 0 w 602"/>
                  <a:gd name="T71" fmla="*/ 10954822 h 482"/>
                  <a:gd name="T72" fmla="*/ 58995246 w 602"/>
                  <a:gd name="T73" fmla="*/ 54644869 h 482"/>
                  <a:gd name="T74" fmla="*/ 58995246 w 602"/>
                  <a:gd name="T75" fmla="*/ 54644869 h 482"/>
                  <a:gd name="T76" fmla="*/ 73743967 w 602"/>
                  <a:gd name="T77" fmla="*/ 54644869 h 482"/>
                  <a:gd name="T78" fmla="*/ 77529053 w 602"/>
                  <a:gd name="T79" fmla="*/ 58253516 h 482"/>
                  <a:gd name="T80" fmla="*/ 73743967 w 602"/>
                  <a:gd name="T81" fmla="*/ 61991044 h 482"/>
                  <a:gd name="T82" fmla="*/ 58995246 w 602"/>
                  <a:gd name="T83" fmla="*/ 61991044 h 482"/>
                  <a:gd name="T84" fmla="*/ 55340580 w 602"/>
                  <a:gd name="T85" fmla="*/ 58253516 h 482"/>
                  <a:gd name="T86" fmla="*/ 58995246 w 602"/>
                  <a:gd name="T87" fmla="*/ 54644869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 h="482">
                    <a:moveTo>
                      <a:pt x="565" y="396"/>
                    </a:moveTo>
                    <a:lnTo>
                      <a:pt x="565" y="396"/>
                    </a:lnTo>
                    <a:cubicBezTo>
                      <a:pt x="452" y="396"/>
                      <a:pt x="452" y="396"/>
                      <a:pt x="452" y="396"/>
                    </a:cubicBezTo>
                    <a:cubicBezTo>
                      <a:pt x="424" y="396"/>
                      <a:pt x="396" y="424"/>
                      <a:pt x="396" y="452"/>
                    </a:cubicBezTo>
                    <a:cubicBezTo>
                      <a:pt x="396" y="459"/>
                      <a:pt x="396" y="467"/>
                      <a:pt x="396"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60"/>
                      <a:pt x="601" y="360"/>
                      <a:pt x="601" y="360"/>
                    </a:cubicBezTo>
                    <a:cubicBezTo>
                      <a:pt x="601" y="410"/>
                      <a:pt x="601" y="410"/>
                      <a:pt x="601" y="410"/>
                    </a:cubicBezTo>
                    <a:cubicBezTo>
                      <a:pt x="594" y="403"/>
                      <a:pt x="579" y="396"/>
                      <a:pt x="565" y="396"/>
                    </a:cubicBezTo>
                    <a:close/>
                    <a:moveTo>
                      <a:pt x="0" y="85"/>
                    </a:moveTo>
                    <a:lnTo>
                      <a:pt x="0" y="85"/>
                    </a:lnTo>
                    <a:cubicBezTo>
                      <a:pt x="0" y="71"/>
                      <a:pt x="0" y="71"/>
                      <a:pt x="0" y="71"/>
                    </a:cubicBezTo>
                    <a:cubicBezTo>
                      <a:pt x="0" y="28"/>
                      <a:pt x="0" y="28"/>
                      <a:pt x="0" y="28"/>
                    </a:cubicBezTo>
                    <a:cubicBezTo>
                      <a:pt x="0" y="14"/>
                      <a:pt x="14"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94" y="56"/>
                      <a:pt x="601" y="71"/>
                      <a:pt x="601" y="85"/>
                    </a:cubicBezTo>
                    <a:cubicBezTo>
                      <a:pt x="601" y="113"/>
                      <a:pt x="601" y="113"/>
                      <a:pt x="601" y="113"/>
                    </a:cubicBezTo>
                    <a:cubicBezTo>
                      <a:pt x="0" y="113"/>
                      <a:pt x="0" y="113"/>
                      <a:pt x="0" y="113"/>
                    </a:cubicBezTo>
                    <a:lnTo>
                      <a:pt x="0" y="85"/>
                    </a:lnTo>
                    <a:close/>
                    <a:moveTo>
                      <a:pt x="452" y="424"/>
                    </a:moveTo>
                    <a:lnTo>
                      <a:pt x="452" y="424"/>
                    </a:lnTo>
                    <a:cubicBezTo>
                      <a:pt x="565" y="424"/>
                      <a:pt x="565" y="424"/>
                      <a:pt x="565" y="424"/>
                    </a:cubicBezTo>
                    <a:cubicBezTo>
                      <a:pt x="579" y="424"/>
                      <a:pt x="594" y="438"/>
                      <a:pt x="594" y="452"/>
                    </a:cubicBezTo>
                    <a:cubicBezTo>
                      <a:pt x="594" y="474"/>
                      <a:pt x="579" y="481"/>
                      <a:pt x="565" y="481"/>
                    </a:cubicBezTo>
                    <a:cubicBezTo>
                      <a:pt x="452" y="481"/>
                      <a:pt x="452" y="481"/>
                      <a:pt x="452" y="481"/>
                    </a:cubicBezTo>
                    <a:cubicBezTo>
                      <a:pt x="438" y="481"/>
                      <a:pt x="424" y="474"/>
                      <a:pt x="424" y="452"/>
                    </a:cubicBezTo>
                    <a:cubicBezTo>
                      <a:pt x="424" y="438"/>
                      <a:pt x="438"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9" name="Freeform 28"/>
              <p:cNvSpPr>
                <a:spLocks noChangeArrowheads="1"/>
              </p:cNvSpPr>
              <p:nvPr/>
            </p:nvSpPr>
            <p:spPr bwMode="auto">
              <a:xfrm>
                <a:off x="5701222" y="3148280"/>
                <a:ext cx="215900" cy="193675"/>
              </a:xfrm>
              <a:custGeom>
                <a:avLst/>
                <a:gdLst>
                  <a:gd name="T0" fmla="*/ 72913130 w 601"/>
                  <a:gd name="T1" fmla="*/ 51318835 h 538"/>
                  <a:gd name="T2" fmla="*/ 72913130 w 601"/>
                  <a:gd name="T3" fmla="*/ 51318835 h 538"/>
                  <a:gd name="T4" fmla="*/ 65686048 w 601"/>
                  <a:gd name="T5" fmla="*/ 43932186 h 538"/>
                  <a:gd name="T6" fmla="*/ 58330360 w 601"/>
                  <a:gd name="T7" fmla="*/ 51318835 h 538"/>
                  <a:gd name="T8" fmla="*/ 51103638 w 601"/>
                  <a:gd name="T9" fmla="*/ 58576248 h 538"/>
                  <a:gd name="T10" fmla="*/ 51103638 w 601"/>
                  <a:gd name="T11" fmla="*/ 61427374 h 538"/>
                  <a:gd name="T12" fmla="*/ 3613541 w 601"/>
                  <a:gd name="T13" fmla="*/ 61427374 h 538"/>
                  <a:gd name="T14" fmla="*/ 0 w 601"/>
                  <a:gd name="T15" fmla="*/ 57669071 h 538"/>
                  <a:gd name="T16" fmla="*/ 0 w 601"/>
                  <a:gd name="T17" fmla="*/ 53133188 h 538"/>
                  <a:gd name="T18" fmla="*/ 0 w 601"/>
                  <a:gd name="T19" fmla="*/ 46653716 h 538"/>
                  <a:gd name="T20" fmla="*/ 0 w 601"/>
                  <a:gd name="T21" fmla="*/ 42117833 h 538"/>
                  <a:gd name="T22" fmla="*/ 0 w 601"/>
                  <a:gd name="T23" fmla="*/ 35767597 h 538"/>
                  <a:gd name="T24" fmla="*/ 0 w 601"/>
                  <a:gd name="T25" fmla="*/ 31102477 h 538"/>
                  <a:gd name="T26" fmla="*/ 0 w 601"/>
                  <a:gd name="T27" fmla="*/ 18272768 h 538"/>
                  <a:gd name="T28" fmla="*/ 77429787 w 601"/>
                  <a:gd name="T29" fmla="*/ 18272768 h 538"/>
                  <a:gd name="T30" fmla="*/ 77429787 w 601"/>
                  <a:gd name="T31" fmla="*/ 31102477 h 538"/>
                  <a:gd name="T32" fmla="*/ 77429787 w 601"/>
                  <a:gd name="T33" fmla="*/ 35767597 h 538"/>
                  <a:gd name="T34" fmla="*/ 77429787 w 601"/>
                  <a:gd name="T35" fmla="*/ 42117833 h 538"/>
                  <a:gd name="T36" fmla="*/ 77429787 w 601"/>
                  <a:gd name="T37" fmla="*/ 46653716 h 538"/>
                  <a:gd name="T38" fmla="*/ 77429787 w 601"/>
                  <a:gd name="T39" fmla="*/ 53133188 h 538"/>
                  <a:gd name="T40" fmla="*/ 77429787 w 601"/>
                  <a:gd name="T41" fmla="*/ 53133188 h 538"/>
                  <a:gd name="T42" fmla="*/ 72913130 w 601"/>
                  <a:gd name="T43" fmla="*/ 51318835 h 538"/>
                  <a:gd name="T44" fmla="*/ 0 w 601"/>
                  <a:gd name="T45" fmla="*/ 11015356 h 538"/>
                  <a:gd name="T46" fmla="*/ 0 w 601"/>
                  <a:gd name="T47" fmla="*/ 11015356 h 538"/>
                  <a:gd name="T48" fmla="*/ 0 w 601"/>
                  <a:gd name="T49" fmla="*/ 9201002 h 538"/>
                  <a:gd name="T50" fmla="*/ 0 w 601"/>
                  <a:gd name="T51" fmla="*/ 3628706 h 538"/>
                  <a:gd name="T52" fmla="*/ 3613541 w 601"/>
                  <a:gd name="T53" fmla="*/ 0 h 538"/>
                  <a:gd name="T54" fmla="*/ 8130198 w 601"/>
                  <a:gd name="T55" fmla="*/ 0 h 538"/>
                  <a:gd name="T56" fmla="*/ 10969229 w 601"/>
                  <a:gd name="T57" fmla="*/ 0 h 538"/>
                  <a:gd name="T58" fmla="*/ 14582770 w 601"/>
                  <a:gd name="T59" fmla="*/ 0 h 538"/>
                  <a:gd name="T60" fmla="*/ 21809492 w 601"/>
                  <a:gd name="T61" fmla="*/ 0 h 538"/>
                  <a:gd name="T62" fmla="*/ 29165180 w 601"/>
                  <a:gd name="T63" fmla="*/ 7257053 h 538"/>
                  <a:gd name="T64" fmla="*/ 73816246 w 601"/>
                  <a:gd name="T65" fmla="*/ 7257053 h 538"/>
                  <a:gd name="T66" fmla="*/ 77429787 w 601"/>
                  <a:gd name="T67" fmla="*/ 11015356 h 538"/>
                  <a:gd name="T68" fmla="*/ 77429787 w 601"/>
                  <a:gd name="T69" fmla="*/ 14644062 h 538"/>
                  <a:gd name="T70" fmla="*/ 0 w 601"/>
                  <a:gd name="T71" fmla="*/ 14644062 h 538"/>
                  <a:gd name="T72" fmla="*/ 0 w 601"/>
                  <a:gd name="T73" fmla="*/ 11015356 h 538"/>
                  <a:gd name="T74" fmla="*/ 58330360 w 601"/>
                  <a:gd name="T75" fmla="*/ 54947541 h 538"/>
                  <a:gd name="T76" fmla="*/ 58330360 w 601"/>
                  <a:gd name="T77" fmla="*/ 54947541 h 538"/>
                  <a:gd name="T78" fmla="*/ 61943901 w 601"/>
                  <a:gd name="T79" fmla="*/ 54947541 h 538"/>
                  <a:gd name="T80" fmla="*/ 61943901 w 601"/>
                  <a:gd name="T81" fmla="*/ 51318835 h 538"/>
                  <a:gd name="T82" fmla="*/ 65686048 w 601"/>
                  <a:gd name="T83" fmla="*/ 47560892 h 538"/>
                  <a:gd name="T84" fmla="*/ 69299589 w 601"/>
                  <a:gd name="T85" fmla="*/ 51318835 h 538"/>
                  <a:gd name="T86" fmla="*/ 69299589 w 601"/>
                  <a:gd name="T87" fmla="*/ 54947541 h 538"/>
                  <a:gd name="T88" fmla="*/ 72913130 w 601"/>
                  <a:gd name="T89" fmla="*/ 54947541 h 538"/>
                  <a:gd name="T90" fmla="*/ 76526312 w 601"/>
                  <a:gd name="T91" fmla="*/ 58576248 h 538"/>
                  <a:gd name="T92" fmla="*/ 72913130 w 601"/>
                  <a:gd name="T93" fmla="*/ 62334551 h 538"/>
                  <a:gd name="T94" fmla="*/ 69299589 w 601"/>
                  <a:gd name="T95" fmla="*/ 62334551 h 538"/>
                  <a:gd name="T96" fmla="*/ 69299589 w 601"/>
                  <a:gd name="T97" fmla="*/ 65962897 h 538"/>
                  <a:gd name="T98" fmla="*/ 65686048 w 601"/>
                  <a:gd name="T99" fmla="*/ 69591603 h 538"/>
                  <a:gd name="T100" fmla="*/ 61943901 w 601"/>
                  <a:gd name="T101" fmla="*/ 65962897 h 538"/>
                  <a:gd name="T102" fmla="*/ 61943901 w 601"/>
                  <a:gd name="T103" fmla="*/ 62334551 h 538"/>
                  <a:gd name="T104" fmla="*/ 58330360 w 601"/>
                  <a:gd name="T105" fmla="*/ 62334551 h 538"/>
                  <a:gd name="T106" fmla="*/ 54716819 w 601"/>
                  <a:gd name="T107" fmla="*/ 58576248 h 538"/>
                  <a:gd name="T108" fmla="*/ 58330360 w 601"/>
                  <a:gd name="T109" fmla="*/ 54947541 h 5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1" h="538">
                    <a:moveTo>
                      <a:pt x="565" y="396"/>
                    </a:moveTo>
                    <a:lnTo>
                      <a:pt x="565" y="396"/>
                    </a:lnTo>
                    <a:cubicBezTo>
                      <a:pt x="565" y="367"/>
                      <a:pt x="537" y="339"/>
                      <a:pt x="509" y="339"/>
                    </a:cubicBezTo>
                    <a:cubicBezTo>
                      <a:pt x="473" y="339"/>
                      <a:pt x="452" y="367"/>
                      <a:pt x="452" y="396"/>
                    </a:cubicBezTo>
                    <a:cubicBezTo>
                      <a:pt x="417" y="396"/>
                      <a:pt x="396" y="424"/>
                      <a:pt x="396" y="452"/>
                    </a:cubicBezTo>
                    <a:cubicBezTo>
                      <a:pt x="396" y="459"/>
                      <a:pt x="396" y="467"/>
                      <a:pt x="396"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0" y="141"/>
                      <a:pt x="600" y="141"/>
                      <a:pt x="600" y="141"/>
                    </a:cubicBezTo>
                    <a:cubicBezTo>
                      <a:pt x="600" y="240"/>
                      <a:pt x="600" y="240"/>
                      <a:pt x="600" y="240"/>
                    </a:cubicBezTo>
                    <a:cubicBezTo>
                      <a:pt x="600" y="276"/>
                      <a:pt x="600" y="276"/>
                      <a:pt x="600" y="276"/>
                    </a:cubicBezTo>
                    <a:cubicBezTo>
                      <a:pt x="600" y="325"/>
                      <a:pt x="600" y="325"/>
                      <a:pt x="600" y="325"/>
                    </a:cubicBezTo>
                    <a:cubicBezTo>
                      <a:pt x="600" y="360"/>
                      <a:pt x="600" y="360"/>
                      <a:pt x="600" y="360"/>
                    </a:cubicBezTo>
                    <a:cubicBezTo>
                      <a:pt x="600" y="410"/>
                      <a:pt x="600" y="410"/>
                      <a:pt x="600" y="410"/>
                    </a:cubicBezTo>
                    <a:cubicBezTo>
                      <a:pt x="593" y="403"/>
                      <a:pt x="579" y="396"/>
                      <a:pt x="565" y="396"/>
                    </a:cubicBezTo>
                    <a:close/>
                    <a:moveTo>
                      <a:pt x="0" y="85"/>
                    </a:moveTo>
                    <a:lnTo>
                      <a:pt x="0" y="85"/>
                    </a:lnTo>
                    <a:cubicBezTo>
                      <a:pt x="0" y="71"/>
                      <a:pt x="0" y="71"/>
                      <a:pt x="0" y="71"/>
                    </a:cubicBezTo>
                    <a:cubicBezTo>
                      <a:pt x="0" y="28"/>
                      <a:pt x="0" y="28"/>
                      <a:pt x="0" y="28"/>
                    </a:cubicBezTo>
                    <a:cubicBezTo>
                      <a:pt x="0" y="14"/>
                      <a:pt x="7"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86" y="56"/>
                      <a:pt x="600" y="71"/>
                      <a:pt x="600" y="85"/>
                    </a:cubicBezTo>
                    <a:cubicBezTo>
                      <a:pt x="600" y="113"/>
                      <a:pt x="600" y="113"/>
                      <a:pt x="600" y="113"/>
                    </a:cubicBezTo>
                    <a:cubicBezTo>
                      <a:pt x="0" y="113"/>
                      <a:pt x="0" y="113"/>
                      <a:pt x="0" y="113"/>
                    </a:cubicBezTo>
                    <a:lnTo>
                      <a:pt x="0" y="85"/>
                    </a:lnTo>
                    <a:close/>
                    <a:moveTo>
                      <a:pt x="452" y="424"/>
                    </a:moveTo>
                    <a:lnTo>
                      <a:pt x="452" y="424"/>
                    </a:lnTo>
                    <a:cubicBezTo>
                      <a:pt x="480" y="424"/>
                      <a:pt x="480" y="424"/>
                      <a:pt x="480" y="424"/>
                    </a:cubicBezTo>
                    <a:cubicBezTo>
                      <a:pt x="480" y="396"/>
                      <a:pt x="480" y="396"/>
                      <a:pt x="480" y="396"/>
                    </a:cubicBezTo>
                    <a:cubicBezTo>
                      <a:pt x="480" y="382"/>
                      <a:pt x="487" y="367"/>
                      <a:pt x="509" y="367"/>
                    </a:cubicBezTo>
                    <a:cubicBezTo>
                      <a:pt x="523" y="367"/>
                      <a:pt x="537" y="382"/>
                      <a:pt x="537" y="396"/>
                    </a:cubicBezTo>
                    <a:cubicBezTo>
                      <a:pt x="537" y="424"/>
                      <a:pt x="537" y="424"/>
                      <a:pt x="537" y="424"/>
                    </a:cubicBezTo>
                    <a:cubicBezTo>
                      <a:pt x="565" y="424"/>
                      <a:pt x="565" y="424"/>
                      <a:pt x="565" y="424"/>
                    </a:cubicBezTo>
                    <a:cubicBezTo>
                      <a:pt x="579" y="424"/>
                      <a:pt x="593" y="438"/>
                      <a:pt x="593" y="452"/>
                    </a:cubicBezTo>
                    <a:cubicBezTo>
                      <a:pt x="593" y="474"/>
                      <a:pt x="579" y="481"/>
                      <a:pt x="565" y="481"/>
                    </a:cubicBezTo>
                    <a:cubicBezTo>
                      <a:pt x="537" y="481"/>
                      <a:pt x="537" y="481"/>
                      <a:pt x="537" y="481"/>
                    </a:cubicBezTo>
                    <a:cubicBezTo>
                      <a:pt x="537" y="509"/>
                      <a:pt x="537" y="509"/>
                      <a:pt x="537" y="509"/>
                    </a:cubicBezTo>
                    <a:cubicBezTo>
                      <a:pt x="537" y="530"/>
                      <a:pt x="523" y="537"/>
                      <a:pt x="509" y="537"/>
                    </a:cubicBezTo>
                    <a:cubicBezTo>
                      <a:pt x="487" y="537"/>
                      <a:pt x="480" y="530"/>
                      <a:pt x="480" y="509"/>
                    </a:cubicBezTo>
                    <a:cubicBezTo>
                      <a:pt x="480" y="481"/>
                      <a:pt x="480" y="481"/>
                      <a:pt x="480" y="481"/>
                    </a:cubicBezTo>
                    <a:cubicBezTo>
                      <a:pt x="452" y="481"/>
                      <a:pt x="452" y="481"/>
                      <a:pt x="452" y="481"/>
                    </a:cubicBezTo>
                    <a:cubicBezTo>
                      <a:pt x="431" y="481"/>
                      <a:pt x="424" y="474"/>
                      <a:pt x="424" y="452"/>
                    </a:cubicBezTo>
                    <a:cubicBezTo>
                      <a:pt x="424" y="438"/>
                      <a:pt x="431"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80" name="Freeform 29"/>
              <p:cNvSpPr>
                <a:spLocks noChangeArrowheads="1"/>
              </p:cNvSpPr>
              <p:nvPr/>
            </p:nvSpPr>
            <p:spPr bwMode="auto">
              <a:xfrm>
                <a:off x="5320222" y="3148280"/>
                <a:ext cx="219075" cy="171450"/>
              </a:xfrm>
              <a:custGeom>
                <a:avLst/>
                <a:gdLst>
                  <a:gd name="T0" fmla="*/ 75172271 w 608"/>
                  <a:gd name="T1" fmla="*/ 61754124 h 475"/>
                  <a:gd name="T2" fmla="*/ 75172271 w 608"/>
                  <a:gd name="T3" fmla="*/ 61754124 h 475"/>
                  <a:gd name="T4" fmla="*/ 3635276 w 608"/>
                  <a:gd name="T5" fmla="*/ 61754124 h 475"/>
                  <a:gd name="T6" fmla="*/ 0 w 608"/>
                  <a:gd name="T7" fmla="*/ 57976088 h 475"/>
                  <a:gd name="T8" fmla="*/ 0 w 608"/>
                  <a:gd name="T9" fmla="*/ 53415879 h 475"/>
                  <a:gd name="T10" fmla="*/ 0 w 608"/>
                  <a:gd name="T11" fmla="*/ 46901862 h 475"/>
                  <a:gd name="T12" fmla="*/ 0 w 608"/>
                  <a:gd name="T13" fmla="*/ 42342014 h 475"/>
                  <a:gd name="T14" fmla="*/ 0 w 608"/>
                  <a:gd name="T15" fmla="*/ 35957938 h 475"/>
                  <a:gd name="T16" fmla="*/ 0 w 608"/>
                  <a:gd name="T17" fmla="*/ 31267788 h 475"/>
                  <a:gd name="T18" fmla="*/ 0 w 608"/>
                  <a:gd name="T19" fmla="*/ 18370055 h 475"/>
                  <a:gd name="T20" fmla="*/ 78807547 w 608"/>
                  <a:gd name="T21" fmla="*/ 18370055 h 475"/>
                  <a:gd name="T22" fmla="*/ 78807547 w 608"/>
                  <a:gd name="T23" fmla="*/ 31267788 h 475"/>
                  <a:gd name="T24" fmla="*/ 78807547 w 608"/>
                  <a:gd name="T25" fmla="*/ 35957938 h 475"/>
                  <a:gd name="T26" fmla="*/ 78807547 w 608"/>
                  <a:gd name="T27" fmla="*/ 42342014 h 475"/>
                  <a:gd name="T28" fmla="*/ 78807547 w 608"/>
                  <a:gd name="T29" fmla="*/ 46901862 h 475"/>
                  <a:gd name="T30" fmla="*/ 78807547 w 608"/>
                  <a:gd name="T31" fmla="*/ 53415879 h 475"/>
                  <a:gd name="T32" fmla="*/ 78807547 w 608"/>
                  <a:gd name="T33" fmla="*/ 57976088 h 475"/>
                  <a:gd name="T34" fmla="*/ 75172271 w 608"/>
                  <a:gd name="T35" fmla="*/ 61754124 h 475"/>
                  <a:gd name="T36" fmla="*/ 0 w 608"/>
                  <a:gd name="T37" fmla="*/ 11074226 h 475"/>
                  <a:gd name="T38" fmla="*/ 0 w 608"/>
                  <a:gd name="T39" fmla="*/ 11074226 h 475"/>
                  <a:gd name="T40" fmla="*/ 0 w 608"/>
                  <a:gd name="T41" fmla="*/ 9249998 h 475"/>
                  <a:gd name="T42" fmla="*/ 0 w 608"/>
                  <a:gd name="T43" fmla="*/ 3648095 h 475"/>
                  <a:gd name="T44" fmla="*/ 3635276 w 608"/>
                  <a:gd name="T45" fmla="*/ 0 h 475"/>
                  <a:gd name="T46" fmla="*/ 9088009 w 608"/>
                  <a:gd name="T47" fmla="*/ 0 h 475"/>
                  <a:gd name="T48" fmla="*/ 10905827 w 608"/>
                  <a:gd name="T49" fmla="*/ 0 h 475"/>
                  <a:gd name="T50" fmla="*/ 14670819 w 608"/>
                  <a:gd name="T51" fmla="*/ 0 h 475"/>
                  <a:gd name="T52" fmla="*/ 21941370 w 608"/>
                  <a:gd name="T53" fmla="*/ 0 h 475"/>
                  <a:gd name="T54" fmla="*/ 29341637 w 608"/>
                  <a:gd name="T55" fmla="*/ 7295829 h 475"/>
                  <a:gd name="T56" fmla="*/ 75172271 w 608"/>
                  <a:gd name="T57" fmla="*/ 7295829 h 475"/>
                  <a:gd name="T58" fmla="*/ 78807547 w 608"/>
                  <a:gd name="T59" fmla="*/ 11074226 h 475"/>
                  <a:gd name="T60" fmla="*/ 78807547 w 608"/>
                  <a:gd name="T61" fmla="*/ 14721960 h 475"/>
                  <a:gd name="T62" fmla="*/ 0 w 608"/>
                  <a:gd name="T63" fmla="*/ 14721960 h 475"/>
                  <a:gd name="T64" fmla="*/ 0 w 608"/>
                  <a:gd name="T65" fmla="*/ 11074226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8" h="475">
                    <a:moveTo>
                      <a:pt x="579" y="474"/>
                    </a:moveTo>
                    <a:lnTo>
                      <a:pt x="579" y="474"/>
                    </a:ln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7" y="141"/>
                      <a:pt x="607" y="141"/>
                      <a:pt x="607" y="141"/>
                    </a:cubicBezTo>
                    <a:cubicBezTo>
                      <a:pt x="607" y="240"/>
                      <a:pt x="607" y="240"/>
                      <a:pt x="607" y="240"/>
                    </a:cubicBezTo>
                    <a:cubicBezTo>
                      <a:pt x="607" y="276"/>
                      <a:pt x="607" y="276"/>
                      <a:pt x="607" y="276"/>
                    </a:cubicBezTo>
                    <a:cubicBezTo>
                      <a:pt x="607" y="325"/>
                      <a:pt x="607" y="325"/>
                      <a:pt x="607" y="325"/>
                    </a:cubicBezTo>
                    <a:cubicBezTo>
                      <a:pt x="607" y="360"/>
                      <a:pt x="607" y="360"/>
                      <a:pt x="607" y="360"/>
                    </a:cubicBezTo>
                    <a:cubicBezTo>
                      <a:pt x="607" y="410"/>
                      <a:pt x="607" y="410"/>
                      <a:pt x="607" y="410"/>
                    </a:cubicBezTo>
                    <a:cubicBezTo>
                      <a:pt x="607" y="445"/>
                      <a:pt x="607" y="445"/>
                      <a:pt x="607" y="445"/>
                    </a:cubicBezTo>
                    <a:cubicBezTo>
                      <a:pt x="607" y="459"/>
                      <a:pt x="593" y="474"/>
                      <a:pt x="579" y="474"/>
                    </a:cubicBezTo>
                    <a:close/>
                    <a:moveTo>
                      <a:pt x="0" y="85"/>
                    </a:moveTo>
                    <a:lnTo>
                      <a:pt x="0" y="85"/>
                    </a:lnTo>
                    <a:cubicBezTo>
                      <a:pt x="0" y="71"/>
                      <a:pt x="0" y="71"/>
                      <a:pt x="0" y="71"/>
                    </a:cubicBezTo>
                    <a:cubicBezTo>
                      <a:pt x="0" y="28"/>
                      <a:pt x="0" y="28"/>
                      <a:pt x="0" y="28"/>
                    </a:cubicBezTo>
                    <a:cubicBezTo>
                      <a:pt x="0" y="14"/>
                      <a:pt x="14" y="0"/>
                      <a:pt x="28" y="0"/>
                    </a:cubicBezTo>
                    <a:cubicBezTo>
                      <a:pt x="70" y="0"/>
                      <a:pt x="70" y="0"/>
                      <a:pt x="70" y="0"/>
                    </a:cubicBezTo>
                    <a:cubicBezTo>
                      <a:pt x="84" y="0"/>
                      <a:pt x="84" y="0"/>
                      <a:pt x="84"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3" y="56"/>
                      <a:pt x="607" y="71"/>
                      <a:pt x="607" y="85"/>
                    </a:cubicBezTo>
                    <a:cubicBezTo>
                      <a:pt x="607" y="113"/>
                      <a:pt x="607" y="113"/>
                      <a:pt x="607" y="113"/>
                    </a:cubicBezTo>
                    <a:cubicBezTo>
                      <a:pt x="0" y="113"/>
                      <a:pt x="0" y="113"/>
                      <a:pt x="0" y="113"/>
                    </a:cubicBezTo>
                    <a:lnTo>
                      <a:pt x="0" y="85"/>
                    </a:lnTo>
                    <a:close/>
                  </a:path>
                </a:pathLst>
              </a:custGeom>
              <a:grpFill/>
              <a:ln>
                <a:noFill/>
              </a:ln>
              <a:extLst/>
            </p:spPr>
            <p:txBody>
              <a:bodyPr wrap="none" lIns="45708" tIns="22854" rIns="45708" bIns="22854" anchor="ctr"/>
              <a:lstStyle/>
              <a:p>
                <a:endParaRPr lang="en-US" sz="3199">
                  <a:latin typeface="Roboto Light"/>
                </a:endParaRPr>
              </a:p>
            </p:txBody>
          </p:sp>
          <p:sp>
            <p:nvSpPr>
              <p:cNvPr id="81" name="Freeform 30"/>
              <p:cNvSpPr>
                <a:spLocks noChangeArrowheads="1"/>
              </p:cNvSpPr>
              <p:nvPr/>
            </p:nvSpPr>
            <p:spPr bwMode="auto">
              <a:xfrm>
                <a:off x="7564946" y="1598612"/>
                <a:ext cx="215900" cy="217488"/>
              </a:xfrm>
              <a:custGeom>
                <a:avLst/>
                <a:gdLst>
                  <a:gd name="T0" fmla="*/ 39230934 w 601"/>
                  <a:gd name="T1" fmla="*/ 78442719 h 602"/>
                  <a:gd name="T2" fmla="*/ 39230934 w 601"/>
                  <a:gd name="T3" fmla="*/ 78442719 h 602"/>
                  <a:gd name="T4" fmla="*/ 0 w 601"/>
                  <a:gd name="T5" fmla="*/ 39678193 h 602"/>
                  <a:gd name="T6" fmla="*/ 39230934 w 601"/>
                  <a:gd name="T7" fmla="*/ 0 h 602"/>
                  <a:gd name="T8" fmla="*/ 77429787 w 601"/>
                  <a:gd name="T9" fmla="*/ 39678193 h 602"/>
                  <a:gd name="T10" fmla="*/ 39230934 w 601"/>
                  <a:gd name="T11" fmla="*/ 78442719 h 602"/>
                  <a:gd name="T12" fmla="*/ 39230934 w 601"/>
                  <a:gd name="T13" fmla="*/ 7439751 h 602"/>
                  <a:gd name="T14" fmla="*/ 39230934 w 601"/>
                  <a:gd name="T15" fmla="*/ 7439751 h 602"/>
                  <a:gd name="T16" fmla="*/ 7226723 w 601"/>
                  <a:gd name="T17" fmla="*/ 39678193 h 602"/>
                  <a:gd name="T18" fmla="*/ 39230934 w 601"/>
                  <a:gd name="T19" fmla="*/ 71133388 h 602"/>
                  <a:gd name="T20" fmla="*/ 70203064 w 601"/>
                  <a:gd name="T21" fmla="*/ 39678193 h 602"/>
                  <a:gd name="T22" fmla="*/ 39230934 w 601"/>
                  <a:gd name="T23" fmla="*/ 7439751 h 602"/>
                  <a:gd name="T24" fmla="*/ 50974673 w 601"/>
                  <a:gd name="T25" fmla="*/ 48031249 h 602"/>
                  <a:gd name="T26" fmla="*/ 50974673 w 601"/>
                  <a:gd name="T27" fmla="*/ 48031249 h 602"/>
                  <a:gd name="T28" fmla="*/ 47361132 w 601"/>
                  <a:gd name="T29" fmla="*/ 51685915 h 602"/>
                  <a:gd name="T30" fmla="*/ 43747950 w 601"/>
                  <a:gd name="T31" fmla="*/ 48031249 h 602"/>
                  <a:gd name="T32" fmla="*/ 43747950 w 601"/>
                  <a:gd name="T33" fmla="*/ 48031249 h 602"/>
                  <a:gd name="T34" fmla="*/ 43747950 w 601"/>
                  <a:gd name="T35" fmla="*/ 42549612 h 602"/>
                  <a:gd name="T36" fmla="*/ 32778721 w 601"/>
                  <a:gd name="T37" fmla="*/ 50772248 h 602"/>
                  <a:gd name="T38" fmla="*/ 32778721 w 601"/>
                  <a:gd name="T39" fmla="*/ 50772248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2778721 w 601"/>
                  <a:gd name="T53" fmla="*/ 27800891 h 602"/>
                  <a:gd name="T54" fmla="*/ 32778721 w 601"/>
                  <a:gd name="T55" fmla="*/ 27800891 h 602"/>
                  <a:gd name="T56" fmla="*/ 43747950 w 601"/>
                  <a:gd name="T57" fmla="*/ 36023527 h 602"/>
                  <a:gd name="T58" fmla="*/ 43747950 w 601"/>
                  <a:gd name="T59" fmla="*/ 30541890 h 602"/>
                  <a:gd name="T60" fmla="*/ 43747950 w 601"/>
                  <a:gd name="T61" fmla="*/ 30541890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304" y="601"/>
                    </a:moveTo>
                    <a:lnTo>
                      <a:pt x="304" y="601"/>
                    </a:lnTo>
                    <a:cubicBezTo>
                      <a:pt x="134" y="601"/>
                      <a:pt x="0" y="467"/>
                      <a:pt x="0" y="304"/>
                    </a:cubicBezTo>
                    <a:cubicBezTo>
                      <a:pt x="0" y="135"/>
                      <a:pt x="134" y="0"/>
                      <a:pt x="304" y="0"/>
                    </a:cubicBezTo>
                    <a:cubicBezTo>
                      <a:pt x="466" y="0"/>
                      <a:pt x="600" y="135"/>
                      <a:pt x="600" y="304"/>
                    </a:cubicBezTo>
                    <a:cubicBezTo>
                      <a:pt x="600" y="467"/>
                      <a:pt x="466" y="601"/>
                      <a:pt x="304" y="601"/>
                    </a:cubicBezTo>
                    <a:close/>
                    <a:moveTo>
                      <a:pt x="304" y="57"/>
                    </a:moveTo>
                    <a:lnTo>
                      <a:pt x="304" y="57"/>
                    </a:lnTo>
                    <a:cubicBezTo>
                      <a:pt x="169" y="57"/>
                      <a:pt x="56" y="170"/>
                      <a:pt x="56" y="304"/>
                    </a:cubicBezTo>
                    <a:cubicBezTo>
                      <a:pt x="56" y="439"/>
                      <a:pt x="169" y="545"/>
                      <a:pt x="304" y="545"/>
                    </a:cubicBezTo>
                    <a:cubicBezTo>
                      <a:pt x="438" y="545"/>
                      <a:pt x="544" y="439"/>
                      <a:pt x="544" y="304"/>
                    </a:cubicBezTo>
                    <a:cubicBezTo>
                      <a:pt x="544" y="170"/>
                      <a:pt x="438" y="57"/>
                      <a:pt x="304" y="57"/>
                    </a:cubicBezTo>
                    <a:close/>
                    <a:moveTo>
                      <a:pt x="395" y="368"/>
                    </a:moveTo>
                    <a:lnTo>
                      <a:pt x="395" y="368"/>
                    </a:lnTo>
                    <a:cubicBezTo>
                      <a:pt x="395" y="382"/>
                      <a:pt x="381" y="396"/>
                      <a:pt x="367" y="396"/>
                    </a:cubicBezTo>
                    <a:cubicBezTo>
                      <a:pt x="353" y="396"/>
                      <a:pt x="339" y="382"/>
                      <a:pt x="339" y="368"/>
                    </a:cubicBezTo>
                    <a:cubicBezTo>
                      <a:pt x="339" y="326"/>
                      <a:pt x="339" y="326"/>
                      <a:pt x="339" y="326"/>
                    </a:cubicBezTo>
                    <a:cubicBezTo>
                      <a:pt x="254" y="389"/>
                      <a:pt x="254" y="389"/>
                      <a:pt x="254" y="389"/>
                    </a:cubicBezTo>
                    <a:cubicBezTo>
                      <a:pt x="247" y="396"/>
                      <a:pt x="240" y="396"/>
                      <a:pt x="233" y="396"/>
                    </a:cubicBezTo>
                    <a:cubicBezTo>
                      <a:pt x="219" y="396"/>
                      <a:pt x="204" y="382"/>
                      <a:pt x="204" y="368"/>
                    </a:cubicBezTo>
                    <a:cubicBezTo>
                      <a:pt x="204" y="234"/>
                      <a:pt x="204" y="234"/>
                      <a:pt x="204" y="234"/>
                    </a:cubicBezTo>
                    <a:cubicBezTo>
                      <a:pt x="204" y="220"/>
                      <a:pt x="219" y="205"/>
                      <a:pt x="233" y="205"/>
                    </a:cubicBezTo>
                    <a:cubicBezTo>
                      <a:pt x="240" y="205"/>
                      <a:pt x="247" y="213"/>
                      <a:pt x="254" y="213"/>
                    </a:cubicBezTo>
                    <a:cubicBezTo>
                      <a:pt x="339" y="276"/>
                      <a:pt x="339" y="276"/>
                      <a:pt x="339" y="276"/>
                    </a:cubicBezTo>
                    <a:cubicBezTo>
                      <a:pt x="339" y="234"/>
                      <a:pt x="339" y="234"/>
                      <a:pt x="339" y="234"/>
                    </a:cubicBezTo>
                    <a:cubicBezTo>
                      <a:pt x="339" y="220"/>
                      <a:pt x="353"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2" name="Freeform 31"/>
              <p:cNvSpPr>
                <a:spLocks noChangeArrowheads="1"/>
              </p:cNvSpPr>
              <p:nvPr/>
            </p:nvSpPr>
            <p:spPr bwMode="auto">
              <a:xfrm>
                <a:off x="7185534" y="1598612"/>
                <a:ext cx="215900" cy="217488"/>
              </a:xfrm>
              <a:custGeom>
                <a:avLst/>
                <a:gdLst>
                  <a:gd name="T0" fmla="*/ 38198494 w 601"/>
                  <a:gd name="T1" fmla="*/ 78442719 h 602"/>
                  <a:gd name="T2" fmla="*/ 38198494 w 601"/>
                  <a:gd name="T3" fmla="*/ 78442719 h 602"/>
                  <a:gd name="T4" fmla="*/ 0 w 601"/>
                  <a:gd name="T5" fmla="*/ 39678193 h 602"/>
                  <a:gd name="T6" fmla="*/ 38198494 w 601"/>
                  <a:gd name="T7" fmla="*/ 0 h 602"/>
                  <a:gd name="T8" fmla="*/ 77429787 w 601"/>
                  <a:gd name="T9" fmla="*/ 39678193 h 602"/>
                  <a:gd name="T10" fmla="*/ 38198494 w 601"/>
                  <a:gd name="T11" fmla="*/ 78442719 h 602"/>
                  <a:gd name="T12" fmla="*/ 38198494 w 601"/>
                  <a:gd name="T13" fmla="*/ 7439751 h 602"/>
                  <a:gd name="T14" fmla="*/ 38198494 w 601"/>
                  <a:gd name="T15" fmla="*/ 7439751 h 602"/>
                  <a:gd name="T16" fmla="*/ 7226723 w 601"/>
                  <a:gd name="T17" fmla="*/ 39678193 h 602"/>
                  <a:gd name="T18" fmla="*/ 38198494 w 601"/>
                  <a:gd name="T19" fmla="*/ 71133388 h 602"/>
                  <a:gd name="T20" fmla="*/ 70203064 w 601"/>
                  <a:gd name="T21" fmla="*/ 39678193 h 602"/>
                  <a:gd name="T22" fmla="*/ 38198494 w 601"/>
                  <a:gd name="T23" fmla="*/ 7439751 h 602"/>
                  <a:gd name="T24" fmla="*/ 50974673 w 601"/>
                  <a:gd name="T25" fmla="*/ 48031249 h 602"/>
                  <a:gd name="T26" fmla="*/ 50974673 w 601"/>
                  <a:gd name="T27" fmla="*/ 48031249 h 602"/>
                  <a:gd name="T28" fmla="*/ 47361132 w 601"/>
                  <a:gd name="T29" fmla="*/ 51685915 h 602"/>
                  <a:gd name="T30" fmla="*/ 44651066 w 601"/>
                  <a:gd name="T31" fmla="*/ 50772248 h 602"/>
                  <a:gd name="T32" fmla="*/ 44651066 w 601"/>
                  <a:gd name="T33" fmla="*/ 50772248 h 602"/>
                  <a:gd name="T34" fmla="*/ 33681837 w 601"/>
                  <a:gd name="T35" fmla="*/ 42549612 h 602"/>
                  <a:gd name="T36" fmla="*/ 33681837 w 601"/>
                  <a:gd name="T37" fmla="*/ 48031249 h 602"/>
                  <a:gd name="T38" fmla="*/ 33681837 w 601"/>
                  <a:gd name="T39" fmla="*/ 48031249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3681837 w 601"/>
                  <a:gd name="T53" fmla="*/ 30541890 h 602"/>
                  <a:gd name="T54" fmla="*/ 33681837 w 601"/>
                  <a:gd name="T55" fmla="*/ 30541890 h 602"/>
                  <a:gd name="T56" fmla="*/ 33681837 w 601"/>
                  <a:gd name="T57" fmla="*/ 36023527 h 602"/>
                  <a:gd name="T58" fmla="*/ 44651066 w 601"/>
                  <a:gd name="T59" fmla="*/ 27800891 h 602"/>
                  <a:gd name="T60" fmla="*/ 44651066 w 601"/>
                  <a:gd name="T61" fmla="*/ 27800891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304"/>
                    </a:cubicBezTo>
                    <a:cubicBezTo>
                      <a:pt x="0" y="135"/>
                      <a:pt x="134" y="0"/>
                      <a:pt x="296" y="0"/>
                    </a:cubicBezTo>
                    <a:cubicBezTo>
                      <a:pt x="466" y="0"/>
                      <a:pt x="600" y="135"/>
                      <a:pt x="600" y="304"/>
                    </a:cubicBezTo>
                    <a:cubicBezTo>
                      <a:pt x="600" y="467"/>
                      <a:pt x="466" y="601"/>
                      <a:pt x="296" y="601"/>
                    </a:cubicBezTo>
                    <a:close/>
                    <a:moveTo>
                      <a:pt x="296" y="57"/>
                    </a:moveTo>
                    <a:lnTo>
                      <a:pt x="296" y="57"/>
                    </a:lnTo>
                    <a:cubicBezTo>
                      <a:pt x="162" y="57"/>
                      <a:pt x="56" y="170"/>
                      <a:pt x="56" y="304"/>
                    </a:cubicBezTo>
                    <a:cubicBezTo>
                      <a:pt x="56" y="439"/>
                      <a:pt x="162" y="545"/>
                      <a:pt x="296" y="545"/>
                    </a:cubicBezTo>
                    <a:cubicBezTo>
                      <a:pt x="431" y="545"/>
                      <a:pt x="544" y="439"/>
                      <a:pt x="544" y="304"/>
                    </a:cubicBezTo>
                    <a:cubicBezTo>
                      <a:pt x="544" y="170"/>
                      <a:pt x="431" y="57"/>
                      <a:pt x="296" y="57"/>
                    </a:cubicBezTo>
                    <a:close/>
                    <a:moveTo>
                      <a:pt x="395" y="368"/>
                    </a:moveTo>
                    <a:lnTo>
                      <a:pt x="395" y="368"/>
                    </a:lnTo>
                    <a:cubicBezTo>
                      <a:pt x="395" y="382"/>
                      <a:pt x="381" y="396"/>
                      <a:pt x="367" y="396"/>
                    </a:cubicBezTo>
                    <a:cubicBezTo>
                      <a:pt x="360" y="396"/>
                      <a:pt x="353" y="396"/>
                      <a:pt x="346" y="389"/>
                    </a:cubicBezTo>
                    <a:cubicBezTo>
                      <a:pt x="261" y="326"/>
                      <a:pt x="261" y="326"/>
                      <a:pt x="261" y="326"/>
                    </a:cubicBezTo>
                    <a:cubicBezTo>
                      <a:pt x="261" y="368"/>
                      <a:pt x="261" y="368"/>
                      <a:pt x="261" y="368"/>
                    </a:cubicBezTo>
                    <a:cubicBezTo>
                      <a:pt x="261" y="382"/>
                      <a:pt x="247" y="396"/>
                      <a:pt x="233" y="396"/>
                    </a:cubicBezTo>
                    <a:cubicBezTo>
                      <a:pt x="219" y="396"/>
                      <a:pt x="204" y="382"/>
                      <a:pt x="204" y="368"/>
                    </a:cubicBezTo>
                    <a:cubicBezTo>
                      <a:pt x="204" y="234"/>
                      <a:pt x="204" y="234"/>
                      <a:pt x="204" y="234"/>
                    </a:cubicBezTo>
                    <a:cubicBezTo>
                      <a:pt x="204" y="220"/>
                      <a:pt x="219" y="205"/>
                      <a:pt x="233" y="205"/>
                    </a:cubicBezTo>
                    <a:cubicBezTo>
                      <a:pt x="247" y="205"/>
                      <a:pt x="261" y="220"/>
                      <a:pt x="261" y="234"/>
                    </a:cubicBezTo>
                    <a:cubicBezTo>
                      <a:pt x="261" y="276"/>
                      <a:pt x="261" y="276"/>
                      <a:pt x="261" y="276"/>
                    </a:cubicBezTo>
                    <a:cubicBezTo>
                      <a:pt x="346" y="213"/>
                      <a:pt x="346" y="213"/>
                      <a:pt x="346" y="213"/>
                    </a:cubicBezTo>
                    <a:cubicBezTo>
                      <a:pt x="353" y="213"/>
                      <a:pt x="360"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3" name="Freeform 32"/>
              <p:cNvSpPr>
                <a:spLocks noChangeArrowheads="1"/>
              </p:cNvSpPr>
              <p:nvPr/>
            </p:nvSpPr>
            <p:spPr bwMode="auto">
              <a:xfrm>
                <a:off x="6804534"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431400 w 609"/>
                  <a:gd name="T21" fmla="*/ 39678193 h 602"/>
                  <a:gd name="T22" fmla="*/ 39339251 w 609"/>
                  <a:gd name="T23" fmla="*/ 7439751 h 602"/>
                  <a:gd name="T24" fmla="*/ 55902976 w 609"/>
                  <a:gd name="T25" fmla="*/ 42549612 h 602"/>
                  <a:gd name="T26" fmla="*/ 55902976 w 609"/>
                  <a:gd name="T27" fmla="*/ 42549612 h 602"/>
                  <a:gd name="T28" fmla="*/ 43997742 w 609"/>
                  <a:gd name="T29" fmla="*/ 50772248 h 602"/>
                  <a:gd name="T30" fmla="*/ 42186147 w 609"/>
                  <a:gd name="T31" fmla="*/ 51685915 h 602"/>
                  <a:gd name="T32" fmla="*/ 38433453 w 609"/>
                  <a:gd name="T33" fmla="*/ 48031249 h 602"/>
                  <a:gd name="T34" fmla="*/ 38433453 w 609"/>
                  <a:gd name="T35" fmla="*/ 48031249 h 602"/>
                  <a:gd name="T36" fmla="*/ 38433453 w 609"/>
                  <a:gd name="T37" fmla="*/ 43463279 h 602"/>
                  <a:gd name="T38" fmla="*/ 26527860 w 609"/>
                  <a:gd name="T39" fmla="*/ 50772248 h 602"/>
                  <a:gd name="T40" fmla="*/ 24716265 w 609"/>
                  <a:gd name="T41" fmla="*/ 51685915 h 602"/>
                  <a:gd name="T42" fmla="*/ 21093073 w 609"/>
                  <a:gd name="T43" fmla="*/ 48031249 h 602"/>
                  <a:gd name="T44" fmla="*/ 21093073 w 609"/>
                  <a:gd name="T45" fmla="*/ 48031249 h 602"/>
                  <a:gd name="T46" fmla="*/ 21093073 w 609"/>
                  <a:gd name="T47" fmla="*/ 30541890 h 602"/>
                  <a:gd name="T48" fmla="*/ 21093073 w 609"/>
                  <a:gd name="T49" fmla="*/ 30541890 h 602"/>
                  <a:gd name="T50" fmla="*/ 21093073 w 609"/>
                  <a:gd name="T51" fmla="*/ 30541890 h 602"/>
                  <a:gd name="T52" fmla="*/ 24716265 w 609"/>
                  <a:gd name="T53" fmla="*/ 26756804 h 602"/>
                  <a:gd name="T54" fmla="*/ 26527860 w 609"/>
                  <a:gd name="T55" fmla="*/ 27800891 h 602"/>
                  <a:gd name="T56" fmla="*/ 38433453 w 609"/>
                  <a:gd name="T57" fmla="*/ 36023527 h 602"/>
                  <a:gd name="T58" fmla="*/ 38433453 w 609"/>
                  <a:gd name="T59" fmla="*/ 30541890 h 602"/>
                  <a:gd name="T60" fmla="*/ 38433453 w 609"/>
                  <a:gd name="T61" fmla="*/ 30541890 h 602"/>
                  <a:gd name="T62" fmla="*/ 38433453 w 609"/>
                  <a:gd name="T63" fmla="*/ 30541890 h 602"/>
                  <a:gd name="T64" fmla="*/ 42186147 w 609"/>
                  <a:gd name="T65" fmla="*/ 26756804 h 602"/>
                  <a:gd name="T66" fmla="*/ 43997742 w 609"/>
                  <a:gd name="T67" fmla="*/ 27800891 h 602"/>
                  <a:gd name="T68" fmla="*/ 55902976 w 609"/>
                  <a:gd name="T69" fmla="*/ 36023527 h 602"/>
                  <a:gd name="T70" fmla="*/ 57714571 w 609"/>
                  <a:gd name="T71" fmla="*/ 39678193 h 602"/>
                  <a:gd name="T72" fmla="*/ 55902976 w 609"/>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9" h="602">
                    <a:moveTo>
                      <a:pt x="304" y="601"/>
                    </a:moveTo>
                    <a:lnTo>
                      <a:pt x="304" y="601"/>
                    </a:lnTo>
                    <a:cubicBezTo>
                      <a:pt x="135" y="601"/>
                      <a:pt x="0" y="467"/>
                      <a:pt x="0" y="304"/>
                    </a:cubicBezTo>
                    <a:cubicBezTo>
                      <a:pt x="0" y="135"/>
                      <a:pt x="135"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9" y="545"/>
                      <a:pt x="552" y="439"/>
                      <a:pt x="552" y="304"/>
                    </a:cubicBezTo>
                    <a:cubicBezTo>
                      <a:pt x="552" y="170"/>
                      <a:pt x="439" y="57"/>
                      <a:pt x="304" y="57"/>
                    </a:cubicBezTo>
                    <a:close/>
                    <a:moveTo>
                      <a:pt x="432" y="326"/>
                    </a:moveTo>
                    <a:lnTo>
                      <a:pt x="432" y="326"/>
                    </a:lnTo>
                    <a:cubicBezTo>
                      <a:pt x="340" y="389"/>
                      <a:pt x="340" y="389"/>
                      <a:pt x="340" y="389"/>
                    </a:cubicBezTo>
                    <a:cubicBezTo>
                      <a:pt x="333" y="396"/>
                      <a:pt x="333" y="396"/>
                      <a:pt x="326" y="396"/>
                    </a:cubicBezTo>
                    <a:cubicBezTo>
                      <a:pt x="304" y="396"/>
                      <a:pt x="297" y="382"/>
                      <a:pt x="297" y="368"/>
                    </a:cubicBezTo>
                    <a:cubicBezTo>
                      <a:pt x="297" y="333"/>
                      <a:pt x="297" y="333"/>
                      <a:pt x="297" y="333"/>
                    </a:cubicBezTo>
                    <a:cubicBezTo>
                      <a:pt x="205" y="389"/>
                      <a:pt x="205" y="389"/>
                      <a:pt x="205" y="389"/>
                    </a:cubicBezTo>
                    <a:cubicBezTo>
                      <a:pt x="205" y="396"/>
                      <a:pt x="198" y="396"/>
                      <a:pt x="191" y="396"/>
                    </a:cubicBezTo>
                    <a:cubicBezTo>
                      <a:pt x="177" y="396"/>
                      <a:pt x="163" y="382"/>
                      <a:pt x="163" y="368"/>
                    </a:cubicBezTo>
                    <a:cubicBezTo>
                      <a:pt x="163" y="234"/>
                      <a:pt x="163" y="234"/>
                      <a:pt x="163" y="234"/>
                    </a:cubicBezTo>
                    <a:cubicBezTo>
                      <a:pt x="163" y="220"/>
                      <a:pt x="177" y="205"/>
                      <a:pt x="191" y="205"/>
                    </a:cubicBezTo>
                    <a:cubicBezTo>
                      <a:pt x="198" y="205"/>
                      <a:pt x="205" y="213"/>
                      <a:pt x="205" y="213"/>
                    </a:cubicBezTo>
                    <a:cubicBezTo>
                      <a:pt x="297" y="276"/>
                      <a:pt x="297" y="276"/>
                      <a:pt x="297" y="276"/>
                    </a:cubicBezTo>
                    <a:cubicBezTo>
                      <a:pt x="297" y="234"/>
                      <a:pt x="297" y="234"/>
                      <a:pt x="297" y="234"/>
                    </a:cubicBezTo>
                    <a:cubicBezTo>
                      <a:pt x="297" y="220"/>
                      <a:pt x="304" y="205"/>
                      <a:pt x="326" y="205"/>
                    </a:cubicBezTo>
                    <a:cubicBezTo>
                      <a:pt x="333" y="205"/>
                      <a:pt x="333" y="213"/>
                      <a:pt x="340" y="213"/>
                    </a:cubicBezTo>
                    <a:cubicBezTo>
                      <a:pt x="432" y="276"/>
                      <a:pt x="432" y="276"/>
                      <a:pt x="432" y="276"/>
                    </a:cubicBezTo>
                    <a:cubicBezTo>
                      <a:pt x="439" y="283"/>
                      <a:pt x="446" y="290"/>
                      <a:pt x="446" y="304"/>
                    </a:cubicBezTo>
                    <a:cubicBezTo>
                      <a:pt x="446" y="311"/>
                      <a:pt x="439" y="318"/>
                      <a:pt x="432"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4" name="Freeform 33"/>
              <p:cNvSpPr>
                <a:spLocks noChangeArrowheads="1"/>
              </p:cNvSpPr>
              <p:nvPr/>
            </p:nvSpPr>
            <p:spPr bwMode="auto">
              <a:xfrm>
                <a:off x="6425121" y="1598612"/>
                <a:ext cx="217488" cy="217488"/>
              </a:xfrm>
              <a:custGeom>
                <a:avLst/>
                <a:gdLst>
                  <a:gd name="T0" fmla="*/ 39678193 w 602"/>
                  <a:gd name="T1" fmla="*/ 78442719 h 602"/>
                  <a:gd name="T2" fmla="*/ 39678193 w 602"/>
                  <a:gd name="T3" fmla="*/ 78442719 h 602"/>
                  <a:gd name="T4" fmla="*/ 78442719 w 602"/>
                  <a:gd name="T5" fmla="*/ 39678193 h 602"/>
                  <a:gd name="T6" fmla="*/ 39678193 w 602"/>
                  <a:gd name="T7" fmla="*/ 0 h 602"/>
                  <a:gd name="T8" fmla="*/ 0 w 602"/>
                  <a:gd name="T9" fmla="*/ 39678193 h 602"/>
                  <a:gd name="T10" fmla="*/ 39678193 w 602"/>
                  <a:gd name="T11" fmla="*/ 78442719 h 602"/>
                  <a:gd name="T12" fmla="*/ 39678193 w 602"/>
                  <a:gd name="T13" fmla="*/ 7439751 h 602"/>
                  <a:gd name="T14" fmla="*/ 39678193 w 602"/>
                  <a:gd name="T15" fmla="*/ 7439751 h 602"/>
                  <a:gd name="T16" fmla="*/ 71002968 w 602"/>
                  <a:gd name="T17" fmla="*/ 39678193 h 602"/>
                  <a:gd name="T18" fmla="*/ 39678193 w 602"/>
                  <a:gd name="T19" fmla="*/ 71133388 h 602"/>
                  <a:gd name="T20" fmla="*/ 7439751 w 602"/>
                  <a:gd name="T21" fmla="*/ 39678193 h 602"/>
                  <a:gd name="T22" fmla="*/ 39678193 w 602"/>
                  <a:gd name="T23" fmla="*/ 7439751 h 602"/>
                  <a:gd name="T24" fmla="*/ 23102139 w 602"/>
                  <a:gd name="T25" fmla="*/ 42549612 h 602"/>
                  <a:gd name="T26" fmla="*/ 23102139 w 602"/>
                  <a:gd name="T27" fmla="*/ 42549612 h 602"/>
                  <a:gd name="T28" fmla="*/ 35109861 w 602"/>
                  <a:gd name="T29" fmla="*/ 50772248 h 602"/>
                  <a:gd name="T30" fmla="*/ 36937194 w 602"/>
                  <a:gd name="T31" fmla="*/ 51685915 h 602"/>
                  <a:gd name="T32" fmla="*/ 40591859 w 602"/>
                  <a:gd name="T33" fmla="*/ 48031249 h 602"/>
                  <a:gd name="T34" fmla="*/ 40591859 w 602"/>
                  <a:gd name="T35" fmla="*/ 48031249 h 602"/>
                  <a:gd name="T36" fmla="*/ 40591859 w 602"/>
                  <a:gd name="T37" fmla="*/ 43463279 h 602"/>
                  <a:gd name="T38" fmla="*/ 51685915 w 602"/>
                  <a:gd name="T39" fmla="*/ 50772248 h 602"/>
                  <a:gd name="T40" fmla="*/ 54426914 w 602"/>
                  <a:gd name="T41" fmla="*/ 51685915 h 602"/>
                  <a:gd name="T42" fmla="*/ 58212000 w 602"/>
                  <a:gd name="T43" fmla="*/ 48031249 h 602"/>
                  <a:gd name="T44" fmla="*/ 58212000 w 602"/>
                  <a:gd name="T45" fmla="*/ 48031249 h 602"/>
                  <a:gd name="T46" fmla="*/ 58212000 w 602"/>
                  <a:gd name="T47" fmla="*/ 30541890 h 602"/>
                  <a:gd name="T48" fmla="*/ 58212000 w 602"/>
                  <a:gd name="T49" fmla="*/ 30541890 h 602"/>
                  <a:gd name="T50" fmla="*/ 58212000 w 602"/>
                  <a:gd name="T51" fmla="*/ 30541890 h 602"/>
                  <a:gd name="T52" fmla="*/ 54426914 w 602"/>
                  <a:gd name="T53" fmla="*/ 26756804 h 602"/>
                  <a:gd name="T54" fmla="*/ 51685915 w 602"/>
                  <a:gd name="T55" fmla="*/ 27800891 h 602"/>
                  <a:gd name="T56" fmla="*/ 40591859 w 602"/>
                  <a:gd name="T57" fmla="*/ 36023527 h 602"/>
                  <a:gd name="T58" fmla="*/ 40591859 w 602"/>
                  <a:gd name="T59" fmla="*/ 30541890 h 602"/>
                  <a:gd name="T60" fmla="*/ 40591859 w 602"/>
                  <a:gd name="T61" fmla="*/ 30541890 h 602"/>
                  <a:gd name="T62" fmla="*/ 40591859 w 602"/>
                  <a:gd name="T63" fmla="*/ 30541890 h 602"/>
                  <a:gd name="T64" fmla="*/ 36937194 w 602"/>
                  <a:gd name="T65" fmla="*/ 26756804 h 602"/>
                  <a:gd name="T66" fmla="*/ 35109861 w 602"/>
                  <a:gd name="T67" fmla="*/ 27800891 h 602"/>
                  <a:gd name="T68" fmla="*/ 23102139 w 602"/>
                  <a:gd name="T69" fmla="*/ 36023527 h 602"/>
                  <a:gd name="T70" fmla="*/ 21274806 w 602"/>
                  <a:gd name="T71" fmla="*/ 39678193 h 602"/>
                  <a:gd name="T72" fmla="*/ 23102139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467" y="601"/>
                      <a:pt x="601" y="467"/>
                      <a:pt x="601" y="304"/>
                    </a:cubicBezTo>
                    <a:cubicBezTo>
                      <a:pt x="601" y="135"/>
                      <a:pt x="467" y="0"/>
                      <a:pt x="304" y="0"/>
                    </a:cubicBezTo>
                    <a:cubicBezTo>
                      <a:pt x="135" y="0"/>
                      <a:pt x="0" y="135"/>
                      <a:pt x="0" y="304"/>
                    </a:cubicBezTo>
                    <a:cubicBezTo>
                      <a:pt x="0" y="467"/>
                      <a:pt x="135" y="601"/>
                      <a:pt x="304" y="601"/>
                    </a:cubicBezTo>
                    <a:close/>
                    <a:moveTo>
                      <a:pt x="304" y="57"/>
                    </a:moveTo>
                    <a:lnTo>
                      <a:pt x="304" y="57"/>
                    </a:lnTo>
                    <a:cubicBezTo>
                      <a:pt x="439" y="57"/>
                      <a:pt x="544" y="170"/>
                      <a:pt x="544" y="304"/>
                    </a:cubicBezTo>
                    <a:cubicBezTo>
                      <a:pt x="544" y="439"/>
                      <a:pt x="439" y="545"/>
                      <a:pt x="304" y="545"/>
                    </a:cubicBezTo>
                    <a:cubicBezTo>
                      <a:pt x="170" y="545"/>
                      <a:pt x="57" y="439"/>
                      <a:pt x="57" y="304"/>
                    </a:cubicBezTo>
                    <a:cubicBezTo>
                      <a:pt x="57" y="170"/>
                      <a:pt x="170" y="57"/>
                      <a:pt x="304" y="57"/>
                    </a:cubicBezTo>
                    <a:close/>
                    <a:moveTo>
                      <a:pt x="177" y="326"/>
                    </a:moveTo>
                    <a:lnTo>
                      <a:pt x="177" y="326"/>
                    </a:lnTo>
                    <a:cubicBezTo>
                      <a:pt x="269" y="389"/>
                      <a:pt x="269" y="389"/>
                      <a:pt x="269" y="389"/>
                    </a:cubicBezTo>
                    <a:cubicBezTo>
                      <a:pt x="269" y="396"/>
                      <a:pt x="276" y="396"/>
                      <a:pt x="283" y="396"/>
                    </a:cubicBezTo>
                    <a:cubicBezTo>
                      <a:pt x="297" y="396"/>
                      <a:pt x="311" y="382"/>
                      <a:pt x="311" y="368"/>
                    </a:cubicBezTo>
                    <a:cubicBezTo>
                      <a:pt x="311" y="333"/>
                      <a:pt x="311" y="333"/>
                      <a:pt x="311" y="333"/>
                    </a:cubicBezTo>
                    <a:cubicBezTo>
                      <a:pt x="396" y="389"/>
                      <a:pt x="396" y="389"/>
                      <a:pt x="396" y="389"/>
                    </a:cubicBezTo>
                    <a:cubicBezTo>
                      <a:pt x="403" y="396"/>
                      <a:pt x="410" y="396"/>
                      <a:pt x="417" y="396"/>
                    </a:cubicBezTo>
                    <a:cubicBezTo>
                      <a:pt x="431" y="396"/>
                      <a:pt x="446" y="382"/>
                      <a:pt x="446" y="368"/>
                    </a:cubicBezTo>
                    <a:cubicBezTo>
                      <a:pt x="446" y="234"/>
                      <a:pt x="446" y="234"/>
                      <a:pt x="446" y="234"/>
                    </a:cubicBezTo>
                    <a:cubicBezTo>
                      <a:pt x="446" y="220"/>
                      <a:pt x="431" y="205"/>
                      <a:pt x="417" y="205"/>
                    </a:cubicBezTo>
                    <a:cubicBezTo>
                      <a:pt x="410" y="205"/>
                      <a:pt x="403" y="213"/>
                      <a:pt x="396" y="213"/>
                    </a:cubicBezTo>
                    <a:cubicBezTo>
                      <a:pt x="311" y="276"/>
                      <a:pt x="311" y="276"/>
                      <a:pt x="311" y="276"/>
                    </a:cubicBezTo>
                    <a:cubicBezTo>
                      <a:pt x="311" y="234"/>
                      <a:pt x="311" y="234"/>
                      <a:pt x="311" y="234"/>
                    </a:cubicBezTo>
                    <a:cubicBezTo>
                      <a:pt x="311" y="220"/>
                      <a:pt x="297" y="205"/>
                      <a:pt x="283" y="205"/>
                    </a:cubicBezTo>
                    <a:cubicBezTo>
                      <a:pt x="276" y="205"/>
                      <a:pt x="269" y="213"/>
                      <a:pt x="269" y="213"/>
                    </a:cubicBezTo>
                    <a:cubicBezTo>
                      <a:pt x="177" y="276"/>
                      <a:pt x="177" y="276"/>
                      <a:pt x="177" y="276"/>
                    </a:cubicBezTo>
                    <a:cubicBezTo>
                      <a:pt x="163" y="283"/>
                      <a:pt x="163" y="290"/>
                      <a:pt x="163" y="304"/>
                    </a:cubicBezTo>
                    <a:cubicBezTo>
                      <a:pt x="163" y="311"/>
                      <a:pt x="163" y="318"/>
                      <a:pt x="177"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5" name="Freeform 34"/>
              <p:cNvSpPr>
                <a:spLocks noChangeArrowheads="1"/>
              </p:cNvSpPr>
              <p:nvPr/>
            </p:nvSpPr>
            <p:spPr bwMode="auto">
              <a:xfrm>
                <a:off x="6045709" y="1598612"/>
                <a:ext cx="217487" cy="217488"/>
              </a:xfrm>
              <a:custGeom>
                <a:avLst/>
                <a:gdLst>
                  <a:gd name="T0" fmla="*/ 38763987 w 602"/>
                  <a:gd name="T1" fmla="*/ 78442719 h 602"/>
                  <a:gd name="T2" fmla="*/ 38763987 w 602"/>
                  <a:gd name="T3" fmla="*/ 78442719 h 602"/>
                  <a:gd name="T4" fmla="*/ 0 w 602"/>
                  <a:gd name="T5" fmla="*/ 39678193 h 602"/>
                  <a:gd name="T6" fmla="*/ 38763987 w 602"/>
                  <a:gd name="T7" fmla="*/ 0 h 602"/>
                  <a:gd name="T8" fmla="*/ 78441997 w 602"/>
                  <a:gd name="T9" fmla="*/ 39678193 h 602"/>
                  <a:gd name="T10" fmla="*/ 38763987 w 602"/>
                  <a:gd name="T11" fmla="*/ 78442719 h 602"/>
                  <a:gd name="T12" fmla="*/ 38763987 w 602"/>
                  <a:gd name="T13" fmla="*/ 7439751 h 602"/>
                  <a:gd name="T14" fmla="*/ 38763987 w 602"/>
                  <a:gd name="T15" fmla="*/ 7439751 h 602"/>
                  <a:gd name="T16" fmla="*/ 7439717 w 602"/>
                  <a:gd name="T17" fmla="*/ 39678193 h 602"/>
                  <a:gd name="T18" fmla="*/ 38763987 w 602"/>
                  <a:gd name="T19" fmla="*/ 71133388 h 602"/>
                  <a:gd name="T20" fmla="*/ 71002280 w 602"/>
                  <a:gd name="T21" fmla="*/ 39678193 h 602"/>
                  <a:gd name="T22" fmla="*/ 38763987 w 602"/>
                  <a:gd name="T23" fmla="*/ 7439751 h 602"/>
                  <a:gd name="T24" fmla="*/ 49858353 w 602"/>
                  <a:gd name="T25" fmla="*/ 48944916 h 602"/>
                  <a:gd name="T26" fmla="*/ 49858353 w 602"/>
                  <a:gd name="T27" fmla="*/ 48944916 h 602"/>
                  <a:gd name="T28" fmla="*/ 46203704 w 602"/>
                  <a:gd name="T29" fmla="*/ 52599581 h 602"/>
                  <a:gd name="T30" fmla="*/ 42418636 w 602"/>
                  <a:gd name="T31" fmla="*/ 48944916 h 602"/>
                  <a:gd name="T32" fmla="*/ 42418636 w 602"/>
                  <a:gd name="T33" fmla="*/ 48944916 h 602"/>
                  <a:gd name="T34" fmla="*/ 42418636 w 602"/>
                  <a:gd name="T35" fmla="*/ 29628224 h 602"/>
                  <a:gd name="T36" fmla="*/ 42418636 w 602"/>
                  <a:gd name="T37" fmla="*/ 29628224 h 602"/>
                  <a:gd name="T38" fmla="*/ 42418636 w 602"/>
                  <a:gd name="T39" fmla="*/ 29628224 h 602"/>
                  <a:gd name="T40" fmla="*/ 46203704 w 602"/>
                  <a:gd name="T41" fmla="*/ 25843138 h 602"/>
                  <a:gd name="T42" fmla="*/ 49858353 w 602"/>
                  <a:gd name="T43" fmla="*/ 29628224 h 602"/>
                  <a:gd name="T44" fmla="*/ 49858353 w 602"/>
                  <a:gd name="T45" fmla="*/ 29628224 h 602"/>
                  <a:gd name="T46" fmla="*/ 49858353 w 602"/>
                  <a:gd name="T47" fmla="*/ 48944916 h 602"/>
                  <a:gd name="T48" fmla="*/ 35109700 w 602"/>
                  <a:gd name="T49" fmla="*/ 48944916 h 602"/>
                  <a:gd name="T50" fmla="*/ 35109700 w 602"/>
                  <a:gd name="T51" fmla="*/ 48944916 h 602"/>
                  <a:gd name="T52" fmla="*/ 31324631 w 602"/>
                  <a:gd name="T53" fmla="*/ 52599581 h 602"/>
                  <a:gd name="T54" fmla="*/ 27669982 w 602"/>
                  <a:gd name="T55" fmla="*/ 48944916 h 602"/>
                  <a:gd name="T56" fmla="*/ 27669982 w 602"/>
                  <a:gd name="T57" fmla="*/ 48944916 h 602"/>
                  <a:gd name="T58" fmla="*/ 27669982 w 602"/>
                  <a:gd name="T59" fmla="*/ 29628224 h 602"/>
                  <a:gd name="T60" fmla="*/ 27669982 w 602"/>
                  <a:gd name="T61" fmla="*/ 29628224 h 602"/>
                  <a:gd name="T62" fmla="*/ 27669982 w 602"/>
                  <a:gd name="T63" fmla="*/ 29628224 h 602"/>
                  <a:gd name="T64" fmla="*/ 31324631 w 602"/>
                  <a:gd name="T65" fmla="*/ 25843138 h 602"/>
                  <a:gd name="T66" fmla="*/ 35109700 w 602"/>
                  <a:gd name="T67" fmla="*/ 29628224 h 602"/>
                  <a:gd name="T68" fmla="*/ 35109700 w 602"/>
                  <a:gd name="T69" fmla="*/ 29628224 h 602"/>
                  <a:gd name="T70" fmla="*/ 35109700 w 602"/>
                  <a:gd name="T71" fmla="*/ 4894491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2" h="602">
                    <a:moveTo>
                      <a:pt x="297" y="601"/>
                    </a:moveTo>
                    <a:lnTo>
                      <a:pt x="297" y="601"/>
                    </a:lnTo>
                    <a:cubicBezTo>
                      <a:pt x="135" y="601"/>
                      <a:pt x="0" y="467"/>
                      <a:pt x="0" y="304"/>
                    </a:cubicBezTo>
                    <a:cubicBezTo>
                      <a:pt x="0" y="135"/>
                      <a:pt x="135" y="0"/>
                      <a:pt x="297" y="0"/>
                    </a:cubicBezTo>
                    <a:cubicBezTo>
                      <a:pt x="467" y="0"/>
                      <a:pt x="601" y="135"/>
                      <a:pt x="601" y="304"/>
                    </a:cubicBezTo>
                    <a:cubicBezTo>
                      <a:pt x="601" y="467"/>
                      <a:pt x="467" y="601"/>
                      <a:pt x="297" y="601"/>
                    </a:cubicBezTo>
                    <a:close/>
                    <a:moveTo>
                      <a:pt x="297" y="57"/>
                    </a:moveTo>
                    <a:lnTo>
                      <a:pt x="297" y="57"/>
                    </a:lnTo>
                    <a:cubicBezTo>
                      <a:pt x="163" y="57"/>
                      <a:pt x="57" y="170"/>
                      <a:pt x="57" y="304"/>
                    </a:cubicBezTo>
                    <a:cubicBezTo>
                      <a:pt x="57" y="439"/>
                      <a:pt x="163" y="545"/>
                      <a:pt x="297" y="545"/>
                    </a:cubicBezTo>
                    <a:cubicBezTo>
                      <a:pt x="431" y="545"/>
                      <a:pt x="544" y="439"/>
                      <a:pt x="544" y="304"/>
                    </a:cubicBezTo>
                    <a:cubicBezTo>
                      <a:pt x="544" y="170"/>
                      <a:pt x="431" y="57"/>
                      <a:pt x="297" y="57"/>
                    </a:cubicBezTo>
                    <a:close/>
                    <a:moveTo>
                      <a:pt x="382" y="375"/>
                    </a:moveTo>
                    <a:lnTo>
                      <a:pt x="382" y="375"/>
                    </a:lnTo>
                    <a:cubicBezTo>
                      <a:pt x="382" y="396"/>
                      <a:pt x="375" y="403"/>
                      <a:pt x="354" y="403"/>
                    </a:cubicBezTo>
                    <a:cubicBezTo>
                      <a:pt x="340" y="403"/>
                      <a:pt x="325" y="396"/>
                      <a:pt x="325" y="375"/>
                    </a:cubicBezTo>
                    <a:cubicBezTo>
                      <a:pt x="325" y="227"/>
                      <a:pt x="325" y="227"/>
                      <a:pt x="325" y="227"/>
                    </a:cubicBezTo>
                    <a:cubicBezTo>
                      <a:pt x="325" y="213"/>
                      <a:pt x="340" y="198"/>
                      <a:pt x="354" y="198"/>
                    </a:cubicBezTo>
                    <a:cubicBezTo>
                      <a:pt x="375" y="198"/>
                      <a:pt x="382" y="213"/>
                      <a:pt x="382" y="227"/>
                    </a:cubicBezTo>
                    <a:cubicBezTo>
                      <a:pt x="382" y="375"/>
                      <a:pt x="382" y="375"/>
                      <a:pt x="382" y="375"/>
                    </a:cubicBezTo>
                    <a:close/>
                    <a:moveTo>
                      <a:pt x="269" y="375"/>
                    </a:moveTo>
                    <a:lnTo>
                      <a:pt x="269" y="375"/>
                    </a:lnTo>
                    <a:cubicBezTo>
                      <a:pt x="269" y="396"/>
                      <a:pt x="262" y="403"/>
                      <a:pt x="240" y="403"/>
                    </a:cubicBezTo>
                    <a:cubicBezTo>
                      <a:pt x="226" y="403"/>
                      <a:pt x="212" y="396"/>
                      <a:pt x="212" y="375"/>
                    </a:cubicBezTo>
                    <a:cubicBezTo>
                      <a:pt x="212" y="227"/>
                      <a:pt x="212" y="227"/>
                      <a:pt x="212" y="227"/>
                    </a:cubicBezTo>
                    <a:cubicBezTo>
                      <a:pt x="212" y="213"/>
                      <a:pt x="226" y="198"/>
                      <a:pt x="240" y="198"/>
                    </a:cubicBezTo>
                    <a:cubicBezTo>
                      <a:pt x="262" y="198"/>
                      <a:pt x="269" y="213"/>
                      <a:pt x="269" y="227"/>
                    </a:cubicBezTo>
                    <a:cubicBezTo>
                      <a:pt x="269" y="375"/>
                      <a:pt x="269" y="375"/>
                      <a:pt x="269" y="375"/>
                    </a:cubicBezTo>
                    <a:close/>
                  </a:path>
                </a:pathLst>
              </a:custGeom>
              <a:grpFill/>
              <a:ln>
                <a:noFill/>
              </a:ln>
              <a:extLst/>
            </p:spPr>
            <p:txBody>
              <a:bodyPr wrap="none" lIns="45708" tIns="22854" rIns="45708" bIns="22854" anchor="ctr"/>
              <a:lstStyle/>
              <a:p>
                <a:endParaRPr lang="en-US" sz="3199">
                  <a:latin typeface="Roboto Light"/>
                </a:endParaRPr>
              </a:p>
            </p:txBody>
          </p:sp>
          <p:sp>
            <p:nvSpPr>
              <p:cNvPr id="86" name="Freeform 35"/>
              <p:cNvSpPr>
                <a:spLocks noChangeArrowheads="1"/>
              </p:cNvSpPr>
              <p:nvPr/>
            </p:nvSpPr>
            <p:spPr bwMode="auto">
              <a:xfrm>
                <a:off x="5664709"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302258 w 609"/>
                  <a:gd name="T21" fmla="*/ 39678193 h 602"/>
                  <a:gd name="T22" fmla="*/ 39339251 w 609"/>
                  <a:gd name="T23" fmla="*/ 7439751 h 602"/>
                  <a:gd name="T24" fmla="*/ 49432889 w 609"/>
                  <a:gd name="T25" fmla="*/ 52599581 h 602"/>
                  <a:gd name="T26" fmla="*/ 49432889 w 609"/>
                  <a:gd name="T27" fmla="*/ 52599581 h 602"/>
                  <a:gd name="T28" fmla="*/ 29245613 w 609"/>
                  <a:gd name="T29" fmla="*/ 52599581 h 602"/>
                  <a:gd name="T30" fmla="*/ 25622062 w 609"/>
                  <a:gd name="T31" fmla="*/ 48944916 h 602"/>
                  <a:gd name="T32" fmla="*/ 25622062 w 609"/>
                  <a:gd name="T33" fmla="*/ 29628224 h 602"/>
                  <a:gd name="T34" fmla="*/ 29245613 w 609"/>
                  <a:gd name="T35" fmla="*/ 25843138 h 602"/>
                  <a:gd name="T36" fmla="*/ 49432889 w 609"/>
                  <a:gd name="T37" fmla="*/ 25843138 h 602"/>
                  <a:gd name="T38" fmla="*/ 53056080 w 609"/>
                  <a:gd name="T39" fmla="*/ 29628224 h 602"/>
                  <a:gd name="T40" fmla="*/ 53056080 w 609"/>
                  <a:gd name="T41" fmla="*/ 48944916 h 602"/>
                  <a:gd name="T42" fmla="*/ 49432889 w 609"/>
                  <a:gd name="T43" fmla="*/ 52599581 h 6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9" h="602">
                    <a:moveTo>
                      <a:pt x="304" y="601"/>
                    </a:moveTo>
                    <a:lnTo>
                      <a:pt x="304" y="601"/>
                    </a:lnTo>
                    <a:cubicBezTo>
                      <a:pt x="134" y="601"/>
                      <a:pt x="0" y="467"/>
                      <a:pt x="0" y="304"/>
                    </a:cubicBezTo>
                    <a:cubicBezTo>
                      <a:pt x="0" y="135"/>
                      <a:pt x="134"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8" y="545"/>
                      <a:pt x="551" y="439"/>
                      <a:pt x="551" y="304"/>
                    </a:cubicBezTo>
                    <a:cubicBezTo>
                      <a:pt x="551" y="170"/>
                      <a:pt x="438" y="57"/>
                      <a:pt x="304" y="57"/>
                    </a:cubicBezTo>
                    <a:close/>
                    <a:moveTo>
                      <a:pt x="382" y="403"/>
                    </a:moveTo>
                    <a:lnTo>
                      <a:pt x="382" y="403"/>
                    </a:lnTo>
                    <a:cubicBezTo>
                      <a:pt x="226" y="403"/>
                      <a:pt x="226" y="403"/>
                      <a:pt x="226" y="403"/>
                    </a:cubicBezTo>
                    <a:cubicBezTo>
                      <a:pt x="212" y="403"/>
                      <a:pt x="198" y="396"/>
                      <a:pt x="198" y="375"/>
                    </a:cubicBezTo>
                    <a:cubicBezTo>
                      <a:pt x="198" y="227"/>
                      <a:pt x="198" y="227"/>
                      <a:pt x="198" y="227"/>
                    </a:cubicBezTo>
                    <a:cubicBezTo>
                      <a:pt x="198" y="213"/>
                      <a:pt x="212" y="198"/>
                      <a:pt x="226" y="198"/>
                    </a:cubicBezTo>
                    <a:cubicBezTo>
                      <a:pt x="382" y="198"/>
                      <a:pt x="382" y="198"/>
                      <a:pt x="382" y="198"/>
                    </a:cubicBezTo>
                    <a:cubicBezTo>
                      <a:pt x="396" y="198"/>
                      <a:pt x="410" y="213"/>
                      <a:pt x="410" y="227"/>
                    </a:cubicBezTo>
                    <a:cubicBezTo>
                      <a:pt x="410" y="375"/>
                      <a:pt x="410" y="375"/>
                      <a:pt x="410" y="375"/>
                    </a:cubicBezTo>
                    <a:cubicBezTo>
                      <a:pt x="410" y="396"/>
                      <a:pt x="396" y="403"/>
                      <a:pt x="382" y="403"/>
                    </a:cubicBezTo>
                    <a:close/>
                  </a:path>
                </a:pathLst>
              </a:custGeom>
              <a:grpFill/>
              <a:ln>
                <a:noFill/>
              </a:ln>
              <a:extLst/>
            </p:spPr>
            <p:txBody>
              <a:bodyPr wrap="none" lIns="45708" tIns="22854" rIns="45708" bIns="22854" anchor="ctr"/>
              <a:lstStyle/>
              <a:p>
                <a:endParaRPr lang="en-US" sz="3199">
                  <a:latin typeface="Roboto Light"/>
                </a:endParaRPr>
              </a:p>
            </p:txBody>
          </p:sp>
          <p:sp>
            <p:nvSpPr>
              <p:cNvPr id="87" name="Freeform 36"/>
              <p:cNvSpPr>
                <a:spLocks noChangeArrowheads="1"/>
              </p:cNvSpPr>
              <p:nvPr/>
            </p:nvSpPr>
            <p:spPr bwMode="auto">
              <a:xfrm>
                <a:off x="5285296" y="1598612"/>
                <a:ext cx="217488" cy="217488"/>
              </a:xfrm>
              <a:custGeom>
                <a:avLst/>
                <a:gdLst>
                  <a:gd name="T0" fmla="*/ 39678193 w 602"/>
                  <a:gd name="T1" fmla="*/ 78442719 h 602"/>
                  <a:gd name="T2" fmla="*/ 39678193 w 602"/>
                  <a:gd name="T3" fmla="*/ 78442719 h 602"/>
                  <a:gd name="T4" fmla="*/ 0 w 602"/>
                  <a:gd name="T5" fmla="*/ 39678193 h 602"/>
                  <a:gd name="T6" fmla="*/ 39678193 w 602"/>
                  <a:gd name="T7" fmla="*/ 0 h 602"/>
                  <a:gd name="T8" fmla="*/ 78442719 w 602"/>
                  <a:gd name="T9" fmla="*/ 39678193 h 602"/>
                  <a:gd name="T10" fmla="*/ 39678193 w 602"/>
                  <a:gd name="T11" fmla="*/ 78442719 h 602"/>
                  <a:gd name="T12" fmla="*/ 39678193 w 602"/>
                  <a:gd name="T13" fmla="*/ 7439751 h 602"/>
                  <a:gd name="T14" fmla="*/ 39678193 w 602"/>
                  <a:gd name="T15" fmla="*/ 7439751 h 602"/>
                  <a:gd name="T16" fmla="*/ 7439751 w 602"/>
                  <a:gd name="T17" fmla="*/ 39678193 h 602"/>
                  <a:gd name="T18" fmla="*/ 39678193 w 602"/>
                  <a:gd name="T19" fmla="*/ 71133388 h 602"/>
                  <a:gd name="T20" fmla="*/ 71002968 w 602"/>
                  <a:gd name="T21" fmla="*/ 39678193 h 602"/>
                  <a:gd name="T22" fmla="*/ 39678193 w 602"/>
                  <a:gd name="T23" fmla="*/ 7439751 h 602"/>
                  <a:gd name="T24" fmla="*/ 50772248 w 602"/>
                  <a:gd name="T25" fmla="*/ 42549612 h 602"/>
                  <a:gd name="T26" fmla="*/ 50772248 w 602"/>
                  <a:gd name="T27" fmla="*/ 42549612 h 602"/>
                  <a:gd name="T28" fmla="*/ 31324775 w 602"/>
                  <a:gd name="T29" fmla="*/ 54426914 h 602"/>
                  <a:gd name="T30" fmla="*/ 31324775 w 602"/>
                  <a:gd name="T31" fmla="*/ 54426914 h 602"/>
                  <a:gd name="T32" fmla="*/ 31324775 w 602"/>
                  <a:gd name="T33" fmla="*/ 55340580 h 602"/>
                  <a:gd name="T34" fmla="*/ 31324775 w 602"/>
                  <a:gd name="T35" fmla="*/ 55340580 h 602"/>
                  <a:gd name="T36" fmla="*/ 30411109 w 602"/>
                  <a:gd name="T37" fmla="*/ 55340580 h 602"/>
                  <a:gd name="T38" fmla="*/ 30411109 w 602"/>
                  <a:gd name="T39" fmla="*/ 55340580 h 602"/>
                  <a:gd name="T40" fmla="*/ 30411109 w 602"/>
                  <a:gd name="T41" fmla="*/ 55340580 h 602"/>
                  <a:gd name="T42" fmla="*/ 30411109 w 602"/>
                  <a:gd name="T43" fmla="*/ 55340580 h 602"/>
                  <a:gd name="T44" fmla="*/ 30411109 w 602"/>
                  <a:gd name="T45" fmla="*/ 55340580 h 602"/>
                  <a:gd name="T46" fmla="*/ 30411109 w 602"/>
                  <a:gd name="T47" fmla="*/ 55340580 h 602"/>
                  <a:gd name="T48" fmla="*/ 29497442 w 602"/>
                  <a:gd name="T49" fmla="*/ 55340580 h 602"/>
                  <a:gd name="T50" fmla="*/ 29497442 w 602"/>
                  <a:gd name="T51" fmla="*/ 55340580 h 602"/>
                  <a:gd name="T52" fmla="*/ 29497442 w 602"/>
                  <a:gd name="T53" fmla="*/ 55340580 h 602"/>
                  <a:gd name="T54" fmla="*/ 25843138 w 602"/>
                  <a:gd name="T55" fmla="*/ 51685915 h 602"/>
                  <a:gd name="T56" fmla="*/ 25843138 w 602"/>
                  <a:gd name="T57" fmla="*/ 51685915 h 602"/>
                  <a:gd name="T58" fmla="*/ 25843138 w 602"/>
                  <a:gd name="T59" fmla="*/ 51685915 h 602"/>
                  <a:gd name="T60" fmla="*/ 25843138 w 602"/>
                  <a:gd name="T61" fmla="*/ 26756804 h 602"/>
                  <a:gd name="T62" fmla="*/ 25843138 w 602"/>
                  <a:gd name="T63" fmla="*/ 26756804 h 602"/>
                  <a:gd name="T64" fmla="*/ 29497442 w 602"/>
                  <a:gd name="T65" fmla="*/ 23102139 h 602"/>
                  <a:gd name="T66" fmla="*/ 31324775 w 602"/>
                  <a:gd name="T67" fmla="*/ 24015805 h 602"/>
                  <a:gd name="T68" fmla="*/ 50772248 w 602"/>
                  <a:gd name="T69" fmla="*/ 36023527 h 602"/>
                  <a:gd name="T70" fmla="*/ 52599581 w 602"/>
                  <a:gd name="T71" fmla="*/ 39678193 h 602"/>
                  <a:gd name="T72" fmla="*/ 50772248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5"/>
                      <a:pt x="304" y="545"/>
                    </a:cubicBezTo>
                    <a:cubicBezTo>
                      <a:pt x="438" y="545"/>
                      <a:pt x="544" y="439"/>
                      <a:pt x="544" y="304"/>
                    </a:cubicBezTo>
                    <a:cubicBezTo>
                      <a:pt x="544" y="170"/>
                      <a:pt x="438" y="57"/>
                      <a:pt x="304" y="57"/>
                    </a:cubicBezTo>
                    <a:close/>
                    <a:moveTo>
                      <a:pt x="389" y="326"/>
                    </a:moveTo>
                    <a:lnTo>
                      <a:pt x="389" y="326"/>
                    </a:lnTo>
                    <a:cubicBezTo>
                      <a:pt x="240" y="417"/>
                      <a:pt x="240" y="417"/>
                      <a:pt x="240" y="417"/>
                    </a:cubicBezTo>
                    <a:lnTo>
                      <a:pt x="240" y="424"/>
                    </a:lnTo>
                    <a:cubicBezTo>
                      <a:pt x="233" y="424"/>
                      <a:pt x="233" y="424"/>
                      <a:pt x="233" y="424"/>
                    </a:cubicBezTo>
                    <a:cubicBezTo>
                      <a:pt x="226" y="424"/>
                      <a:pt x="226" y="424"/>
                      <a:pt x="226" y="424"/>
                    </a:cubicBezTo>
                    <a:cubicBezTo>
                      <a:pt x="212" y="424"/>
                      <a:pt x="198" y="410"/>
                      <a:pt x="198" y="396"/>
                    </a:cubicBezTo>
                    <a:cubicBezTo>
                      <a:pt x="198" y="205"/>
                      <a:pt x="198" y="205"/>
                      <a:pt x="198" y="205"/>
                    </a:cubicBezTo>
                    <a:cubicBezTo>
                      <a:pt x="198" y="191"/>
                      <a:pt x="212" y="177"/>
                      <a:pt x="226" y="177"/>
                    </a:cubicBezTo>
                    <a:cubicBezTo>
                      <a:pt x="233" y="177"/>
                      <a:pt x="240" y="184"/>
                      <a:pt x="240" y="184"/>
                    </a:cubicBezTo>
                    <a:cubicBezTo>
                      <a:pt x="389" y="276"/>
                      <a:pt x="389" y="276"/>
                      <a:pt x="389" y="276"/>
                    </a:cubicBezTo>
                    <a:cubicBezTo>
                      <a:pt x="403" y="283"/>
                      <a:pt x="403" y="290"/>
                      <a:pt x="403" y="304"/>
                    </a:cubicBezTo>
                    <a:cubicBezTo>
                      <a:pt x="403" y="311"/>
                      <a:pt x="403" y="318"/>
                      <a:pt x="389"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8" name="Freeform 37"/>
              <p:cNvSpPr>
                <a:spLocks noChangeArrowheads="1"/>
              </p:cNvSpPr>
              <p:nvPr/>
            </p:nvSpPr>
            <p:spPr bwMode="auto">
              <a:xfrm>
                <a:off x="6841046" y="2746642"/>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38763987 w 602"/>
                  <a:gd name="T13" fmla="*/ 7439751 h 602"/>
                  <a:gd name="T14" fmla="*/ 38763987 w 602"/>
                  <a:gd name="T15" fmla="*/ 7439751 h 602"/>
                  <a:gd name="T16" fmla="*/ 7439717 w 602"/>
                  <a:gd name="T17" fmla="*/ 38764526 h 602"/>
                  <a:gd name="T18" fmla="*/ 38763987 w 602"/>
                  <a:gd name="T19" fmla="*/ 71002968 h 602"/>
                  <a:gd name="T20" fmla="*/ 71002280 w 602"/>
                  <a:gd name="T21" fmla="*/ 38764526 h 602"/>
                  <a:gd name="T22" fmla="*/ 38763987 w 602"/>
                  <a:gd name="T23" fmla="*/ 7439751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297" y="601"/>
                    </a:moveTo>
                    <a:lnTo>
                      <a:pt x="297" y="601"/>
                    </a:lnTo>
                    <a:cubicBezTo>
                      <a:pt x="134" y="601"/>
                      <a:pt x="0" y="467"/>
                      <a:pt x="0" y="297"/>
                    </a:cubicBezTo>
                    <a:cubicBezTo>
                      <a:pt x="0" y="135"/>
                      <a:pt x="134" y="0"/>
                      <a:pt x="297" y="0"/>
                    </a:cubicBezTo>
                    <a:cubicBezTo>
                      <a:pt x="466" y="0"/>
                      <a:pt x="601" y="135"/>
                      <a:pt x="601" y="297"/>
                    </a:cubicBezTo>
                    <a:cubicBezTo>
                      <a:pt x="601" y="467"/>
                      <a:pt x="466"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89" name="Freeform 38"/>
              <p:cNvSpPr>
                <a:spLocks noChangeArrowheads="1"/>
              </p:cNvSpPr>
              <p:nvPr/>
            </p:nvSpPr>
            <p:spPr bwMode="auto">
              <a:xfrm>
                <a:off x="6458459" y="2746642"/>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788054 h 602"/>
                  <a:gd name="T8" fmla="*/ 0 w 609"/>
                  <a:gd name="T9" fmla="*/ 3785086 h 602"/>
                  <a:gd name="T10" fmla="*/ 3623191 w 609"/>
                  <a:gd name="T11" fmla="*/ 0 h 602"/>
                  <a:gd name="T12" fmla="*/ 74925449 w 609"/>
                  <a:gd name="T13" fmla="*/ 0 h 602"/>
                  <a:gd name="T14" fmla="*/ 78678142 w 609"/>
                  <a:gd name="T15" fmla="*/ 3785086 h 602"/>
                  <a:gd name="T16" fmla="*/ 78678142 w 609"/>
                  <a:gd name="T17" fmla="*/ 74788054 h 602"/>
                  <a:gd name="T18" fmla="*/ 74925449 w 609"/>
                  <a:gd name="T19" fmla="*/ 78442719 h 602"/>
                  <a:gd name="T20" fmla="*/ 71302258 w 609"/>
                  <a:gd name="T21" fmla="*/ 7439751 h 602"/>
                  <a:gd name="T22" fmla="*/ 71302258 w 609"/>
                  <a:gd name="T23" fmla="*/ 7439751 h 602"/>
                  <a:gd name="T24" fmla="*/ 7246742 w 609"/>
                  <a:gd name="T25" fmla="*/ 7439751 h 602"/>
                  <a:gd name="T26" fmla="*/ 7246742 w 609"/>
                  <a:gd name="T27" fmla="*/ 71002968 h 602"/>
                  <a:gd name="T28" fmla="*/ 71302258 w 609"/>
                  <a:gd name="T29" fmla="*/ 71002968 h 602"/>
                  <a:gd name="T30" fmla="*/ 71302258 w 609"/>
                  <a:gd name="T31" fmla="*/ 7439751 h 6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9" h="602">
                    <a:moveTo>
                      <a:pt x="579" y="601"/>
                    </a:moveTo>
                    <a:lnTo>
                      <a:pt x="579" y="601"/>
                    </a:lnTo>
                    <a:cubicBezTo>
                      <a:pt x="28" y="601"/>
                      <a:pt x="28" y="601"/>
                      <a:pt x="28" y="601"/>
                    </a:cubicBezTo>
                    <a:cubicBezTo>
                      <a:pt x="14" y="601"/>
                      <a:pt x="0" y="587"/>
                      <a:pt x="0" y="573"/>
                    </a:cubicBezTo>
                    <a:cubicBezTo>
                      <a:pt x="0" y="29"/>
                      <a:pt x="0" y="29"/>
                      <a:pt x="0" y="29"/>
                    </a:cubicBezTo>
                    <a:cubicBezTo>
                      <a:pt x="0" y="7"/>
                      <a:pt x="14" y="0"/>
                      <a:pt x="28" y="0"/>
                    </a:cubicBezTo>
                    <a:cubicBezTo>
                      <a:pt x="579" y="0"/>
                      <a:pt x="579" y="0"/>
                      <a:pt x="579" y="0"/>
                    </a:cubicBezTo>
                    <a:cubicBezTo>
                      <a:pt x="594" y="0"/>
                      <a:pt x="608" y="7"/>
                      <a:pt x="608" y="29"/>
                    </a:cubicBezTo>
                    <a:cubicBezTo>
                      <a:pt x="608" y="573"/>
                      <a:pt x="608" y="573"/>
                      <a:pt x="608" y="573"/>
                    </a:cubicBezTo>
                    <a:cubicBezTo>
                      <a:pt x="608" y="587"/>
                      <a:pt x="594" y="601"/>
                      <a:pt x="579" y="601"/>
                    </a:cubicBezTo>
                    <a:close/>
                    <a:moveTo>
                      <a:pt x="551" y="57"/>
                    </a:moveTo>
                    <a:lnTo>
                      <a:pt x="551" y="57"/>
                    </a:lnTo>
                    <a:cubicBezTo>
                      <a:pt x="56" y="57"/>
                      <a:pt x="56" y="57"/>
                      <a:pt x="56" y="57"/>
                    </a:cubicBezTo>
                    <a:cubicBezTo>
                      <a:pt x="56" y="544"/>
                      <a:pt x="56" y="544"/>
                      <a:pt x="56" y="544"/>
                    </a:cubicBezTo>
                    <a:cubicBezTo>
                      <a:pt x="551" y="544"/>
                      <a:pt x="551" y="544"/>
                      <a:pt x="551" y="544"/>
                    </a:cubicBezTo>
                    <a:lnTo>
                      <a:pt x="551" y="57"/>
                    </a:lnTo>
                    <a:close/>
                  </a:path>
                </a:pathLst>
              </a:custGeom>
              <a:grpFill/>
              <a:ln>
                <a:noFill/>
              </a:ln>
              <a:extLst/>
            </p:spPr>
            <p:txBody>
              <a:bodyPr wrap="none" lIns="45708" tIns="22854" rIns="45708" bIns="22854" anchor="ctr"/>
              <a:lstStyle/>
              <a:p>
                <a:endParaRPr lang="en-US" sz="3199">
                  <a:latin typeface="Roboto Light"/>
                </a:endParaRPr>
              </a:p>
            </p:txBody>
          </p:sp>
          <p:sp>
            <p:nvSpPr>
              <p:cNvPr id="90" name="Freeform 39"/>
              <p:cNvSpPr>
                <a:spLocks noChangeArrowheads="1"/>
              </p:cNvSpPr>
              <p:nvPr/>
            </p:nvSpPr>
            <p:spPr bwMode="auto">
              <a:xfrm>
                <a:off x="6082222" y="2751405"/>
                <a:ext cx="211137" cy="204787"/>
              </a:xfrm>
              <a:custGeom>
                <a:avLst/>
                <a:gdLst>
                  <a:gd name="T0" fmla="*/ 71946369 w 588"/>
                  <a:gd name="T1" fmla="*/ 61832672 h 567"/>
                  <a:gd name="T2" fmla="*/ 71946369 w 588"/>
                  <a:gd name="T3" fmla="*/ 61832672 h 567"/>
                  <a:gd name="T4" fmla="*/ 53766324 w 588"/>
                  <a:gd name="T5" fmla="*/ 61832672 h 567"/>
                  <a:gd name="T6" fmla="*/ 49253450 w 588"/>
                  <a:gd name="T7" fmla="*/ 61832672 h 567"/>
                  <a:gd name="T8" fmla="*/ 49253450 w 588"/>
                  <a:gd name="T9" fmla="*/ 68224410 h 567"/>
                  <a:gd name="T10" fmla="*/ 53766324 w 588"/>
                  <a:gd name="T11" fmla="*/ 72920786 h 567"/>
                  <a:gd name="T12" fmla="*/ 53766324 w 588"/>
                  <a:gd name="T13" fmla="*/ 73833840 h 567"/>
                  <a:gd name="T14" fmla="*/ 21790200 w 588"/>
                  <a:gd name="T15" fmla="*/ 73833840 h 567"/>
                  <a:gd name="T16" fmla="*/ 21790200 w 588"/>
                  <a:gd name="T17" fmla="*/ 72920786 h 567"/>
                  <a:gd name="T18" fmla="*/ 27334342 w 588"/>
                  <a:gd name="T19" fmla="*/ 68224410 h 567"/>
                  <a:gd name="T20" fmla="*/ 27334342 w 588"/>
                  <a:gd name="T21" fmla="*/ 61832672 h 567"/>
                  <a:gd name="T22" fmla="*/ 21790200 w 588"/>
                  <a:gd name="T23" fmla="*/ 61832672 h 567"/>
                  <a:gd name="T24" fmla="*/ 3610155 w 588"/>
                  <a:gd name="T25" fmla="*/ 61832672 h 567"/>
                  <a:gd name="T26" fmla="*/ 0 w 588"/>
                  <a:gd name="T27" fmla="*/ 58180095 h 567"/>
                  <a:gd name="T28" fmla="*/ 0 w 588"/>
                  <a:gd name="T29" fmla="*/ 9262007 h 567"/>
                  <a:gd name="T30" fmla="*/ 3610155 w 588"/>
                  <a:gd name="T31" fmla="*/ 5609430 h 567"/>
                  <a:gd name="T32" fmla="*/ 26431982 w 588"/>
                  <a:gd name="T33" fmla="*/ 5609430 h 567"/>
                  <a:gd name="T34" fmla="*/ 21790200 w 588"/>
                  <a:gd name="T35" fmla="*/ 10175061 h 567"/>
                  <a:gd name="T36" fmla="*/ 5415233 w 588"/>
                  <a:gd name="T37" fmla="*/ 10175061 h 567"/>
                  <a:gd name="T38" fmla="*/ 5415233 w 588"/>
                  <a:gd name="T39" fmla="*/ 51657611 h 567"/>
                  <a:gd name="T40" fmla="*/ 71043651 w 588"/>
                  <a:gd name="T41" fmla="*/ 51657611 h 567"/>
                  <a:gd name="T42" fmla="*/ 71043651 w 588"/>
                  <a:gd name="T43" fmla="*/ 10175061 h 567"/>
                  <a:gd name="T44" fmla="*/ 54668684 w 588"/>
                  <a:gd name="T45" fmla="*/ 10175061 h 567"/>
                  <a:gd name="T46" fmla="*/ 49253450 w 588"/>
                  <a:gd name="T47" fmla="*/ 5609430 h 567"/>
                  <a:gd name="T48" fmla="*/ 71946369 w 588"/>
                  <a:gd name="T49" fmla="*/ 5609430 h 567"/>
                  <a:gd name="T50" fmla="*/ 75685433 w 588"/>
                  <a:gd name="T51" fmla="*/ 9262007 h 567"/>
                  <a:gd name="T52" fmla="*/ 75685433 w 588"/>
                  <a:gd name="T53" fmla="*/ 58180095 h 567"/>
                  <a:gd name="T54" fmla="*/ 71946369 w 588"/>
                  <a:gd name="T55" fmla="*/ 61832672 h 567"/>
                  <a:gd name="T56" fmla="*/ 46417105 w 588"/>
                  <a:gd name="T57" fmla="*/ 16697545 h 567"/>
                  <a:gd name="T58" fmla="*/ 46417105 w 588"/>
                  <a:gd name="T59" fmla="*/ 16697545 h 567"/>
                  <a:gd name="T60" fmla="*/ 43709309 w 588"/>
                  <a:gd name="T61" fmla="*/ 14740691 h 567"/>
                  <a:gd name="T62" fmla="*/ 41904231 w 588"/>
                  <a:gd name="T63" fmla="*/ 12914222 h 567"/>
                  <a:gd name="T64" fmla="*/ 41904231 w 588"/>
                  <a:gd name="T65" fmla="*/ 29481382 h 567"/>
                  <a:gd name="T66" fmla="*/ 38294076 w 588"/>
                  <a:gd name="T67" fmla="*/ 33264343 h 567"/>
                  <a:gd name="T68" fmla="*/ 34683920 w 588"/>
                  <a:gd name="T69" fmla="*/ 29481382 h 567"/>
                  <a:gd name="T70" fmla="*/ 34683920 w 588"/>
                  <a:gd name="T71" fmla="*/ 12914222 h 567"/>
                  <a:gd name="T72" fmla="*/ 31847216 w 588"/>
                  <a:gd name="T73" fmla="*/ 14740691 h 567"/>
                  <a:gd name="T74" fmla="*/ 29139420 w 588"/>
                  <a:gd name="T75" fmla="*/ 16697545 h 567"/>
                  <a:gd name="T76" fmla="*/ 25529264 w 588"/>
                  <a:gd name="T77" fmla="*/ 12914222 h 567"/>
                  <a:gd name="T78" fmla="*/ 27334342 w 588"/>
                  <a:gd name="T79" fmla="*/ 10175061 h 567"/>
                  <a:gd name="T80" fmla="*/ 35586280 w 588"/>
                  <a:gd name="T81" fmla="*/ 1956854 h 567"/>
                  <a:gd name="T82" fmla="*/ 38294076 w 588"/>
                  <a:gd name="T83" fmla="*/ 0 h 567"/>
                  <a:gd name="T84" fmla="*/ 40099153 w 588"/>
                  <a:gd name="T85" fmla="*/ 1956854 h 567"/>
                  <a:gd name="T86" fmla="*/ 49253450 w 588"/>
                  <a:gd name="T87" fmla="*/ 10175061 h 567"/>
                  <a:gd name="T88" fmla="*/ 50156169 w 588"/>
                  <a:gd name="T89" fmla="*/ 12914222 h 567"/>
                  <a:gd name="T90" fmla="*/ 46417105 w 588"/>
                  <a:gd name="T91" fmla="*/ 1669754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8" h="567">
                    <a:moveTo>
                      <a:pt x="558" y="474"/>
                    </a:moveTo>
                    <a:lnTo>
                      <a:pt x="558" y="474"/>
                    </a:lnTo>
                    <a:cubicBezTo>
                      <a:pt x="417" y="474"/>
                      <a:pt x="417" y="474"/>
                      <a:pt x="417" y="474"/>
                    </a:cubicBezTo>
                    <a:cubicBezTo>
                      <a:pt x="382" y="474"/>
                      <a:pt x="382" y="474"/>
                      <a:pt x="382" y="474"/>
                    </a:cubicBezTo>
                    <a:cubicBezTo>
                      <a:pt x="382" y="523"/>
                      <a:pt x="382" y="523"/>
                      <a:pt x="382"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12" y="523"/>
                      <a:pt x="212" y="523"/>
                      <a:pt x="212" y="523"/>
                    </a:cubicBezTo>
                    <a:cubicBezTo>
                      <a:pt x="212" y="474"/>
                      <a:pt x="212" y="474"/>
                      <a:pt x="212"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05" y="43"/>
                      <a:pt x="205" y="43"/>
                      <a:pt x="205" y="43"/>
                    </a:cubicBezTo>
                    <a:cubicBezTo>
                      <a:pt x="169" y="78"/>
                      <a:pt x="169" y="78"/>
                      <a:pt x="169" y="78"/>
                    </a:cubicBezTo>
                    <a:cubicBezTo>
                      <a:pt x="42" y="78"/>
                      <a:pt x="42" y="78"/>
                      <a:pt x="42" y="78"/>
                    </a:cubicBezTo>
                    <a:cubicBezTo>
                      <a:pt x="42" y="396"/>
                      <a:pt x="42" y="396"/>
                      <a:pt x="42" y="396"/>
                    </a:cubicBezTo>
                    <a:cubicBezTo>
                      <a:pt x="551" y="396"/>
                      <a:pt x="551" y="396"/>
                      <a:pt x="551" y="396"/>
                    </a:cubicBezTo>
                    <a:cubicBezTo>
                      <a:pt x="551" y="78"/>
                      <a:pt x="551" y="78"/>
                      <a:pt x="551" y="78"/>
                    </a:cubicBezTo>
                    <a:cubicBezTo>
                      <a:pt x="424" y="78"/>
                      <a:pt x="424" y="78"/>
                      <a:pt x="424" y="78"/>
                    </a:cubicBezTo>
                    <a:cubicBezTo>
                      <a:pt x="382" y="43"/>
                      <a:pt x="382" y="43"/>
                      <a:pt x="382" y="43"/>
                    </a:cubicBezTo>
                    <a:cubicBezTo>
                      <a:pt x="558" y="43"/>
                      <a:pt x="558" y="43"/>
                      <a:pt x="558" y="43"/>
                    </a:cubicBezTo>
                    <a:cubicBezTo>
                      <a:pt x="572" y="43"/>
                      <a:pt x="587" y="50"/>
                      <a:pt x="587" y="71"/>
                    </a:cubicBezTo>
                    <a:cubicBezTo>
                      <a:pt x="587" y="446"/>
                      <a:pt x="587" y="446"/>
                      <a:pt x="587" y="446"/>
                    </a:cubicBezTo>
                    <a:cubicBezTo>
                      <a:pt x="587" y="460"/>
                      <a:pt x="572" y="474"/>
                      <a:pt x="558" y="474"/>
                    </a:cubicBezTo>
                    <a:close/>
                    <a:moveTo>
                      <a:pt x="360" y="128"/>
                    </a:moveTo>
                    <a:lnTo>
                      <a:pt x="360" y="128"/>
                    </a:lnTo>
                    <a:cubicBezTo>
                      <a:pt x="353" y="128"/>
                      <a:pt x="346" y="121"/>
                      <a:pt x="339" y="113"/>
                    </a:cubicBezTo>
                    <a:cubicBezTo>
                      <a:pt x="325" y="99"/>
                      <a:pt x="325" y="99"/>
                      <a:pt x="325" y="99"/>
                    </a:cubicBezTo>
                    <a:cubicBezTo>
                      <a:pt x="325" y="226"/>
                      <a:pt x="325" y="226"/>
                      <a:pt x="325" y="226"/>
                    </a:cubicBezTo>
                    <a:cubicBezTo>
                      <a:pt x="325" y="248"/>
                      <a:pt x="311" y="255"/>
                      <a:pt x="297" y="255"/>
                    </a:cubicBezTo>
                    <a:cubicBezTo>
                      <a:pt x="276" y="255"/>
                      <a:pt x="269" y="248"/>
                      <a:pt x="269" y="226"/>
                    </a:cubicBezTo>
                    <a:cubicBezTo>
                      <a:pt x="269" y="99"/>
                      <a:pt x="269" y="99"/>
                      <a:pt x="269" y="99"/>
                    </a:cubicBezTo>
                    <a:cubicBezTo>
                      <a:pt x="247" y="113"/>
                      <a:pt x="247" y="113"/>
                      <a:pt x="247" y="113"/>
                    </a:cubicBezTo>
                    <a:cubicBezTo>
                      <a:pt x="240" y="121"/>
                      <a:pt x="233" y="128"/>
                      <a:pt x="226" y="128"/>
                    </a:cubicBezTo>
                    <a:cubicBezTo>
                      <a:pt x="212" y="128"/>
                      <a:pt x="198" y="113"/>
                      <a:pt x="198" y="99"/>
                    </a:cubicBezTo>
                    <a:cubicBezTo>
                      <a:pt x="198" y="92"/>
                      <a:pt x="205" y="85"/>
                      <a:pt x="212" y="78"/>
                    </a:cubicBezTo>
                    <a:cubicBezTo>
                      <a:pt x="276" y="15"/>
                      <a:pt x="276" y="15"/>
                      <a:pt x="276" y="15"/>
                    </a:cubicBezTo>
                    <a:cubicBezTo>
                      <a:pt x="283" y="8"/>
                      <a:pt x="290" y="0"/>
                      <a:pt x="297" y="0"/>
                    </a:cubicBezTo>
                    <a:cubicBezTo>
                      <a:pt x="304" y="0"/>
                      <a:pt x="311" y="8"/>
                      <a:pt x="311" y="15"/>
                    </a:cubicBezTo>
                    <a:cubicBezTo>
                      <a:pt x="382" y="78"/>
                      <a:pt x="382" y="78"/>
                      <a:pt x="382" y="78"/>
                    </a:cubicBezTo>
                    <a:cubicBezTo>
                      <a:pt x="389" y="85"/>
                      <a:pt x="389" y="92"/>
                      <a:pt x="389" y="99"/>
                    </a:cubicBezTo>
                    <a:cubicBezTo>
                      <a:pt x="389" y="113"/>
                      <a:pt x="375" y="128"/>
                      <a:pt x="360" y="128"/>
                    </a:cubicBezTo>
                    <a:close/>
                  </a:path>
                </a:pathLst>
              </a:custGeom>
              <a:grpFill/>
              <a:ln>
                <a:noFill/>
              </a:ln>
              <a:extLst/>
            </p:spPr>
            <p:txBody>
              <a:bodyPr wrap="none" lIns="45708" tIns="22854" rIns="45708" bIns="22854" anchor="ctr"/>
              <a:lstStyle/>
              <a:p>
                <a:endParaRPr lang="en-US" sz="3199">
                  <a:latin typeface="Roboto Light"/>
                </a:endParaRPr>
              </a:p>
            </p:txBody>
          </p:sp>
          <p:sp>
            <p:nvSpPr>
              <p:cNvPr id="91" name="Freeform 40"/>
              <p:cNvSpPr>
                <a:spLocks noChangeArrowheads="1"/>
              </p:cNvSpPr>
              <p:nvPr/>
            </p:nvSpPr>
            <p:spPr bwMode="auto">
              <a:xfrm>
                <a:off x="5702809" y="2751405"/>
                <a:ext cx="211138" cy="204787"/>
              </a:xfrm>
              <a:custGeom>
                <a:avLst/>
                <a:gdLst>
                  <a:gd name="T0" fmla="*/ 72192291 w 587"/>
                  <a:gd name="T1" fmla="*/ 61832672 h 567"/>
                  <a:gd name="T2" fmla="*/ 72192291 w 587"/>
                  <a:gd name="T3" fmla="*/ 61832672 h 567"/>
                  <a:gd name="T4" fmla="*/ 53950255 w 587"/>
                  <a:gd name="T5" fmla="*/ 61832672 h 567"/>
                  <a:gd name="T6" fmla="*/ 48386931 w 587"/>
                  <a:gd name="T7" fmla="*/ 61832672 h 567"/>
                  <a:gd name="T8" fmla="*/ 48386931 w 587"/>
                  <a:gd name="T9" fmla="*/ 68224410 h 567"/>
                  <a:gd name="T10" fmla="*/ 53950255 w 587"/>
                  <a:gd name="T11" fmla="*/ 72920786 h 567"/>
                  <a:gd name="T12" fmla="*/ 53950255 w 587"/>
                  <a:gd name="T13" fmla="*/ 73833840 h 567"/>
                  <a:gd name="T14" fmla="*/ 21864833 w 587"/>
                  <a:gd name="T15" fmla="*/ 73833840 h 567"/>
                  <a:gd name="T16" fmla="*/ 21864833 w 587"/>
                  <a:gd name="T17" fmla="*/ 72920786 h 567"/>
                  <a:gd name="T18" fmla="*/ 26522098 w 587"/>
                  <a:gd name="T19" fmla="*/ 68224410 h 567"/>
                  <a:gd name="T20" fmla="*/ 26522098 w 587"/>
                  <a:gd name="T21" fmla="*/ 61832672 h 567"/>
                  <a:gd name="T22" fmla="*/ 21864833 w 587"/>
                  <a:gd name="T23" fmla="*/ 61832672 h 567"/>
                  <a:gd name="T24" fmla="*/ 3622437 w 587"/>
                  <a:gd name="T25" fmla="*/ 61832672 h 567"/>
                  <a:gd name="T26" fmla="*/ 0 w 587"/>
                  <a:gd name="T27" fmla="*/ 58180095 h 567"/>
                  <a:gd name="T28" fmla="*/ 0 w 587"/>
                  <a:gd name="T29" fmla="*/ 9262007 h 567"/>
                  <a:gd name="T30" fmla="*/ 3622437 w 587"/>
                  <a:gd name="T31" fmla="*/ 5609430 h 567"/>
                  <a:gd name="T32" fmla="*/ 30144895 w 587"/>
                  <a:gd name="T33" fmla="*/ 5609430 h 567"/>
                  <a:gd name="T34" fmla="*/ 30144895 w 587"/>
                  <a:gd name="T35" fmla="*/ 10175061 h 567"/>
                  <a:gd name="T36" fmla="*/ 4528137 w 587"/>
                  <a:gd name="T37" fmla="*/ 10175061 h 567"/>
                  <a:gd name="T38" fmla="*/ 4528137 w 587"/>
                  <a:gd name="T39" fmla="*/ 51657611 h 567"/>
                  <a:gd name="T40" fmla="*/ 70380892 w 587"/>
                  <a:gd name="T41" fmla="*/ 51657611 h 567"/>
                  <a:gd name="T42" fmla="*/ 70380892 w 587"/>
                  <a:gd name="T43" fmla="*/ 10175061 h 567"/>
                  <a:gd name="T44" fmla="*/ 44764493 w 587"/>
                  <a:gd name="T45" fmla="*/ 10175061 h 567"/>
                  <a:gd name="T46" fmla="*/ 44764493 w 587"/>
                  <a:gd name="T47" fmla="*/ 5609430 h 567"/>
                  <a:gd name="T48" fmla="*/ 72192291 w 587"/>
                  <a:gd name="T49" fmla="*/ 5609430 h 567"/>
                  <a:gd name="T50" fmla="*/ 75814728 w 587"/>
                  <a:gd name="T51" fmla="*/ 9262007 h 567"/>
                  <a:gd name="T52" fmla="*/ 75814728 w 587"/>
                  <a:gd name="T53" fmla="*/ 58180095 h 567"/>
                  <a:gd name="T54" fmla="*/ 72192291 w 587"/>
                  <a:gd name="T55" fmla="*/ 61832672 h 567"/>
                  <a:gd name="T56" fmla="*/ 50327458 w 587"/>
                  <a:gd name="T57" fmla="*/ 21263175 h 567"/>
                  <a:gd name="T58" fmla="*/ 50327458 w 587"/>
                  <a:gd name="T59" fmla="*/ 21263175 h 567"/>
                  <a:gd name="T60" fmla="*/ 48386931 w 587"/>
                  <a:gd name="T61" fmla="*/ 24002337 h 567"/>
                  <a:gd name="T62" fmla="*/ 40236356 w 587"/>
                  <a:gd name="T63" fmla="*/ 32351290 h 567"/>
                  <a:gd name="T64" fmla="*/ 37519259 w 587"/>
                  <a:gd name="T65" fmla="*/ 33264343 h 567"/>
                  <a:gd name="T66" fmla="*/ 35707860 w 587"/>
                  <a:gd name="T67" fmla="*/ 32351290 h 567"/>
                  <a:gd name="T68" fmla="*/ 26522098 w 587"/>
                  <a:gd name="T69" fmla="*/ 24002337 h 567"/>
                  <a:gd name="T70" fmla="*/ 25616758 w 587"/>
                  <a:gd name="T71" fmla="*/ 21263175 h 567"/>
                  <a:gd name="T72" fmla="*/ 29239196 w 587"/>
                  <a:gd name="T73" fmla="*/ 17610598 h 567"/>
                  <a:gd name="T74" fmla="*/ 31955934 w 587"/>
                  <a:gd name="T75" fmla="*/ 18523652 h 567"/>
                  <a:gd name="T76" fmla="*/ 33767333 w 587"/>
                  <a:gd name="T77" fmla="*/ 21263175 h 567"/>
                  <a:gd name="T78" fmla="*/ 33767333 w 587"/>
                  <a:gd name="T79" fmla="*/ 3782961 h 567"/>
                  <a:gd name="T80" fmla="*/ 37519259 w 587"/>
                  <a:gd name="T81" fmla="*/ 0 h 567"/>
                  <a:gd name="T82" fmla="*/ 41141696 w 587"/>
                  <a:gd name="T83" fmla="*/ 3782961 h 567"/>
                  <a:gd name="T84" fmla="*/ 41141696 w 587"/>
                  <a:gd name="T85" fmla="*/ 21263175 h 567"/>
                  <a:gd name="T86" fmla="*/ 43858794 w 587"/>
                  <a:gd name="T87" fmla="*/ 18523652 h 567"/>
                  <a:gd name="T88" fmla="*/ 46575532 w 587"/>
                  <a:gd name="T89" fmla="*/ 17610598 h 567"/>
                  <a:gd name="T90" fmla="*/ 50327458 w 587"/>
                  <a:gd name="T91" fmla="*/ 2126317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67">
                    <a:moveTo>
                      <a:pt x="558" y="474"/>
                    </a:moveTo>
                    <a:lnTo>
                      <a:pt x="558" y="474"/>
                    </a:lnTo>
                    <a:cubicBezTo>
                      <a:pt x="417" y="474"/>
                      <a:pt x="417" y="474"/>
                      <a:pt x="417" y="474"/>
                    </a:cubicBezTo>
                    <a:cubicBezTo>
                      <a:pt x="374" y="474"/>
                      <a:pt x="374" y="474"/>
                      <a:pt x="374" y="474"/>
                    </a:cubicBezTo>
                    <a:cubicBezTo>
                      <a:pt x="374" y="523"/>
                      <a:pt x="374" y="523"/>
                      <a:pt x="374"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05" y="523"/>
                      <a:pt x="205" y="523"/>
                      <a:pt x="205" y="523"/>
                    </a:cubicBezTo>
                    <a:cubicBezTo>
                      <a:pt x="205" y="474"/>
                      <a:pt x="205" y="474"/>
                      <a:pt x="205"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33" y="43"/>
                      <a:pt x="233" y="43"/>
                      <a:pt x="233" y="43"/>
                    </a:cubicBezTo>
                    <a:cubicBezTo>
                      <a:pt x="233" y="78"/>
                      <a:pt x="233" y="78"/>
                      <a:pt x="233" y="78"/>
                    </a:cubicBezTo>
                    <a:cubicBezTo>
                      <a:pt x="35" y="78"/>
                      <a:pt x="35" y="78"/>
                      <a:pt x="35" y="78"/>
                    </a:cubicBezTo>
                    <a:cubicBezTo>
                      <a:pt x="35" y="396"/>
                      <a:pt x="35" y="396"/>
                      <a:pt x="35" y="396"/>
                    </a:cubicBezTo>
                    <a:cubicBezTo>
                      <a:pt x="544" y="396"/>
                      <a:pt x="544" y="396"/>
                      <a:pt x="544" y="396"/>
                    </a:cubicBezTo>
                    <a:cubicBezTo>
                      <a:pt x="544" y="78"/>
                      <a:pt x="544" y="78"/>
                      <a:pt x="544" y="78"/>
                    </a:cubicBezTo>
                    <a:cubicBezTo>
                      <a:pt x="346" y="78"/>
                      <a:pt x="346" y="78"/>
                      <a:pt x="346" y="78"/>
                    </a:cubicBezTo>
                    <a:cubicBezTo>
                      <a:pt x="346" y="43"/>
                      <a:pt x="346" y="43"/>
                      <a:pt x="346" y="43"/>
                    </a:cubicBezTo>
                    <a:cubicBezTo>
                      <a:pt x="558" y="43"/>
                      <a:pt x="558" y="43"/>
                      <a:pt x="558" y="43"/>
                    </a:cubicBezTo>
                    <a:cubicBezTo>
                      <a:pt x="572" y="43"/>
                      <a:pt x="586" y="50"/>
                      <a:pt x="586" y="71"/>
                    </a:cubicBezTo>
                    <a:cubicBezTo>
                      <a:pt x="586" y="446"/>
                      <a:pt x="586" y="446"/>
                      <a:pt x="586" y="446"/>
                    </a:cubicBezTo>
                    <a:cubicBezTo>
                      <a:pt x="586" y="460"/>
                      <a:pt x="572" y="474"/>
                      <a:pt x="558" y="474"/>
                    </a:cubicBezTo>
                    <a:close/>
                    <a:moveTo>
                      <a:pt x="389" y="163"/>
                    </a:moveTo>
                    <a:lnTo>
                      <a:pt x="389" y="163"/>
                    </a:lnTo>
                    <a:cubicBezTo>
                      <a:pt x="389" y="170"/>
                      <a:pt x="382" y="177"/>
                      <a:pt x="374" y="184"/>
                    </a:cubicBezTo>
                    <a:cubicBezTo>
                      <a:pt x="311" y="248"/>
                      <a:pt x="311" y="248"/>
                      <a:pt x="311" y="248"/>
                    </a:cubicBezTo>
                    <a:cubicBezTo>
                      <a:pt x="304" y="255"/>
                      <a:pt x="297" y="255"/>
                      <a:pt x="290" y="255"/>
                    </a:cubicBezTo>
                    <a:cubicBezTo>
                      <a:pt x="283" y="255"/>
                      <a:pt x="276" y="255"/>
                      <a:pt x="276" y="248"/>
                    </a:cubicBezTo>
                    <a:cubicBezTo>
                      <a:pt x="205" y="184"/>
                      <a:pt x="205" y="184"/>
                      <a:pt x="205" y="184"/>
                    </a:cubicBezTo>
                    <a:cubicBezTo>
                      <a:pt x="198" y="177"/>
                      <a:pt x="198" y="170"/>
                      <a:pt x="198" y="163"/>
                    </a:cubicBezTo>
                    <a:cubicBezTo>
                      <a:pt x="198" y="149"/>
                      <a:pt x="212" y="135"/>
                      <a:pt x="226" y="135"/>
                    </a:cubicBezTo>
                    <a:cubicBezTo>
                      <a:pt x="233" y="135"/>
                      <a:pt x="240" y="135"/>
                      <a:pt x="247" y="142"/>
                    </a:cubicBezTo>
                    <a:cubicBezTo>
                      <a:pt x="261" y="163"/>
                      <a:pt x="261" y="163"/>
                      <a:pt x="261" y="163"/>
                    </a:cubicBezTo>
                    <a:cubicBezTo>
                      <a:pt x="261" y="29"/>
                      <a:pt x="261" y="29"/>
                      <a:pt x="261" y="29"/>
                    </a:cubicBezTo>
                    <a:cubicBezTo>
                      <a:pt x="261" y="15"/>
                      <a:pt x="276" y="0"/>
                      <a:pt x="290" y="0"/>
                    </a:cubicBezTo>
                    <a:cubicBezTo>
                      <a:pt x="311" y="0"/>
                      <a:pt x="318" y="15"/>
                      <a:pt x="318" y="29"/>
                    </a:cubicBezTo>
                    <a:cubicBezTo>
                      <a:pt x="318" y="163"/>
                      <a:pt x="318" y="163"/>
                      <a:pt x="318" y="163"/>
                    </a:cubicBezTo>
                    <a:cubicBezTo>
                      <a:pt x="339" y="142"/>
                      <a:pt x="339" y="142"/>
                      <a:pt x="339" y="142"/>
                    </a:cubicBezTo>
                    <a:cubicBezTo>
                      <a:pt x="346" y="135"/>
                      <a:pt x="353" y="135"/>
                      <a:pt x="360" y="135"/>
                    </a:cubicBezTo>
                    <a:cubicBezTo>
                      <a:pt x="374" y="135"/>
                      <a:pt x="389" y="149"/>
                      <a:pt x="389" y="163"/>
                    </a:cubicBezTo>
                    <a:close/>
                  </a:path>
                </a:pathLst>
              </a:custGeom>
              <a:grpFill/>
              <a:ln>
                <a:noFill/>
              </a:ln>
              <a:extLst/>
            </p:spPr>
            <p:txBody>
              <a:bodyPr wrap="none" lIns="45708" tIns="22854" rIns="45708" bIns="22854" anchor="ctr"/>
              <a:lstStyle/>
              <a:p>
                <a:endParaRPr lang="en-US" sz="3199">
                  <a:latin typeface="Roboto Light"/>
                </a:endParaRPr>
              </a:p>
            </p:txBody>
          </p:sp>
          <p:sp>
            <p:nvSpPr>
              <p:cNvPr id="92" name="Freeform 41"/>
              <p:cNvSpPr>
                <a:spLocks noChangeArrowheads="1"/>
              </p:cNvSpPr>
              <p:nvPr/>
            </p:nvSpPr>
            <p:spPr bwMode="auto">
              <a:xfrm>
                <a:off x="5324984" y="2765692"/>
                <a:ext cx="209550" cy="188913"/>
              </a:xfrm>
              <a:custGeom>
                <a:avLst/>
                <a:gdLst>
                  <a:gd name="T0" fmla="*/ 71923702 w 580"/>
                  <a:gd name="T1" fmla="*/ 56019554 h 524"/>
                  <a:gd name="T2" fmla="*/ 71923702 w 580"/>
                  <a:gd name="T3" fmla="*/ 56019554 h 524"/>
                  <a:gd name="T4" fmla="*/ 53518347 w 580"/>
                  <a:gd name="T5" fmla="*/ 56019554 h 524"/>
                  <a:gd name="T6" fmla="*/ 48819369 w 580"/>
                  <a:gd name="T7" fmla="*/ 56019554 h 524"/>
                  <a:gd name="T8" fmla="*/ 48819369 w 580"/>
                  <a:gd name="T9" fmla="*/ 62388158 h 524"/>
                  <a:gd name="T10" fmla="*/ 53518347 w 580"/>
                  <a:gd name="T11" fmla="*/ 67067360 h 524"/>
                  <a:gd name="T12" fmla="*/ 53518347 w 580"/>
                  <a:gd name="T13" fmla="*/ 67976954 h 524"/>
                  <a:gd name="T14" fmla="*/ 22060196 w 580"/>
                  <a:gd name="T15" fmla="*/ 67976954 h 524"/>
                  <a:gd name="T16" fmla="*/ 22060196 w 580"/>
                  <a:gd name="T17" fmla="*/ 67067360 h 524"/>
                  <a:gd name="T18" fmla="*/ 26759174 w 580"/>
                  <a:gd name="T19" fmla="*/ 62388158 h 524"/>
                  <a:gd name="T20" fmla="*/ 26759174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14687265 h 524"/>
                  <a:gd name="T54" fmla="*/ 30414015 w 580"/>
                  <a:gd name="T55" fmla="*/ 14687265 h 524"/>
                  <a:gd name="T56" fmla="*/ 33155146 w 580"/>
                  <a:gd name="T57" fmla="*/ 15597220 h 524"/>
                  <a:gd name="T58" fmla="*/ 33155146 w 580"/>
                  <a:gd name="T59" fmla="*/ 15597220 h 524"/>
                  <a:gd name="T60" fmla="*/ 37854485 w 580"/>
                  <a:gd name="T61" fmla="*/ 20146274 h 524"/>
                  <a:gd name="T62" fmla="*/ 42423036 w 580"/>
                  <a:gd name="T63" fmla="*/ 15597220 h 524"/>
                  <a:gd name="T64" fmla="*/ 42423036 w 580"/>
                  <a:gd name="T65" fmla="*/ 15597220 h 524"/>
                  <a:gd name="T66" fmla="*/ 45164167 w 580"/>
                  <a:gd name="T67" fmla="*/ 14687265 h 524"/>
                  <a:gd name="T68" fmla="*/ 48819369 w 580"/>
                  <a:gd name="T69" fmla="*/ 18326364 h 524"/>
                  <a:gd name="T70" fmla="*/ 47905659 w 580"/>
                  <a:gd name="T71" fmla="*/ 20146274 h 524"/>
                  <a:gd name="T72" fmla="*/ 47905659 w 580"/>
                  <a:gd name="T73" fmla="*/ 20146274 h 524"/>
                  <a:gd name="T74" fmla="*/ 43336746 w 580"/>
                  <a:gd name="T75" fmla="*/ 25735070 h 524"/>
                  <a:gd name="T76" fmla="*/ 47905659 w 580"/>
                  <a:gd name="T77" fmla="*/ 30284124 h 524"/>
                  <a:gd name="T78" fmla="*/ 47905659 w 580"/>
                  <a:gd name="T79" fmla="*/ 30284124 h 524"/>
                  <a:gd name="T80" fmla="*/ 48819369 w 580"/>
                  <a:gd name="T81" fmla="*/ 33013628 h 524"/>
                  <a:gd name="T82" fmla="*/ 45164167 w 580"/>
                  <a:gd name="T83" fmla="*/ 36782875 h 524"/>
                  <a:gd name="T84" fmla="*/ 42423036 w 580"/>
                  <a:gd name="T85" fmla="*/ 34833538 h 524"/>
                  <a:gd name="T86" fmla="*/ 42423036 w 580"/>
                  <a:gd name="T87" fmla="*/ 34833538 h 524"/>
                  <a:gd name="T88" fmla="*/ 37854485 w 580"/>
                  <a:gd name="T89" fmla="*/ 30284124 h 524"/>
                  <a:gd name="T90" fmla="*/ 33155146 w 580"/>
                  <a:gd name="T91" fmla="*/ 34833538 h 524"/>
                  <a:gd name="T92" fmla="*/ 33155146 w 580"/>
                  <a:gd name="T93" fmla="*/ 34833538 h 524"/>
                  <a:gd name="T94" fmla="*/ 30414015 w 580"/>
                  <a:gd name="T95" fmla="*/ 36782875 h 524"/>
                  <a:gd name="T96" fmla="*/ 26759174 w 580"/>
                  <a:gd name="T97" fmla="*/ 33013628 h 524"/>
                  <a:gd name="T98" fmla="*/ 27672884 w 580"/>
                  <a:gd name="T99" fmla="*/ 30284124 h 524"/>
                  <a:gd name="T100" fmla="*/ 27672884 w 580"/>
                  <a:gd name="T101" fmla="*/ 30284124 h 524"/>
                  <a:gd name="T102" fmla="*/ 32241435 w 580"/>
                  <a:gd name="T103" fmla="*/ 25735070 h 524"/>
                  <a:gd name="T104" fmla="*/ 27672884 w 580"/>
                  <a:gd name="T105" fmla="*/ 20146274 h 524"/>
                  <a:gd name="T106" fmla="*/ 27672884 w 580"/>
                  <a:gd name="T107" fmla="*/ 20146274 h 524"/>
                  <a:gd name="T108" fmla="*/ 26759174 w 580"/>
                  <a:gd name="T109" fmla="*/ 18326364 h 524"/>
                  <a:gd name="T110" fmla="*/ 30414015 w 580"/>
                  <a:gd name="T111" fmla="*/ 14687265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0" h="524">
                    <a:moveTo>
                      <a:pt x="551" y="431"/>
                    </a:moveTo>
                    <a:lnTo>
                      <a:pt x="551" y="431"/>
                    </a:lnTo>
                    <a:cubicBezTo>
                      <a:pt x="410" y="431"/>
                      <a:pt x="410" y="431"/>
                      <a:pt x="410" y="431"/>
                    </a:cubicBezTo>
                    <a:cubicBezTo>
                      <a:pt x="374" y="431"/>
                      <a:pt x="374" y="431"/>
                      <a:pt x="374" y="431"/>
                    </a:cubicBezTo>
                    <a:cubicBezTo>
                      <a:pt x="374" y="480"/>
                      <a:pt x="374" y="480"/>
                      <a:pt x="374" y="480"/>
                    </a:cubicBezTo>
                    <a:cubicBezTo>
                      <a:pt x="410" y="516"/>
                      <a:pt x="410" y="516"/>
                      <a:pt x="410" y="516"/>
                    </a:cubicBezTo>
                    <a:cubicBezTo>
                      <a:pt x="410" y="523"/>
                      <a:pt x="410" y="523"/>
                      <a:pt x="410" y="523"/>
                    </a:cubicBezTo>
                    <a:cubicBezTo>
                      <a:pt x="169" y="523"/>
                      <a:pt x="169" y="523"/>
                      <a:pt x="169" y="523"/>
                    </a:cubicBezTo>
                    <a:cubicBezTo>
                      <a:pt x="169" y="516"/>
                      <a:pt x="169" y="516"/>
                      <a:pt x="169" y="516"/>
                    </a:cubicBezTo>
                    <a:cubicBezTo>
                      <a:pt x="205" y="480"/>
                      <a:pt x="205" y="480"/>
                      <a:pt x="205" y="480"/>
                    </a:cubicBezTo>
                    <a:cubicBezTo>
                      <a:pt x="205" y="431"/>
                      <a:pt x="205" y="431"/>
                      <a:pt x="205"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13"/>
                    </a:moveTo>
                    <a:lnTo>
                      <a:pt x="233" y="113"/>
                    </a:lnTo>
                    <a:cubicBezTo>
                      <a:pt x="240" y="113"/>
                      <a:pt x="247" y="113"/>
                      <a:pt x="254" y="120"/>
                    </a:cubicBezTo>
                    <a:cubicBezTo>
                      <a:pt x="290" y="155"/>
                      <a:pt x="290" y="155"/>
                      <a:pt x="290" y="155"/>
                    </a:cubicBezTo>
                    <a:cubicBezTo>
                      <a:pt x="325" y="120"/>
                      <a:pt x="325" y="120"/>
                      <a:pt x="325" y="120"/>
                    </a:cubicBezTo>
                    <a:cubicBezTo>
                      <a:pt x="332" y="113"/>
                      <a:pt x="339" y="113"/>
                      <a:pt x="346" y="113"/>
                    </a:cubicBezTo>
                    <a:cubicBezTo>
                      <a:pt x="360" y="113"/>
                      <a:pt x="374" y="120"/>
                      <a:pt x="374" y="141"/>
                    </a:cubicBezTo>
                    <a:cubicBezTo>
                      <a:pt x="374" y="148"/>
                      <a:pt x="374" y="155"/>
                      <a:pt x="367" y="155"/>
                    </a:cubicBezTo>
                    <a:cubicBezTo>
                      <a:pt x="332" y="198"/>
                      <a:pt x="332" y="198"/>
                      <a:pt x="332" y="198"/>
                    </a:cubicBezTo>
                    <a:cubicBezTo>
                      <a:pt x="367" y="233"/>
                      <a:pt x="367" y="233"/>
                      <a:pt x="367" y="233"/>
                    </a:cubicBezTo>
                    <a:cubicBezTo>
                      <a:pt x="374" y="240"/>
                      <a:pt x="374" y="247"/>
                      <a:pt x="374" y="254"/>
                    </a:cubicBezTo>
                    <a:cubicBezTo>
                      <a:pt x="374" y="268"/>
                      <a:pt x="360" y="283"/>
                      <a:pt x="346" y="283"/>
                    </a:cubicBezTo>
                    <a:cubicBezTo>
                      <a:pt x="339" y="283"/>
                      <a:pt x="332" y="276"/>
                      <a:pt x="325" y="268"/>
                    </a:cubicBezTo>
                    <a:cubicBezTo>
                      <a:pt x="290" y="233"/>
                      <a:pt x="290" y="233"/>
                      <a:pt x="290" y="233"/>
                    </a:cubicBezTo>
                    <a:cubicBezTo>
                      <a:pt x="254" y="268"/>
                      <a:pt x="254" y="268"/>
                      <a:pt x="254" y="268"/>
                    </a:cubicBezTo>
                    <a:cubicBezTo>
                      <a:pt x="247" y="276"/>
                      <a:pt x="240" y="283"/>
                      <a:pt x="233" y="283"/>
                    </a:cubicBezTo>
                    <a:cubicBezTo>
                      <a:pt x="219" y="283"/>
                      <a:pt x="205" y="268"/>
                      <a:pt x="205" y="254"/>
                    </a:cubicBezTo>
                    <a:cubicBezTo>
                      <a:pt x="205" y="247"/>
                      <a:pt x="205" y="240"/>
                      <a:pt x="212" y="233"/>
                    </a:cubicBezTo>
                    <a:cubicBezTo>
                      <a:pt x="247" y="198"/>
                      <a:pt x="247" y="198"/>
                      <a:pt x="247" y="198"/>
                    </a:cubicBezTo>
                    <a:cubicBezTo>
                      <a:pt x="212" y="155"/>
                      <a:pt x="212" y="155"/>
                      <a:pt x="212" y="155"/>
                    </a:cubicBezTo>
                    <a:cubicBezTo>
                      <a:pt x="205" y="155"/>
                      <a:pt x="205" y="148"/>
                      <a:pt x="205" y="141"/>
                    </a:cubicBezTo>
                    <a:cubicBezTo>
                      <a:pt x="205" y="120"/>
                      <a:pt x="219" y="113"/>
                      <a:pt x="233"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93" name="Freeform 42"/>
              <p:cNvSpPr>
                <a:spLocks noChangeArrowheads="1"/>
              </p:cNvSpPr>
              <p:nvPr/>
            </p:nvSpPr>
            <p:spPr bwMode="auto">
              <a:xfrm>
                <a:off x="7566534" y="1239837"/>
                <a:ext cx="211137" cy="188913"/>
              </a:xfrm>
              <a:custGeom>
                <a:avLst/>
                <a:gdLst>
                  <a:gd name="T0" fmla="*/ 72191589 w 587"/>
                  <a:gd name="T1" fmla="*/ 56019554 h 524"/>
                  <a:gd name="T2" fmla="*/ 72191589 w 587"/>
                  <a:gd name="T3" fmla="*/ 56019554 h 524"/>
                  <a:gd name="T4" fmla="*/ 53949640 w 587"/>
                  <a:gd name="T5" fmla="*/ 56019554 h 524"/>
                  <a:gd name="T6" fmla="*/ 49292037 w 587"/>
                  <a:gd name="T7" fmla="*/ 56019554 h 524"/>
                  <a:gd name="T8" fmla="*/ 49292037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7427667 w 587"/>
                  <a:gd name="T19" fmla="*/ 62388158 h 524"/>
                  <a:gd name="T20" fmla="*/ 27427667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1285894 w 587"/>
                  <a:gd name="T41" fmla="*/ 4549054 h 524"/>
                  <a:gd name="T42" fmla="*/ 71285894 w 587"/>
                  <a:gd name="T43" fmla="*/ 4549054 h 524"/>
                  <a:gd name="T44" fmla="*/ 5433810 w 587"/>
                  <a:gd name="T45" fmla="*/ 4549054 h 524"/>
                  <a:gd name="T46" fmla="*/ 5433810 w 587"/>
                  <a:gd name="T47" fmla="*/ 45881344 h 524"/>
                  <a:gd name="T48" fmla="*/ 71285894 w 587"/>
                  <a:gd name="T49" fmla="*/ 45881344 h 524"/>
                  <a:gd name="T50" fmla="*/ 71285894 w 587"/>
                  <a:gd name="T51" fmla="*/ 4549054 h 524"/>
                  <a:gd name="T52" fmla="*/ 31050088 w 587"/>
                  <a:gd name="T53" fmla="*/ 21965823 h 524"/>
                  <a:gd name="T54" fmla="*/ 31050088 w 587"/>
                  <a:gd name="T55" fmla="*/ 21965823 h 524"/>
                  <a:gd name="T56" fmla="*/ 32861478 w 587"/>
                  <a:gd name="T57" fmla="*/ 22875778 h 524"/>
                  <a:gd name="T58" fmla="*/ 32861478 w 587"/>
                  <a:gd name="T59" fmla="*/ 22875778 h 524"/>
                  <a:gd name="T60" fmla="*/ 35578203 w 587"/>
                  <a:gd name="T61" fmla="*/ 24825476 h 524"/>
                  <a:gd name="T62" fmla="*/ 42952532 w 587"/>
                  <a:gd name="T63" fmla="*/ 18326364 h 524"/>
                  <a:gd name="T64" fmla="*/ 42952532 w 587"/>
                  <a:gd name="T65" fmla="*/ 18326364 h 524"/>
                  <a:gd name="T66" fmla="*/ 45669617 w 587"/>
                  <a:gd name="T67" fmla="*/ 16506814 h 524"/>
                  <a:gd name="T68" fmla="*/ 49292037 w 587"/>
                  <a:gd name="T69" fmla="*/ 20146274 h 524"/>
                  <a:gd name="T70" fmla="*/ 47481007 w 587"/>
                  <a:gd name="T71" fmla="*/ 22875778 h 524"/>
                  <a:gd name="T72" fmla="*/ 47481007 w 587"/>
                  <a:gd name="T73" fmla="*/ 22875778 h 524"/>
                  <a:gd name="T74" fmla="*/ 38424416 w 587"/>
                  <a:gd name="T75" fmla="*/ 33013628 h 524"/>
                  <a:gd name="T76" fmla="*/ 38424416 w 587"/>
                  <a:gd name="T77" fmla="*/ 33013628 h 524"/>
                  <a:gd name="T78" fmla="*/ 35578203 w 587"/>
                  <a:gd name="T79" fmla="*/ 33923583 h 524"/>
                  <a:gd name="T80" fmla="*/ 32861478 w 587"/>
                  <a:gd name="T81" fmla="*/ 33013628 h 524"/>
                  <a:gd name="T82" fmla="*/ 32861478 w 587"/>
                  <a:gd name="T83" fmla="*/ 33013628 h 524"/>
                  <a:gd name="T84" fmla="*/ 28333362 w 587"/>
                  <a:gd name="T85" fmla="*/ 27554619 h 524"/>
                  <a:gd name="T86" fmla="*/ 28333362 w 587"/>
                  <a:gd name="T87" fmla="*/ 27554619 h 524"/>
                  <a:gd name="T88" fmla="*/ 27427667 w 587"/>
                  <a:gd name="T89" fmla="*/ 25735070 h 524"/>
                  <a:gd name="T90" fmla="*/ 31050088 w 587"/>
                  <a:gd name="T91" fmla="*/ 21965823 h 5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24">
                    <a:moveTo>
                      <a:pt x="558" y="431"/>
                    </a:moveTo>
                    <a:lnTo>
                      <a:pt x="558" y="431"/>
                    </a:lnTo>
                    <a:cubicBezTo>
                      <a:pt x="417" y="431"/>
                      <a:pt x="417" y="431"/>
                      <a:pt x="417" y="431"/>
                    </a:cubicBezTo>
                    <a:cubicBezTo>
                      <a:pt x="381" y="431"/>
                      <a:pt x="381" y="431"/>
                      <a:pt x="381" y="431"/>
                    </a:cubicBezTo>
                    <a:cubicBezTo>
                      <a:pt x="381" y="480"/>
                      <a:pt x="381" y="480"/>
                      <a:pt x="381"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12" y="480"/>
                      <a:pt x="212" y="480"/>
                      <a:pt x="212" y="480"/>
                    </a:cubicBezTo>
                    <a:cubicBezTo>
                      <a:pt x="212" y="431"/>
                      <a:pt x="212" y="431"/>
                      <a:pt x="212"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51" y="35"/>
                    </a:moveTo>
                    <a:lnTo>
                      <a:pt x="551" y="35"/>
                    </a:lnTo>
                    <a:cubicBezTo>
                      <a:pt x="42" y="35"/>
                      <a:pt x="42" y="35"/>
                      <a:pt x="42" y="35"/>
                    </a:cubicBezTo>
                    <a:cubicBezTo>
                      <a:pt x="42" y="353"/>
                      <a:pt x="42" y="353"/>
                      <a:pt x="42" y="353"/>
                    </a:cubicBezTo>
                    <a:cubicBezTo>
                      <a:pt x="551" y="353"/>
                      <a:pt x="551" y="353"/>
                      <a:pt x="551" y="353"/>
                    </a:cubicBezTo>
                    <a:lnTo>
                      <a:pt x="551" y="35"/>
                    </a:lnTo>
                    <a:close/>
                    <a:moveTo>
                      <a:pt x="240" y="169"/>
                    </a:moveTo>
                    <a:lnTo>
                      <a:pt x="240" y="169"/>
                    </a:lnTo>
                    <a:cubicBezTo>
                      <a:pt x="247" y="169"/>
                      <a:pt x="254" y="169"/>
                      <a:pt x="254" y="176"/>
                    </a:cubicBezTo>
                    <a:cubicBezTo>
                      <a:pt x="275" y="191"/>
                      <a:pt x="275" y="191"/>
                      <a:pt x="275" y="191"/>
                    </a:cubicBezTo>
                    <a:cubicBezTo>
                      <a:pt x="332" y="141"/>
                      <a:pt x="332" y="141"/>
                      <a:pt x="332" y="141"/>
                    </a:cubicBezTo>
                    <a:cubicBezTo>
                      <a:pt x="339" y="134"/>
                      <a:pt x="346" y="127"/>
                      <a:pt x="353" y="127"/>
                    </a:cubicBezTo>
                    <a:cubicBezTo>
                      <a:pt x="367" y="127"/>
                      <a:pt x="381" y="141"/>
                      <a:pt x="381" y="155"/>
                    </a:cubicBezTo>
                    <a:cubicBezTo>
                      <a:pt x="381" y="162"/>
                      <a:pt x="374" y="169"/>
                      <a:pt x="367" y="176"/>
                    </a:cubicBezTo>
                    <a:cubicBezTo>
                      <a:pt x="297" y="254"/>
                      <a:pt x="297" y="254"/>
                      <a:pt x="297" y="254"/>
                    </a:cubicBezTo>
                    <a:cubicBezTo>
                      <a:pt x="290" y="261"/>
                      <a:pt x="282" y="261"/>
                      <a:pt x="275" y="261"/>
                    </a:cubicBezTo>
                    <a:cubicBezTo>
                      <a:pt x="268" y="261"/>
                      <a:pt x="261" y="261"/>
                      <a:pt x="254" y="254"/>
                    </a:cubicBezTo>
                    <a:cubicBezTo>
                      <a:pt x="219" y="212"/>
                      <a:pt x="219" y="212"/>
                      <a:pt x="219" y="212"/>
                    </a:cubicBezTo>
                    <a:cubicBezTo>
                      <a:pt x="212" y="212"/>
                      <a:pt x="212" y="205"/>
                      <a:pt x="212" y="198"/>
                    </a:cubicBezTo>
                    <a:cubicBezTo>
                      <a:pt x="212" y="176"/>
                      <a:pt x="219" y="169"/>
                      <a:pt x="240"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4" name="Freeform 43"/>
              <p:cNvSpPr>
                <a:spLocks noChangeArrowheads="1"/>
              </p:cNvSpPr>
              <p:nvPr/>
            </p:nvSpPr>
            <p:spPr bwMode="auto">
              <a:xfrm>
                <a:off x="7188709" y="1239837"/>
                <a:ext cx="211137" cy="188913"/>
              </a:xfrm>
              <a:custGeom>
                <a:avLst/>
                <a:gdLst>
                  <a:gd name="T0" fmla="*/ 72191589 w 587"/>
                  <a:gd name="T1" fmla="*/ 56019554 h 524"/>
                  <a:gd name="T2" fmla="*/ 72191589 w 587"/>
                  <a:gd name="T3" fmla="*/ 56019554 h 524"/>
                  <a:gd name="T4" fmla="*/ 53949640 w 587"/>
                  <a:gd name="T5" fmla="*/ 56019554 h 524"/>
                  <a:gd name="T6" fmla="*/ 48386342 w 587"/>
                  <a:gd name="T7" fmla="*/ 56019554 h 524"/>
                  <a:gd name="T8" fmla="*/ 48386342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6392485 w 587"/>
                  <a:gd name="T19" fmla="*/ 62388158 h 524"/>
                  <a:gd name="T20" fmla="*/ 26392485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0380199 w 587"/>
                  <a:gd name="T41" fmla="*/ 4549054 h 524"/>
                  <a:gd name="T42" fmla="*/ 70380199 w 587"/>
                  <a:gd name="T43" fmla="*/ 4549054 h 524"/>
                  <a:gd name="T44" fmla="*/ 4528115 w 587"/>
                  <a:gd name="T45" fmla="*/ 4549054 h 524"/>
                  <a:gd name="T46" fmla="*/ 4528115 w 587"/>
                  <a:gd name="T47" fmla="*/ 45881344 h 524"/>
                  <a:gd name="T48" fmla="*/ 70380199 w 587"/>
                  <a:gd name="T49" fmla="*/ 45881344 h 524"/>
                  <a:gd name="T50" fmla="*/ 70380199 w 587"/>
                  <a:gd name="T51" fmla="*/ 4549054 h 524"/>
                  <a:gd name="T52" fmla="*/ 30144393 w 587"/>
                  <a:gd name="T53" fmla="*/ 21965823 h 524"/>
                  <a:gd name="T54" fmla="*/ 30144393 w 587"/>
                  <a:gd name="T55" fmla="*/ 21965823 h 524"/>
                  <a:gd name="T56" fmla="*/ 44763922 w 587"/>
                  <a:gd name="T57" fmla="*/ 21965823 h 524"/>
                  <a:gd name="T58" fmla="*/ 48386342 w 587"/>
                  <a:gd name="T59" fmla="*/ 25735070 h 524"/>
                  <a:gd name="T60" fmla="*/ 44763922 w 587"/>
                  <a:gd name="T61" fmla="*/ 29374529 h 524"/>
                  <a:gd name="T62" fmla="*/ 30144393 w 587"/>
                  <a:gd name="T63" fmla="*/ 29374529 h 524"/>
                  <a:gd name="T64" fmla="*/ 26392485 w 587"/>
                  <a:gd name="T65" fmla="*/ 25735070 h 524"/>
                  <a:gd name="T66" fmla="*/ 30144393 w 587"/>
                  <a:gd name="T67" fmla="*/ 21965823 h 5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524">
                    <a:moveTo>
                      <a:pt x="558" y="431"/>
                    </a:moveTo>
                    <a:lnTo>
                      <a:pt x="558" y="431"/>
                    </a:lnTo>
                    <a:cubicBezTo>
                      <a:pt x="417" y="431"/>
                      <a:pt x="417" y="431"/>
                      <a:pt x="417" y="431"/>
                    </a:cubicBezTo>
                    <a:cubicBezTo>
                      <a:pt x="374" y="431"/>
                      <a:pt x="374" y="431"/>
                      <a:pt x="374" y="431"/>
                    </a:cubicBezTo>
                    <a:cubicBezTo>
                      <a:pt x="374" y="480"/>
                      <a:pt x="374" y="480"/>
                      <a:pt x="374"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346" y="169"/>
                      <a:pt x="346" y="169"/>
                      <a:pt x="346" y="169"/>
                    </a:cubicBezTo>
                    <a:cubicBezTo>
                      <a:pt x="367" y="169"/>
                      <a:pt x="374" y="176"/>
                      <a:pt x="374" y="198"/>
                    </a:cubicBezTo>
                    <a:cubicBezTo>
                      <a:pt x="374" y="212"/>
                      <a:pt x="367" y="226"/>
                      <a:pt x="346"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5" name="Freeform 44"/>
              <p:cNvSpPr>
                <a:spLocks noChangeArrowheads="1"/>
              </p:cNvSpPr>
              <p:nvPr/>
            </p:nvSpPr>
            <p:spPr bwMode="auto">
              <a:xfrm>
                <a:off x="6809296" y="1239837"/>
                <a:ext cx="209550" cy="188913"/>
              </a:xfrm>
              <a:custGeom>
                <a:avLst/>
                <a:gdLst>
                  <a:gd name="T0" fmla="*/ 71923702 w 580"/>
                  <a:gd name="T1" fmla="*/ 56019554 h 524"/>
                  <a:gd name="T2" fmla="*/ 71923702 w 580"/>
                  <a:gd name="T3" fmla="*/ 56019554 h 524"/>
                  <a:gd name="T4" fmla="*/ 53387921 w 580"/>
                  <a:gd name="T5" fmla="*/ 56019554 h 524"/>
                  <a:gd name="T6" fmla="*/ 48819369 w 580"/>
                  <a:gd name="T7" fmla="*/ 56019554 h 524"/>
                  <a:gd name="T8" fmla="*/ 48819369 w 580"/>
                  <a:gd name="T9" fmla="*/ 62388158 h 524"/>
                  <a:gd name="T10" fmla="*/ 53387921 w 580"/>
                  <a:gd name="T11" fmla="*/ 67067360 h 524"/>
                  <a:gd name="T12" fmla="*/ 53387921 w 580"/>
                  <a:gd name="T13" fmla="*/ 67976954 h 524"/>
                  <a:gd name="T14" fmla="*/ 22060196 w 580"/>
                  <a:gd name="T15" fmla="*/ 67976954 h 524"/>
                  <a:gd name="T16" fmla="*/ 22060196 w 580"/>
                  <a:gd name="T17" fmla="*/ 67067360 h 524"/>
                  <a:gd name="T18" fmla="*/ 26628747 w 580"/>
                  <a:gd name="T19" fmla="*/ 62388158 h 524"/>
                  <a:gd name="T20" fmla="*/ 26628747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21965823 h 524"/>
                  <a:gd name="T54" fmla="*/ 30414015 w 580"/>
                  <a:gd name="T55" fmla="*/ 21965823 h 524"/>
                  <a:gd name="T56" fmla="*/ 34069217 w 580"/>
                  <a:gd name="T57" fmla="*/ 21965823 h 524"/>
                  <a:gd name="T58" fmla="*/ 34069217 w 580"/>
                  <a:gd name="T59" fmla="*/ 18326364 h 524"/>
                  <a:gd name="T60" fmla="*/ 37724058 w 580"/>
                  <a:gd name="T61" fmla="*/ 14687265 h 524"/>
                  <a:gd name="T62" fmla="*/ 41509326 w 580"/>
                  <a:gd name="T63" fmla="*/ 18326364 h 524"/>
                  <a:gd name="T64" fmla="*/ 41509326 w 580"/>
                  <a:gd name="T65" fmla="*/ 21965823 h 524"/>
                  <a:gd name="T66" fmla="*/ 45164167 w 580"/>
                  <a:gd name="T67" fmla="*/ 21965823 h 524"/>
                  <a:gd name="T68" fmla="*/ 48819369 w 580"/>
                  <a:gd name="T69" fmla="*/ 25735070 h 524"/>
                  <a:gd name="T70" fmla="*/ 45164167 w 580"/>
                  <a:gd name="T71" fmla="*/ 29374529 h 524"/>
                  <a:gd name="T72" fmla="*/ 41509326 w 580"/>
                  <a:gd name="T73" fmla="*/ 29374529 h 524"/>
                  <a:gd name="T74" fmla="*/ 41509326 w 580"/>
                  <a:gd name="T75" fmla="*/ 33013628 h 524"/>
                  <a:gd name="T76" fmla="*/ 37724058 w 580"/>
                  <a:gd name="T77" fmla="*/ 36782875 h 524"/>
                  <a:gd name="T78" fmla="*/ 34069217 w 580"/>
                  <a:gd name="T79" fmla="*/ 33013628 h 524"/>
                  <a:gd name="T80" fmla="*/ 34069217 w 580"/>
                  <a:gd name="T81" fmla="*/ 29374529 h 524"/>
                  <a:gd name="T82" fmla="*/ 30414015 w 580"/>
                  <a:gd name="T83" fmla="*/ 29374529 h 524"/>
                  <a:gd name="T84" fmla="*/ 26628747 w 580"/>
                  <a:gd name="T85" fmla="*/ 25735070 h 524"/>
                  <a:gd name="T86" fmla="*/ 30414015 w 580"/>
                  <a:gd name="T87" fmla="*/ 21965823 h 5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0" h="524">
                    <a:moveTo>
                      <a:pt x="551" y="431"/>
                    </a:moveTo>
                    <a:lnTo>
                      <a:pt x="551" y="431"/>
                    </a:lnTo>
                    <a:cubicBezTo>
                      <a:pt x="409" y="431"/>
                      <a:pt x="409" y="431"/>
                      <a:pt x="409" y="431"/>
                    </a:cubicBezTo>
                    <a:cubicBezTo>
                      <a:pt x="374" y="431"/>
                      <a:pt x="374" y="431"/>
                      <a:pt x="374" y="431"/>
                    </a:cubicBezTo>
                    <a:cubicBezTo>
                      <a:pt x="374" y="480"/>
                      <a:pt x="374" y="480"/>
                      <a:pt x="374" y="480"/>
                    </a:cubicBezTo>
                    <a:cubicBezTo>
                      <a:pt x="409" y="516"/>
                      <a:pt x="409" y="516"/>
                      <a:pt x="409" y="516"/>
                    </a:cubicBezTo>
                    <a:cubicBezTo>
                      <a:pt x="409" y="523"/>
                      <a:pt x="409" y="523"/>
                      <a:pt x="409"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261" y="169"/>
                      <a:pt x="261" y="169"/>
                      <a:pt x="261" y="169"/>
                    </a:cubicBezTo>
                    <a:cubicBezTo>
                      <a:pt x="261" y="141"/>
                      <a:pt x="261" y="141"/>
                      <a:pt x="261" y="141"/>
                    </a:cubicBezTo>
                    <a:cubicBezTo>
                      <a:pt x="261" y="120"/>
                      <a:pt x="275" y="113"/>
                      <a:pt x="289" y="113"/>
                    </a:cubicBezTo>
                    <a:cubicBezTo>
                      <a:pt x="303" y="113"/>
                      <a:pt x="318" y="120"/>
                      <a:pt x="318" y="141"/>
                    </a:cubicBezTo>
                    <a:cubicBezTo>
                      <a:pt x="318" y="169"/>
                      <a:pt x="318" y="169"/>
                      <a:pt x="318" y="169"/>
                    </a:cubicBezTo>
                    <a:cubicBezTo>
                      <a:pt x="346" y="169"/>
                      <a:pt x="346" y="169"/>
                      <a:pt x="346" y="169"/>
                    </a:cubicBezTo>
                    <a:cubicBezTo>
                      <a:pt x="360" y="169"/>
                      <a:pt x="374" y="176"/>
                      <a:pt x="374" y="198"/>
                    </a:cubicBezTo>
                    <a:cubicBezTo>
                      <a:pt x="374" y="212"/>
                      <a:pt x="360" y="226"/>
                      <a:pt x="346" y="226"/>
                    </a:cubicBezTo>
                    <a:cubicBezTo>
                      <a:pt x="318" y="226"/>
                      <a:pt x="318" y="226"/>
                      <a:pt x="318" y="226"/>
                    </a:cubicBezTo>
                    <a:cubicBezTo>
                      <a:pt x="318" y="254"/>
                      <a:pt x="318" y="254"/>
                      <a:pt x="318" y="254"/>
                    </a:cubicBezTo>
                    <a:cubicBezTo>
                      <a:pt x="318" y="268"/>
                      <a:pt x="303" y="283"/>
                      <a:pt x="289" y="283"/>
                    </a:cubicBezTo>
                    <a:cubicBezTo>
                      <a:pt x="275" y="283"/>
                      <a:pt x="261" y="268"/>
                      <a:pt x="261" y="254"/>
                    </a:cubicBezTo>
                    <a:cubicBezTo>
                      <a:pt x="261" y="226"/>
                      <a:pt x="261" y="226"/>
                      <a:pt x="261"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6" name="Freeform 45"/>
              <p:cNvSpPr>
                <a:spLocks noChangeArrowheads="1"/>
              </p:cNvSpPr>
              <p:nvPr/>
            </p:nvSpPr>
            <p:spPr bwMode="auto">
              <a:xfrm>
                <a:off x="6426709" y="1239837"/>
                <a:ext cx="211137" cy="188913"/>
              </a:xfrm>
              <a:custGeom>
                <a:avLst/>
                <a:gdLst>
                  <a:gd name="T0" fmla="*/ 72075278 w 588"/>
                  <a:gd name="T1" fmla="*/ 56019554 h 524"/>
                  <a:gd name="T2" fmla="*/ 72075278 w 588"/>
                  <a:gd name="T3" fmla="*/ 56019554 h 524"/>
                  <a:gd name="T4" fmla="*/ 53766324 w 588"/>
                  <a:gd name="T5" fmla="*/ 56019554 h 524"/>
                  <a:gd name="T6" fmla="*/ 49253450 w 588"/>
                  <a:gd name="T7" fmla="*/ 56019554 h 524"/>
                  <a:gd name="T8" fmla="*/ 49253450 w 588"/>
                  <a:gd name="T9" fmla="*/ 62388158 h 524"/>
                  <a:gd name="T10" fmla="*/ 53766324 w 588"/>
                  <a:gd name="T11" fmla="*/ 67067360 h 524"/>
                  <a:gd name="T12" fmla="*/ 53766324 w 588"/>
                  <a:gd name="T13" fmla="*/ 67976954 h 524"/>
                  <a:gd name="T14" fmla="*/ 21919109 w 588"/>
                  <a:gd name="T15" fmla="*/ 67976954 h 524"/>
                  <a:gd name="T16" fmla="*/ 21919109 w 588"/>
                  <a:gd name="T17" fmla="*/ 67067360 h 524"/>
                  <a:gd name="T18" fmla="*/ 27334342 w 588"/>
                  <a:gd name="T19" fmla="*/ 62388158 h 524"/>
                  <a:gd name="T20" fmla="*/ 27334342 w 588"/>
                  <a:gd name="T21" fmla="*/ 56019554 h 524"/>
                  <a:gd name="T22" fmla="*/ 21919109 w 588"/>
                  <a:gd name="T23" fmla="*/ 56019554 h 524"/>
                  <a:gd name="T24" fmla="*/ 3739064 w 588"/>
                  <a:gd name="T25" fmla="*/ 56019554 h 524"/>
                  <a:gd name="T26" fmla="*/ 0 w 588"/>
                  <a:gd name="T27" fmla="*/ 52380095 h 524"/>
                  <a:gd name="T28" fmla="*/ 0 w 588"/>
                  <a:gd name="T29" fmla="*/ 3639459 h 524"/>
                  <a:gd name="T30" fmla="*/ 3739064 w 588"/>
                  <a:gd name="T31" fmla="*/ 0 h 524"/>
                  <a:gd name="T32" fmla="*/ 72075278 w 588"/>
                  <a:gd name="T33" fmla="*/ 0 h 524"/>
                  <a:gd name="T34" fmla="*/ 75685433 w 588"/>
                  <a:gd name="T35" fmla="*/ 3639459 h 524"/>
                  <a:gd name="T36" fmla="*/ 75685433 w 588"/>
                  <a:gd name="T37" fmla="*/ 52380095 h 524"/>
                  <a:gd name="T38" fmla="*/ 72075278 w 588"/>
                  <a:gd name="T39" fmla="*/ 56019554 h 524"/>
                  <a:gd name="T40" fmla="*/ 71172559 w 588"/>
                  <a:gd name="T41" fmla="*/ 4549054 h 524"/>
                  <a:gd name="T42" fmla="*/ 71172559 w 588"/>
                  <a:gd name="T43" fmla="*/ 4549054 h 524"/>
                  <a:gd name="T44" fmla="*/ 5544142 w 588"/>
                  <a:gd name="T45" fmla="*/ 4549054 h 524"/>
                  <a:gd name="T46" fmla="*/ 5544142 w 588"/>
                  <a:gd name="T47" fmla="*/ 45881344 h 524"/>
                  <a:gd name="T48" fmla="*/ 71172559 w 588"/>
                  <a:gd name="T49" fmla="*/ 45881344 h 524"/>
                  <a:gd name="T50" fmla="*/ 71172559 w 588"/>
                  <a:gd name="T51" fmla="*/ 4549054 h 5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88" h="524">
                    <a:moveTo>
                      <a:pt x="559" y="431"/>
                    </a:moveTo>
                    <a:lnTo>
                      <a:pt x="559" y="431"/>
                    </a:lnTo>
                    <a:cubicBezTo>
                      <a:pt x="417" y="431"/>
                      <a:pt x="417" y="431"/>
                      <a:pt x="417" y="431"/>
                    </a:cubicBezTo>
                    <a:cubicBezTo>
                      <a:pt x="382" y="431"/>
                      <a:pt x="382" y="431"/>
                      <a:pt x="382" y="431"/>
                    </a:cubicBezTo>
                    <a:cubicBezTo>
                      <a:pt x="382" y="480"/>
                      <a:pt x="382" y="480"/>
                      <a:pt x="382" y="480"/>
                    </a:cubicBezTo>
                    <a:cubicBezTo>
                      <a:pt x="417" y="516"/>
                      <a:pt x="417" y="516"/>
                      <a:pt x="417" y="516"/>
                    </a:cubicBezTo>
                    <a:cubicBezTo>
                      <a:pt x="417" y="523"/>
                      <a:pt x="417" y="523"/>
                      <a:pt x="417" y="523"/>
                    </a:cubicBezTo>
                    <a:cubicBezTo>
                      <a:pt x="170" y="523"/>
                      <a:pt x="170" y="523"/>
                      <a:pt x="170" y="523"/>
                    </a:cubicBezTo>
                    <a:cubicBezTo>
                      <a:pt x="170" y="516"/>
                      <a:pt x="170" y="516"/>
                      <a:pt x="170" y="516"/>
                    </a:cubicBezTo>
                    <a:cubicBezTo>
                      <a:pt x="212" y="480"/>
                      <a:pt x="212" y="480"/>
                      <a:pt x="212" y="480"/>
                    </a:cubicBezTo>
                    <a:cubicBezTo>
                      <a:pt x="212" y="431"/>
                      <a:pt x="212" y="431"/>
                      <a:pt x="212" y="431"/>
                    </a:cubicBezTo>
                    <a:cubicBezTo>
                      <a:pt x="170" y="431"/>
                      <a:pt x="170" y="431"/>
                      <a:pt x="170" y="431"/>
                    </a:cubicBezTo>
                    <a:cubicBezTo>
                      <a:pt x="29" y="431"/>
                      <a:pt x="29" y="431"/>
                      <a:pt x="29" y="431"/>
                    </a:cubicBezTo>
                    <a:cubicBezTo>
                      <a:pt x="15" y="431"/>
                      <a:pt x="0" y="417"/>
                      <a:pt x="0" y="403"/>
                    </a:cubicBezTo>
                    <a:cubicBezTo>
                      <a:pt x="0" y="28"/>
                      <a:pt x="0" y="28"/>
                      <a:pt x="0" y="28"/>
                    </a:cubicBezTo>
                    <a:cubicBezTo>
                      <a:pt x="0" y="7"/>
                      <a:pt x="15" y="0"/>
                      <a:pt x="29" y="0"/>
                    </a:cubicBezTo>
                    <a:cubicBezTo>
                      <a:pt x="559" y="0"/>
                      <a:pt x="559" y="0"/>
                      <a:pt x="559" y="0"/>
                    </a:cubicBezTo>
                    <a:cubicBezTo>
                      <a:pt x="573" y="0"/>
                      <a:pt x="587" y="7"/>
                      <a:pt x="587" y="28"/>
                    </a:cubicBezTo>
                    <a:cubicBezTo>
                      <a:pt x="587" y="403"/>
                      <a:pt x="587" y="403"/>
                      <a:pt x="587" y="403"/>
                    </a:cubicBezTo>
                    <a:cubicBezTo>
                      <a:pt x="587" y="417"/>
                      <a:pt x="573" y="431"/>
                      <a:pt x="559" y="431"/>
                    </a:cubicBezTo>
                    <a:close/>
                    <a:moveTo>
                      <a:pt x="552" y="35"/>
                    </a:moveTo>
                    <a:lnTo>
                      <a:pt x="552" y="35"/>
                    </a:lnTo>
                    <a:cubicBezTo>
                      <a:pt x="43" y="35"/>
                      <a:pt x="43" y="35"/>
                      <a:pt x="43" y="35"/>
                    </a:cubicBezTo>
                    <a:cubicBezTo>
                      <a:pt x="43" y="353"/>
                      <a:pt x="43" y="353"/>
                      <a:pt x="43" y="353"/>
                    </a:cubicBezTo>
                    <a:cubicBezTo>
                      <a:pt x="552" y="353"/>
                      <a:pt x="552" y="353"/>
                      <a:pt x="552" y="353"/>
                    </a:cubicBezTo>
                    <a:lnTo>
                      <a:pt x="552" y="35"/>
                    </a:lnTo>
                    <a:close/>
                  </a:path>
                </a:pathLst>
              </a:custGeom>
              <a:grpFill/>
              <a:ln>
                <a:noFill/>
              </a:ln>
              <a:extLst/>
            </p:spPr>
            <p:txBody>
              <a:bodyPr wrap="none" lIns="45708" tIns="22854" rIns="45708" bIns="22854" anchor="ctr"/>
              <a:lstStyle/>
              <a:p>
                <a:endParaRPr lang="en-US" sz="3199">
                  <a:latin typeface="Roboto Light"/>
                </a:endParaRPr>
              </a:p>
            </p:txBody>
          </p:sp>
          <p:sp>
            <p:nvSpPr>
              <p:cNvPr id="97" name="Freeform 46"/>
              <p:cNvSpPr>
                <a:spLocks noChangeArrowheads="1"/>
              </p:cNvSpPr>
              <p:nvPr/>
            </p:nvSpPr>
            <p:spPr bwMode="auto">
              <a:xfrm>
                <a:off x="6045709" y="1260475"/>
                <a:ext cx="217487" cy="134937"/>
              </a:xfrm>
              <a:custGeom>
                <a:avLst/>
                <a:gdLst>
                  <a:gd name="T0" fmla="*/ 74787349 w 602"/>
                  <a:gd name="T1" fmla="*/ 48296680 h 376"/>
                  <a:gd name="T2" fmla="*/ 74787349 w 602"/>
                  <a:gd name="T3" fmla="*/ 48296680 h 376"/>
                  <a:gd name="T4" fmla="*/ 71002280 w 602"/>
                  <a:gd name="T5" fmla="*/ 48296680 h 376"/>
                  <a:gd name="T6" fmla="*/ 7439717 w 602"/>
                  <a:gd name="T7" fmla="*/ 48296680 h 376"/>
                  <a:gd name="T8" fmla="*/ 3785069 w 602"/>
                  <a:gd name="T9" fmla="*/ 48296680 h 376"/>
                  <a:gd name="T10" fmla="*/ 0 w 602"/>
                  <a:gd name="T11" fmla="*/ 44690704 h 376"/>
                  <a:gd name="T12" fmla="*/ 0 w 602"/>
                  <a:gd name="T13" fmla="*/ 38251051 h 376"/>
                  <a:gd name="T14" fmla="*/ 7439717 w 602"/>
                  <a:gd name="T15" fmla="*/ 38251051 h 376"/>
                  <a:gd name="T16" fmla="*/ 7439717 w 602"/>
                  <a:gd name="T17" fmla="*/ 3734812 h 376"/>
                  <a:gd name="T18" fmla="*/ 11094005 w 602"/>
                  <a:gd name="T19" fmla="*/ 0 h 376"/>
                  <a:gd name="T20" fmla="*/ 67347631 w 602"/>
                  <a:gd name="T21" fmla="*/ 0 h 376"/>
                  <a:gd name="T22" fmla="*/ 71002280 w 602"/>
                  <a:gd name="T23" fmla="*/ 3734812 h 376"/>
                  <a:gd name="T24" fmla="*/ 71002280 w 602"/>
                  <a:gd name="T25" fmla="*/ 38251051 h 376"/>
                  <a:gd name="T26" fmla="*/ 78441997 w 602"/>
                  <a:gd name="T27" fmla="*/ 38251051 h 376"/>
                  <a:gd name="T28" fmla="*/ 78441997 w 602"/>
                  <a:gd name="T29" fmla="*/ 44690704 h 376"/>
                  <a:gd name="T30" fmla="*/ 74787349 w 602"/>
                  <a:gd name="T31" fmla="*/ 48296680 h 376"/>
                  <a:gd name="T32" fmla="*/ 30410969 w 602"/>
                  <a:gd name="T33" fmla="*/ 44690704 h 376"/>
                  <a:gd name="T34" fmla="*/ 30410969 w 602"/>
                  <a:gd name="T35" fmla="*/ 44690704 h 376"/>
                  <a:gd name="T36" fmla="*/ 48031029 w 602"/>
                  <a:gd name="T37" fmla="*/ 44690704 h 376"/>
                  <a:gd name="T38" fmla="*/ 48031029 w 602"/>
                  <a:gd name="T39" fmla="*/ 41857027 h 376"/>
                  <a:gd name="T40" fmla="*/ 30410969 w 602"/>
                  <a:gd name="T41" fmla="*/ 41857027 h 376"/>
                  <a:gd name="T42" fmla="*/ 30410969 w 602"/>
                  <a:gd name="T43" fmla="*/ 44690704 h 376"/>
                  <a:gd name="T44" fmla="*/ 66434330 w 602"/>
                  <a:gd name="T45" fmla="*/ 4636665 h 376"/>
                  <a:gd name="T46" fmla="*/ 66434330 w 602"/>
                  <a:gd name="T47" fmla="*/ 4636665 h 376"/>
                  <a:gd name="T48" fmla="*/ 12007667 w 602"/>
                  <a:gd name="T49" fmla="*/ 4636665 h 376"/>
                  <a:gd name="T50" fmla="*/ 12007667 w 602"/>
                  <a:gd name="T51" fmla="*/ 36448063 h 376"/>
                  <a:gd name="T52" fmla="*/ 66434330 w 602"/>
                  <a:gd name="T53" fmla="*/ 36448063 h 376"/>
                  <a:gd name="T54" fmla="*/ 66434330 w 602"/>
                  <a:gd name="T55" fmla="*/ 4636665 h 3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2" h="376">
                    <a:moveTo>
                      <a:pt x="573" y="375"/>
                    </a:moveTo>
                    <a:lnTo>
                      <a:pt x="573" y="375"/>
                    </a:lnTo>
                    <a:cubicBezTo>
                      <a:pt x="544" y="375"/>
                      <a:pt x="544" y="375"/>
                      <a:pt x="544" y="375"/>
                    </a:cubicBezTo>
                    <a:cubicBezTo>
                      <a:pt x="57" y="375"/>
                      <a:pt x="57" y="375"/>
                      <a:pt x="57" y="375"/>
                    </a:cubicBezTo>
                    <a:cubicBezTo>
                      <a:pt x="29" y="375"/>
                      <a:pt x="29" y="375"/>
                      <a:pt x="29" y="375"/>
                    </a:cubicBezTo>
                    <a:cubicBezTo>
                      <a:pt x="7" y="375"/>
                      <a:pt x="0" y="361"/>
                      <a:pt x="0" y="347"/>
                    </a:cubicBezTo>
                    <a:cubicBezTo>
                      <a:pt x="0" y="297"/>
                      <a:pt x="0" y="297"/>
                      <a:pt x="0" y="297"/>
                    </a:cubicBezTo>
                    <a:cubicBezTo>
                      <a:pt x="57" y="297"/>
                      <a:pt x="57" y="297"/>
                      <a:pt x="57" y="297"/>
                    </a:cubicBezTo>
                    <a:cubicBezTo>
                      <a:pt x="57" y="29"/>
                      <a:pt x="57" y="29"/>
                      <a:pt x="57" y="29"/>
                    </a:cubicBezTo>
                    <a:cubicBezTo>
                      <a:pt x="57" y="7"/>
                      <a:pt x="64" y="0"/>
                      <a:pt x="85" y="0"/>
                    </a:cubicBezTo>
                    <a:cubicBezTo>
                      <a:pt x="516" y="0"/>
                      <a:pt x="516" y="0"/>
                      <a:pt x="516" y="0"/>
                    </a:cubicBezTo>
                    <a:cubicBezTo>
                      <a:pt x="530" y="0"/>
                      <a:pt x="544" y="7"/>
                      <a:pt x="544" y="29"/>
                    </a:cubicBezTo>
                    <a:cubicBezTo>
                      <a:pt x="544" y="297"/>
                      <a:pt x="544" y="297"/>
                      <a:pt x="544" y="297"/>
                    </a:cubicBezTo>
                    <a:cubicBezTo>
                      <a:pt x="601" y="297"/>
                      <a:pt x="601" y="297"/>
                      <a:pt x="601" y="297"/>
                    </a:cubicBezTo>
                    <a:cubicBezTo>
                      <a:pt x="601" y="347"/>
                      <a:pt x="601" y="347"/>
                      <a:pt x="601" y="347"/>
                    </a:cubicBezTo>
                    <a:cubicBezTo>
                      <a:pt x="601" y="361"/>
                      <a:pt x="587" y="375"/>
                      <a:pt x="573" y="375"/>
                    </a:cubicBezTo>
                    <a:close/>
                    <a:moveTo>
                      <a:pt x="233" y="347"/>
                    </a:moveTo>
                    <a:lnTo>
                      <a:pt x="233" y="347"/>
                    </a:lnTo>
                    <a:cubicBezTo>
                      <a:pt x="368" y="347"/>
                      <a:pt x="368" y="347"/>
                      <a:pt x="368" y="347"/>
                    </a:cubicBezTo>
                    <a:cubicBezTo>
                      <a:pt x="368" y="325"/>
                      <a:pt x="368" y="325"/>
                      <a:pt x="368" y="325"/>
                    </a:cubicBezTo>
                    <a:cubicBezTo>
                      <a:pt x="233" y="325"/>
                      <a:pt x="233" y="325"/>
                      <a:pt x="233" y="325"/>
                    </a:cubicBezTo>
                    <a:lnTo>
                      <a:pt x="233" y="347"/>
                    </a:lnTo>
                    <a:close/>
                    <a:moveTo>
                      <a:pt x="509" y="36"/>
                    </a:moveTo>
                    <a:lnTo>
                      <a:pt x="509" y="36"/>
                    </a:lnTo>
                    <a:cubicBezTo>
                      <a:pt x="92" y="36"/>
                      <a:pt x="92" y="36"/>
                      <a:pt x="92" y="36"/>
                    </a:cubicBezTo>
                    <a:cubicBezTo>
                      <a:pt x="92" y="283"/>
                      <a:pt x="92" y="283"/>
                      <a:pt x="92" y="283"/>
                    </a:cubicBezTo>
                    <a:cubicBezTo>
                      <a:pt x="509" y="283"/>
                      <a:pt x="509" y="283"/>
                      <a:pt x="509" y="283"/>
                    </a:cubicBezTo>
                    <a:lnTo>
                      <a:pt x="509" y="36"/>
                    </a:lnTo>
                    <a:close/>
                  </a:path>
                </a:pathLst>
              </a:custGeom>
              <a:grpFill/>
              <a:ln>
                <a:noFill/>
              </a:ln>
              <a:extLst/>
            </p:spPr>
            <p:txBody>
              <a:bodyPr wrap="none" lIns="45708" tIns="22854" rIns="45708" bIns="22854" anchor="ctr"/>
              <a:lstStyle/>
              <a:p>
                <a:endParaRPr lang="en-US" sz="3199">
                  <a:latin typeface="Roboto Light"/>
                </a:endParaRPr>
              </a:p>
            </p:txBody>
          </p:sp>
          <p:sp>
            <p:nvSpPr>
              <p:cNvPr id="98" name="Freeform 47"/>
              <p:cNvSpPr>
                <a:spLocks noChangeArrowheads="1"/>
              </p:cNvSpPr>
              <p:nvPr/>
            </p:nvSpPr>
            <p:spPr bwMode="auto">
              <a:xfrm>
                <a:off x="5690109" y="1230312"/>
                <a:ext cx="168275" cy="196850"/>
              </a:xfrm>
              <a:custGeom>
                <a:avLst/>
                <a:gdLst>
                  <a:gd name="T0" fmla="*/ 56869383 w 467"/>
                  <a:gd name="T1" fmla="*/ 70970385 h 545"/>
                  <a:gd name="T2" fmla="*/ 56869383 w 467"/>
                  <a:gd name="T3" fmla="*/ 70970385 h 545"/>
                  <a:gd name="T4" fmla="*/ 3635389 w 467"/>
                  <a:gd name="T5" fmla="*/ 70970385 h 545"/>
                  <a:gd name="T6" fmla="*/ 0 w 467"/>
                  <a:gd name="T7" fmla="*/ 67186892 h 545"/>
                  <a:gd name="T8" fmla="*/ 0 w 467"/>
                  <a:gd name="T9" fmla="*/ 3652741 h 545"/>
                  <a:gd name="T10" fmla="*/ 3635389 w 467"/>
                  <a:gd name="T11" fmla="*/ 0 h 545"/>
                  <a:gd name="T12" fmla="*/ 56869383 w 467"/>
                  <a:gd name="T13" fmla="*/ 0 h 545"/>
                  <a:gd name="T14" fmla="*/ 60505132 w 467"/>
                  <a:gd name="T15" fmla="*/ 3652741 h 545"/>
                  <a:gd name="T16" fmla="*/ 60505132 w 467"/>
                  <a:gd name="T17" fmla="*/ 67186892 h 545"/>
                  <a:gd name="T18" fmla="*/ 56869383 w 467"/>
                  <a:gd name="T19" fmla="*/ 70970385 h 545"/>
                  <a:gd name="T20" fmla="*/ 30252386 w 467"/>
                  <a:gd name="T21" fmla="*/ 68100348 h 545"/>
                  <a:gd name="T22" fmla="*/ 30252386 w 467"/>
                  <a:gd name="T23" fmla="*/ 68100348 h 545"/>
                  <a:gd name="T24" fmla="*/ 32979017 w 467"/>
                  <a:gd name="T25" fmla="*/ 66273797 h 545"/>
                  <a:gd name="T26" fmla="*/ 30252386 w 467"/>
                  <a:gd name="T27" fmla="*/ 63534150 h 545"/>
                  <a:gd name="T28" fmla="*/ 27525754 w 467"/>
                  <a:gd name="T29" fmla="*/ 66273797 h 545"/>
                  <a:gd name="T30" fmla="*/ 30252386 w 467"/>
                  <a:gd name="T31" fmla="*/ 68100348 h 545"/>
                  <a:gd name="T32" fmla="*/ 53233994 w 467"/>
                  <a:gd name="T33" fmla="*/ 7305844 h 545"/>
                  <a:gd name="T34" fmla="*/ 53233994 w 467"/>
                  <a:gd name="T35" fmla="*/ 7305844 h 545"/>
                  <a:gd name="T36" fmla="*/ 7271138 w 467"/>
                  <a:gd name="T37" fmla="*/ 7305844 h 545"/>
                  <a:gd name="T38" fmla="*/ 7271138 w 467"/>
                  <a:gd name="T39" fmla="*/ 60794504 h 545"/>
                  <a:gd name="T40" fmla="*/ 53233994 w 467"/>
                  <a:gd name="T41" fmla="*/ 60794504 h 545"/>
                  <a:gd name="T42" fmla="*/ 53233994 w 467"/>
                  <a:gd name="T43" fmla="*/ 7305844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7" h="545">
                    <a:moveTo>
                      <a:pt x="438" y="544"/>
                    </a:moveTo>
                    <a:lnTo>
                      <a:pt x="438" y="544"/>
                    </a:lnTo>
                    <a:cubicBezTo>
                      <a:pt x="28" y="544"/>
                      <a:pt x="28" y="544"/>
                      <a:pt x="28" y="544"/>
                    </a:cubicBezTo>
                    <a:cubicBezTo>
                      <a:pt x="7" y="544"/>
                      <a:pt x="0" y="530"/>
                      <a:pt x="0" y="515"/>
                    </a:cubicBezTo>
                    <a:cubicBezTo>
                      <a:pt x="0" y="28"/>
                      <a:pt x="0" y="28"/>
                      <a:pt x="0" y="28"/>
                    </a:cubicBezTo>
                    <a:cubicBezTo>
                      <a:pt x="0" y="7"/>
                      <a:pt x="7" y="0"/>
                      <a:pt x="28" y="0"/>
                    </a:cubicBezTo>
                    <a:cubicBezTo>
                      <a:pt x="438" y="0"/>
                      <a:pt x="438" y="0"/>
                      <a:pt x="438" y="0"/>
                    </a:cubicBezTo>
                    <a:cubicBezTo>
                      <a:pt x="459" y="0"/>
                      <a:pt x="466" y="7"/>
                      <a:pt x="466" y="28"/>
                    </a:cubicBezTo>
                    <a:cubicBezTo>
                      <a:pt x="466" y="515"/>
                      <a:pt x="466" y="515"/>
                      <a:pt x="466" y="515"/>
                    </a:cubicBezTo>
                    <a:cubicBezTo>
                      <a:pt x="466" y="530"/>
                      <a:pt x="459" y="544"/>
                      <a:pt x="438" y="544"/>
                    </a:cubicBezTo>
                    <a:close/>
                    <a:moveTo>
                      <a:pt x="233" y="522"/>
                    </a:moveTo>
                    <a:lnTo>
                      <a:pt x="233" y="522"/>
                    </a:lnTo>
                    <a:cubicBezTo>
                      <a:pt x="240" y="522"/>
                      <a:pt x="254" y="515"/>
                      <a:pt x="254" y="508"/>
                    </a:cubicBezTo>
                    <a:cubicBezTo>
                      <a:pt x="254" y="494"/>
                      <a:pt x="240" y="487"/>
                      <a:pt x="233" y="487"/>
                    </a:cubicBezTo>
                    <a:cubicBezTo>
                      <a:pt x="226" y="487"/>
                      <a:pt x="212" y="494"/>
                      <a:pt x="212" y="508"/>
                    </a:cubicBezTo>
                    <a:cubicBezTo>
                      <a:pt x="212" y="515"/>
                      <a:pt x="226" y="522"/>
                      <a:pt x="233" y="522"/>
                    </a:cubicBezTo>
                    <a:close/>
                    <a:moveTo>
                      <a:pt x="410" y="56"/>
                    </a:moveTo>
                    <a:lnTo>
                      <a:pt x="410" y="56"/>
                    </a:lnTo>
                    <a:cubicBezTo>
                      <a:pt x="56" y="56"/>
                      <a:pt x="56" y="56"/>
                      <a:pt x="56" y="56"/>
                    </a:cubicBezTo>
                    <a:cubicBezTo>
                      <a:pt x="56" y="466"/>
                      <a:pt x="56" y="466"/>
                      <a:pt x="56" y="466"/>
                    </a:cubicBezTo>
                    <a:cubicBezTo>
                      <a:pt x="410" y="466"/>
                      <a:pt x="410" y="466"/>
                      <a:pt x="410" y="466"/>
                    </a:cubicBezTo>
                    <a:lnTo>
                      <a:pt x="410" y="56"/>
                    </a:lnTo>
                    <a:close/>
                  </a:path>
                </a:pathLst>
              </a:custGeom>
              <a:grpFill/>
              <a:ln>
                <a:noFill/>
              </a:ln>
              <a:extLst/>
            </p:spPr>
            <p:txBody>
              <a:bodyPr wrap="none" lIns="45708" tIns="22854" rIns="45708" bIns="22854" anchor="ctr"/>
              <a:lstStyle/>
              <a:p>
                <a:endParaRPr lang="en-US" sz="3199">
                  <a:latin typeface="Roboto Light"/>
                </a:endParaRPr>
              </a:p>
            </p:txBody>
          </p:sp>
          <p:sp>
            <p:nvSpPr>
              <p:cNvPr id="99" name="Freeform 48"/>
              <p:cNvSpPr>
                <a:spLocks noChangeArrowheads="1"/>
              </p:cNvSpPr>
              <p:nvPr/>
            </p:nvSpPr>
            <p:spPr bwMode="auto">
              <a:xfrm>
                <a:off x="5336096" y="1230312"/>
                <a:ext cx="114300" cy="196850"/>
              </a:xfrm>
              <a:custGeom>
                <a:avLst/>
                <a:gdLst>
                  <a:gd name="T0" fmla="*/ 37231344 w 319"/>
                  <a:gd name="T1" fmla="*/ 70970385 h 545"/>
                  <a:gd name="T2" fmla="*/ 37231344 w 319"/>
                  <a:gd name="T3" fmla="*/ 70970385 h 545"/>
                  <a:gd name="T4" fmla="*/ 3723170 w 319"/>
                  <a:gd name="T5" fmla="*/ 70970385 h 545"/>
                  <a:gd name="T6" fmla="*/ 0 w 319"/>
                  <a:gd name="T7" fmla="*/ 67186892 h 545"/>
                  <a:gd name="T8" fmla="*/ 0 w 319"/>
                  <a:gd name="T9" fmla="*/ 3652741 h 545"/>
                  <a:gd name="T10" fmla="*/ 3723170 w 319"/>
                  <a:gd name="T11" fmla="*/ 0 h 545"/>
                  <a:gd name="T12" fmla="*/ 37231344 w 319"/>
                  <a:gd name="T13" fmla="*/ 0 h 545"/>
                  <a:gd name="T14" fmla="*/ 40826240 w 319"/>
                  <a:gd name="T15" fmla="*/ 3652741 h 545"/>
                  <a:gd name="T16" fmla="*/ 40826240 w 319"/>
                  <a:gd name="T17" fmla="*/ 67186892 h 545"/>
                  <a:gd name="T18" fmla="*/ 37231344 w 319"/>
                  <a:gd name="T19" fmla="*/ 70970385 h 545"/>
                  <a:gd name="T20" fmla="*/ 20926574 w 319"/>
                  <a:gd name="T21" fmla="*/ 67186892 h 545"/>
                  <a:gd name="T22" fmla="*/ 20926574 w 319"/>
                  <a:gd name="T23" fmla="*/ 67186892 h 545"/>
                  <a:gd name="T24" fmla="*/ 22723843 w 319"/>
                  <a:gd name="T25" fmla="*/ 64447245 h 545"/>
                  <a:gd name="T26" fmla="*/ 20926574 w 319"/>
                  <a:gd name="T27" fmla="*/ 62620694 h 545"/>
                  <a:gd name="T28" fmla="*/ 18230671 w 319"/>
                  <a:gd name="T29" fmla="*/ 64447245 h 545"/>
                  <a:gd name="T30" fmla="*/ 20926574 w 319"/>
                  <a:gd name="T31" fmla="*/ 67186892 h 545"/>
                  <a:gd name="T32" fmla="*/ 37231344 w 319"/>
                  <a:gd name="T33" fmla="*/ 7305844 h 545"/>
                  <a:gd name="T34" fmla="*/ 37231344 w 319"/>
                  <a:gd name="T35" fmla="*/ 7305844 h 545"/>
                  <a:gd name="T36" fmla="*/ 36332709 w 319"/>
                  <a:gd name="T37" fmla="*/ 7305844 h 545"/>
                  <a:gd name="T38" fmla="*/ 4621805 w 319"/>
                  <a:gd name="T39" fmla="*/ 7305844 h 545"/>
                  <a:gd name="T40" fmla="*/ 3723170 w 319"/>
                  <a:gd name="T41" fmla="*/ 7305844 h 545"/>
                  <a:gd name="T42" fmla="*/ 3723170 w 319"/>
                  <a:gd name="T43" fmla="*/ 58967953 h 545"/>
                  <a:gd name="T44" fmla="*/ 4621805 w 319"/>
                  <a:gd name="T45" fmla="*/ 58967953 h 545"/>
                  <a:gd name="T46" fmla="*/ 36332709 w 319"/>
                  <a:gd name="T47" fmla="*/ 58967953 h 545"/>
                  <a:gd name="T48" fmla="*/ 37231344 w 319"/>
                  <a:gd name="T49" fmla="*/ 58967953 h 545"/>
                  <a:gd name="T50" fmla="*/ 37231344 w 319"/>
                  <a:gd name="T51" fmla="*/ 7305844 h 5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9" h="545">
                    <a:moveTo>
                      <a:pt x="290" y="544"/>
                    </a:moveTo>
                    <a:lnTo>
                      <a:pt x="290" y="544"/>
                    </a:lnTo>
                    <a:cubicBezTo>
                      <a:pt x="29" y="544"/>
                      <a:pt x="29" y="544"/>
                      <a:pt x="29" y="544"/>
                    </a:cubicBezTo>
                    <a:cubicBezTo>
                      <a:pt x="15" y="544"/>
                      <a:pt x="0" y="530"/>
                      <a:pt x="0" y="515"/>
                    </a:cubicBezTo>
                    <a:cubicBezTo>
                      <a:pt x="0" y="28"/>
                      <a:pt x="0" y="28"/>
                      <a:pt x="0" y="28"/>
                    </a:cubicBezTo>
                    <a:cubicBezTo>
                      <a:pt x="0" y="7"/>
                      <a:pt x="15" y="0"/>
                      <a:pt x="29" y="0"/>
                    </a:cubicBezTo>
                    <a:cubicBezTo>
                      <a:pt x="290" y="0"/>
                      <a:pt x="290" y="0"/>
                      <a:pt x="290" y="0"/>
                    </a:cubicBezTo>
                    <a:cubicBezTo>
                      <a:pt x="311" y="0"/>
                      <a:pt x="318" y="7"/>
                      <a:pt x="318" y="28"/>
                    </a:cubicBezTo>
                    <a:cubicBezTo>
                      <a:pt x="318" y="515"/>
                      <a:pt x="318" y="515"/>
                      <a:pt x="318" y="515"/>
                    </a:cubicBezTo>
                    <a:cubicBezTo>
                      <a:pt x="318" y="530"/>
                      <a:pt x="311" y="544"/>
                      <a:pt x="290" y="544"/>
                    </a:cubicBezTo>
                    <a:close/>
                    <a:moveTo>
                      <a:pt x="163" y="515"/>
                    </a:moveTo>
                    <a:lnTo>
                      <a:pt x="163" y="515"/>
                    </a:lnTo>
                    <a:cubicBezTo>
                      <a:pt x="170" y="515"/>
                      <a:pt x="177" y="508"/>
                      <a:pt x="177" y="494"/>
                    </a:cubicBezTo>
                    <a:cubicBezTo>
                      <a:pt x="177" y="487"/>
                      <a:pt x="170" y="480"/>
                      <a:pt x="163" y="480"/>
                    </a:cubicBezTo>
                    <a:cubicBezTo>
                      <a:pt x="149" y="480"/>
                      <a:pt x="142" y="487"/>
                      <a:pt x="142" y="494"/>
                    </a:cubicBezTo>
                    <a:cubicBezTo>
                      <a:pt x="142" y="508"/>
                      <a:pt x="149" y="515"/>
                      <a:pt x="163" y="515"/>
                    </a:cubicBezTo>
                    <a:close/>
                    <a:moveTo>
                      <a:pt x="290" y="56"/>
                    </a:moveTo>
                    <a:lnTo>
                      <a:pt x="290" y="56"/>
                    </a:lnTo>
                    <a:cubicBezTo>
                      <a:pt x="283" y="56"/>
                      <a:pt x="283" y="56"/>
                      <a:pt x="283" y="56"/>
                    </a:cubicBezTo>
                    <a:cubicBezTo>
                      <a:pt x="36" y="56"/>
                      <a:pt x="36" y="56"/>
                      <a:pt x="36" y="56"/>
                    </a:cubicBezTo>
                    <a:cubicBezTo>
                      <a:pt x="29" y="56"/>
                      <a:pt x="29" y="56"/>
                      <a:pt x="29" y="56"/>
                    </a:cubicBezTo>
                    <a:cubicBezTo>
                      <a:pt x="29" y="452"/>
                      <a:pt x="29" y="452"/>
                      <a:pt x="29" y="452"/>
                    </a:cubicBezTo>
                    <a:cubicBezTo>
                      <a:pt x="36" y="452"/>
                      <a:pt x="36" y="452"/>
                      <a:pt x="36" y="452"/>
                    </a:cubicBezTo>
                    <a:cubicBezTo>
                      <a:pt x="283" y="452"/>
                      <a:pt x="283" y="452"/>
                      <a:pt x="283" y="452"/>
                    </a:cubicBezTo>
                    <a:cubicBezTo>
                      <a:pt x="290" y="452"/>
                      <a:pt x="290" y="452"/>
                      <a:pt x="290" y="452"/>
                    </a:cubicBezTo>
                    <a:lnTo>
                      <a:pt x="290" y="56"/>
                    </a:lnTo>
                    <a:close/>
                  </a:path>
                </a:pathLst>
              </a:custGeom>
              <a:grpFill/>
              <a:ln>
                <a:noFill/>
              </a:ln>
              <a:extLst/>
            </p:spPr>
            <p:txBody>
              <a:bodyPr wrap="none" lIns="45708" tIns="22854" rIns="45708" bIns="22854" anchor="ctr"/>
              <a:lstStyle/>
              <a:p>
                <a:endParaRPr lang="en-US" sz="3199">
                  <a:latin typeface="Roboto Light"/>
                </a:endParaRPr>
              </a:p>
            </p:txBody>
          </p:sp>
          <p:sp>
            <p:nvSpPr>
              <p:cNvPr id="100" name="Freeform 49"/>
              <p:cNvSpPr>
                <a:spLocks noChangeArrowheads="1"/>
              </p:cNvSpPr>
              <p:nvPr/>
            </p:nvSpPr>
            <p:spPr bwMode="auto">
              <a:xfrm>
                <a:off x="4982369" y="3521074"/>
                <a:ext cx="163513" cy="177800"/>
              </a:xfrm>
              <a:custGeom>
                <a:avLst/>
                <a:gdLst>
                  <a:gd name="T0" fmla="*/ 58890669 w 453"/>
                  <a:gd name="T1" fmla="*/ 31867782 h 496"/>
                  <a:gd name="T2" fmla="*/ 58890669 w 453"/>
                  <a:gd name="T3" fmla="*/ 31867782 h 496"/>
                  <a:gd name="T4" fmla="*/ 57066759 w 453"/>
                  <a:gd name="T5" fmla="*/ 34566327 h 496"/>
                  <a:gd name="T6" fmla="*/ 57066759 w 453"/>
                  <a:gd name="T7" fmla="*/ 34566327 h 496"/>
                  <a:gd name="T8" fmla="*/ 45080137 w 453"/>
                  <a:gd name="T9" fmla="*/ 45488840 h 496"/>
                  <a:gd name="T10" fmla="*/ 45080137 w 453"/>
                  <a:gd name="T11" fmla="*/ 45488840 h 496"/>
                  <a:gd name="T12" fmla="*/ 42344092 w 453"/>
                  <a:gd name="T13" fmla="*/ 46388235 h 496"/>
                  <a:gd name="T14" fmla="*/ 38695911 w 453"/>
                  <a:gd name="T15" fmla="*/ 42790294 h 496"/>
                  <a:gd name="T16" fmla="*/ 40519821 w 453"/>
                  <a:gd name="T17" fmla="*/ 39963059 h 496"/>
                  <a:gd name="T18" fmla="*/ 40519821 w 453"/>
                  <a:gd name="T19" fmla="*/ 39963059 h 496"/>
                  <a:gd name="T20" fmla="*/ 45080137 w 453"/>
                  <a:gd name="T21" fmla="*/ 35465723 h 496"/>
                  <a:gd name="T22" fmla="*/ 23061108 w 453"/>
                  <a:gd name="T23" fmla="*/ 35465723 h 496"/>
                  <a:gd name="T24" fmla="*/ 23061108 w 453"/>
                  <a:gd name="T25" fmla="*/ 35465723 h 496"/>
                  <a:gd name="T26" fmla="*/ 19282622 w 453"/>
                  <a:gd name="T27" fmla="*/ 31867782 h 496"/>
                  <a:gd name="T28" fmla="*/ 23061108 w 453"/>
                  <a:gd name="T29" fmla="*/ 28269842 h 496"/>
                  <a:gd name="T30" fmla="*/ 23061108 w 453"/>
                  <a:gd name="T31" fmla="*/ 28269842 h 496"/>
                  <a:gd name="T32" fmla="*/ 45080137 w 453"/>
                  <a:gd name="T33" fmla="*/ 28269842 h 496"/>
                  <a:gd name="T34" fmla="*/ 40519821 w 453"/>
                  <a:gd name="T35" fmla="*/ 23643815 h 496"/>
                  <a:gd name="T36" fmla="*/ 40519821 w 453"/>
                  <a:gd name="T37" fmla="*/ 23643815 h 496"/>
                  <a:gd name="T38" fmla="*/ 38695911 w 453"/>
                  <a:gd name="T39" fmla="*/ 20945270 h 496"/>
                  <a:gd name="T40" fmla="*/ 42344092 w 453"/>
                  <a:gd name="T41" fmla="*/ 17347329 h 496"/>
                  <a:gd name="T42" fmla="*/ 45080137 w 453"/>
                  <a:gd name="T43" fmla="*/ 18246725 h 496"/>
                  <a:gd name="T44" fmla="*/ 45080137 w 453"/>
                  <a:gd name="T45" fmla="*/ 18246725 h 496"/>
                  <a:gd name="T46" fmla="*/ 57066759 w 453"/>
                  <a:gd name="T47" fmla="*/ 29169237 h 496"/>
                  <a:gd name="T48" fmla="*/ 57066759 w 453"/>
                  <a:gd name="T49" fmla="*/ 29169237 h 496"/>
                  <a:gd name="T50" fmla="*/ 58890669 w 453"/>
                  <a:gd name="T51" fmla="*/ 31867782 h 496"/>
                  <a:gd name="T52" fmla="*/ 22148973 w 453"/>
                  <a:gd name="T53" fmla="*/ 7324571 h 496"/>
                  <a:gd name="T54" fmla="*/ 22148973 w 453"/>
                  <a:gd name="T55" fmla="*/ 7324571 h 496"/>
                  <a:gd name="T56" fmla="*/ 7296362 w 453"/>
                  <a:gd name="T57" fmla="*/ 7324571 h 496"/>
                  <a:gd name="T58" fmla="*/ 7296362 w 453"/>
                  <a:gd name="T59" fmla="*/ 56410993 h 496"/>
                  <a:gd name="T60" fmla="*/ 22148973 w 453"/>
                  <a:gd name="T61" fmla="*/ 56410993 h 496"/>
                  <a:gd name="T62" fmla="*/ 25797154 w 453"/>
                  <a:gd name="T63" fmla="*/ 60008934 h 496"/>
                  <a:gd name="T64" fmla="*/ 22148973 w 453"/>
                  <a:gd name="T65" fmla="*/ 63607233 h 496"/>
                  <a:gd name="T66" fmla="*/ 3648181 w 453"/>
                  <a:gd name="T67" fmla="*/ 63607233 h 496"/>
                  <a:gd name="T68" fmla="*/ 0 w 453"/>
                  <a:gd name="T69" fmla="*/ 60008934 h 496"/>
                  <a:gd name="T70" fmla="*/ 0 w 453"/>
                  <a:gd name="T71" fmla="*/ 3726631 h 496"/>
                  <a:gd name="T72" fmla="*/ 3648181 w 453"/>
                  <a:gd name="T73" fmla="*/ 0 h 496"/>
                  <a:gd name="T74" fmla="*/ 22148973 w 453"/>
                  <a:gd name="T75" fmla="*/ 0 h 496"/>
                  <a:gd name="T76" fmla="*/ 25797154 w 453"/>
                  <a:gd name="T77" fmla="*/ 3726631 h 496"/>
                  <a:gd name="T78" fmla="*/ 22148973 w 453"/>
                  <a:gd name="T79" fmla="*/ 7324571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255"/>
                      <a:pt x="445" y="262"/>
                      <a:pt x="438" y="269"/>
                    </a:cubicBezTo>
                    <a:cubicBezTo>
                      <a:pt x="346" y="354"/>
                      <a:pt x="346" y="354"/>
                      <a:pt x="346" y="354"/>
                    </a:cubicBezTo>
                    <a:cubicBezTo>
                      <a:pt x="339" y="361"/>
                      <a:pt x="332" y="361"/>
                      <a:pt x="325" y="361"/>
                    </a:cubicBezTo>
                    <a:cubicBezTo>
                      <a:pt x="311" y="361"/>
                      <a:pt x="297" y="347"/>
                      <a:pt x="297" y="333"/>
                    </a:cubicBezTo>
                    <a:cubicBezTo>
                      <a:pt x="297" y="326"/>
                      <a:pt x="304" y="319"/>
                      <a:pt x="311" y="311"/>
                    </a:cubicBezTo>
                    <a:cubicBezTo>
                      <a:pt x="346" y="276"/>
                      <a:pt x="346" y="276"/>
                      <a:pt x="346" y="276"/>
                    </a:cubicBezTo>
                    <a:cubicBezTo>
                      <a:pt x="177" y="276"/>
                      <a:pt x="177" y="276"/>
                      <a:pt x="177" y="276"/>
                    </a:cubicBezTo>
                    <a:cubicBezTo>
                      <a:pt x="163" y="276"/>
                      <a:pt x="148" y="262"/>
                      <a:pt x="148" y="248"/>
                    </a:cubicBezTo>
                    <a:cubicBezTo>
                      <a:pt x="148" y="234"/>
                      <a:pt x="163" y="220"/>
                      <a:pt x="177" y="220"/>
                    </a:cubicBezTo>
                    <a:cubicBezTo>
                      <a:pt x="346" y="220"/>
                      <a:pt x="346" y="220"/>
                      <a:pt x="346" y="220"/>
                    </a:cubicBezTo>
                    <a:cubicBezTo>
                      <a:pt x="311" y="184"/>
                      <a:pt x="311" y="184"/>
                      <a:pt x="311" y="184"/>
                    </a:cubicBezTo>
                    <a:cubicBezTo>
                      <a:pt x="304" y="177"/>
                      <a:pt x="297" y="170"/>
                      <a:pt x="297" y="163"/>
                    </a:cubicBezTo>
                    <a:cubicBezTo>
                      <a:pt x="297" y="149"/>
                      <a:pt x="311" y="135"/>
                      <a:pt x="325" y="135"/>
                    </a:cubicBezTo>
                    <a:cubicBezTo>
                      <a:pt x="332" y="135"/>
                      <a:pt x="339" y="135"/>
                      <a:pt x="346" y="142"/>
                    </a:cubicBezTo>
                    <a:cubicBezTo>
                      <a:pt x="438" y="227"/>
                      <a:pt x="438" y="227"/>
                      <a:pt x="438" y="227"/>
                    </a:cubicBezTo>
                    <a:cubicBezTo>
                      <a:pt x="445" y="234"/>
                      <a:pt x="452" y="241"/>
                      <a:pt x="452" y="248"/>
                    </a:cubicBezTo>
                    <a:close/>
                    <a:moveTo>
                      <a:pt x="170" y="57"/>
                    </a:moveTo>
                    <a:lnTo>
                      <a:pt x="170" y="57"/>
                    </a:lnTo>
                    <a:cubicBezTo>
                      <a:pt x="56" y="57"/>
                      <a:pt x="56" y="57"/>
                      <a:pt x="56" y="57"/>
                    </a:cubicBezTo>
                    <a:cubicBezTo>
                      <a:pt x="56" y="439"/>
                      <a:pt x="56" y="439"/>
                      <a:pt x="56" y="439"/>
                    </a:cubicBezTo>
                    <a:cubicBezTo>
                      <a:pt x="170" y="439"/>
                      <a:pt x="170" y="439"/>
                      <a:pt x="170" y="439"/>
                    </a:cubicBezTo>
                    <a:cubicBezTo>
                      <a:pt x="184" y="439"/>
                      <a:pt x="198" y="446"/>
                      <a:pt x="198" y="467"/>
                    </a:cubicBezTo>
                    <a:cubicBezTo>
                      <a:pt x="198" y="481"/>
                      <a:pt x="184" y="495"/>
                      <a:pt x="170" y="495"/>
                    </a:cubicBezTo>
                    <a:cubicBezTo>
                      <a:pt x="28" y="495"/>
                      <a:pt x="28" y="495"/>
                      <a:pt x="28" y="495"/>
                    </a:cubicBezTo>
                    <a:cubicBezTo>
                      <a:pt x="7" y="495"/>
                      <a:pt x="0" y="481"/>
                      <a:pt x="0" y="467"/>
                    </a:cubicBezTo>
                    <a:cubicBezTo>
                      <a:pt x="0" y="29"/>
                      <a:pt x="0" y="29"/>
                      <a:pt x="0" y="29"/>
                    </a:cubicBezTo>
                    <a:cubicBezTo>
                      <a:pt x="0" y="15"/>
                      <a:pt x="7" y="0"/>
                      <a:pt x="28" y="0"/>
                    </a:cubicBezTo>
                    <a:cubicBezTo>
                      <a:pt x="170" y="0"/>
                      <a:pt x="170" y="0"/>
                      <a:pt x="170" y="0"/>
                    </a:cubicBezTo>
                    <a:cubicBezTo>
                      <a:pt x="184" y="0"/>
                      <a:pt x="198" y="15"/>
                      <a:pt x="198" y="29"/>
                    </a:cubicBezTo>
                    <a:cubicBezTo>
                      <a:pt x="198" y="50"/>
                      <a:pt x="184" y="57"/>
                      <a:pt x="170"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01" name="Freeform 50"/>
              <p:cNvSpPr>
                <a:spLocks noChangeArrowheads="1"/>
              </p:cNvSpPr>
              <p:nvPr/>
            </p:nvSpPr>
            <p:spPr bwMode="auto">
              <a:xfrm>
                <a:off x="4596607" y="3521074"/>
                <a:ext cx="163512" cy="177800"/>
              </a:xfrm>
              <a:custGeom>
                <a:avLst/>
                <a:gdLst>
                  <a:gd name="T0" fmla="*/ 58889948 w 453"/>
                  <a:gd name="T1" fmla="*/ 31867782 h 496"/>
                  <a:gd name="T2" fmla="*/ 58889948 w 453"/>
                  <a:gd name="T3" fmla="*/ 31867782 h 496"/>
                  <a:gd name="T4" fmla="*/ 58889948 w 453"/>
                  <a:gd name="T5" fmla="*/ 60008934 h 496"/>
                  <a:gd name="T6" fmla="*/ 55241789 w 453"/>
                  <a:gd name="T7" fmla="*/ 63607233 h 496"/>
                  <a:gd name="T8" fmla="*/ 36741110 w 453"/>
                  <a:gd name="T9" fmla="*/ 63607233 h 496"/>
                  <a:gd name="T10" fmla="*/ 33092952 w 453"/>
                  <a:gd name="T11" fmla="*/ 60008934 h 496"/>
                  <a:gd name="T12" fmla="*/ 36741110 w 453"/>
                  <a:gd name="T13" fmla="*/ 56410993 h 496"/>
                  <a:gd name="T14" fmla="*/ 51463687 w 453"/>
                  <a:gd name="T15" fmla="*/ 56410993 h 496"/>
                  <a:gd name="T16" fmla="*/ 51463687 w 453"/>
                  <a:gd name="T17" fmla="*/ 7324571 h 496"/>
                  <a:gd name="T18" fmla="*/ 36741110 w 453"/>
                  <a:gd name="T19" fmla="*/ 7324571 h 496"/>
                  <a:gd name="T20" fmla="*/ 33092952 w 453"/>
                  <a:gd name="T21" fmla="*/ 3726631 h 496"/>
                  <a:gd name="T22" fmla="*/ 36741110 w 453"/>
                  <a:gd name="T23" fmla="*/ 0 h 496"/>
                  <a:gd name="T24" fmla="*/ 55241789 w 453"/>
                  <a:gd name="T25" fmla="*/ 0 h 496"/>
                  <a:gd name="T26" fmla="*/ 58889948 w 453"/>
                  <a:gd name="T27" fmla="*/ 3726631 h 496"/>
                  <a:gd name="T28" fmla="*/ 58889948 w 453"/>
                  <a:gd name="T29" fmla="*/ 31867782 h 496"/>
                  <a:gd name="T30" fmla="*/ 37653240 w 453"/>
                  <a:gd name="T31" fmla="*/ 29169237 h 496"/>
                  <a:gd name="T32" fmla="*/ 37653240 w 453"/>
                  <a:gd name="T33" fmla="*/ 29169237 h 496"/>
                  <a:gd name="T34" fmla="*/ 38565009 w 453"/>
                  <a:gd name="T35" fmla="*/ 31867782 h 496"/>
                  <a:gd name="T36" fmla="*/ 37653240 w 453"/>
                  <a:gd name="T37" fmla="*/ 34566327 h 496"/>
                  <a:gd name="T38" fmla="*/ 37653240 w 453"/>
                  <a:gd name="T39" fmla="*/ 34566327 h 496"/>
                  <a:gd name="T40" fmla="*/ 25796996 w 453"/>
                  <a:gd name="T41" fmla="*/ 45488840 h 496"/>
                  <a:gd name="T42" fmla="*/ 25796996 w 453"/>
                  <a:gd name="T43" fmla="*/ 45488840 h 496"/>
                  <a:gd name="T44" fmla="*/ 22930663 w 453"/>
                  <a:gd name="T45" fmla="*/ 46388235 h 496"/>
                  <a:gd name="T46" fmla="*/ 19282505 w 453"/>
                  <a:gd name="T47" fmla="*/ 42790294 h 496"/>
                  <a:gd name="T48" fmla="*/ 20194634 w 453"/>
                  <a:gd name="T49" fmla="*/ 39963059 h 496"/>
                  <a:gd name="T50" fmla="*/ 20194634 w 453"/>
                  <a:gd name="T51" fmla="*/ 39963059 h 496"/>
                  <a:gd name="T52" fmla="*/ 25796996 w 453"/>
                  <a:gd name="T53" fmla="*/ 35465723 h 496"/>
                  <a:gd name="T54" fmla="*/ 3648158 w 453"/>
                  <a:gd name="T55" fmla="*/ 35465723 h 496"/>
                  <a:gd name="T56" fmla="*/ 3648158 w 453"/>
                  <a:gd name="T57" fmla="*/ 35465723 h 496"/>
                  <a:gd name="T58" fmla="*/ 0 w 453"/>
                  <a:gd name="T59" fmla="*/ 31867782 h 496"/>
                  <a:gd name="T60" fmla="*/ 3648158 w 453"/>
                  <a:gd name="T61" fmla="*/ 28269842 h 496"/>
                  <a:gd name="T62" fmla="*/ 3648158 w 453"/>
                  <a:gd name="T63" fmla="*/ 28269842 h 496"/>
                  <a:gd name="T64" fmla="*/ 25796996 w 453"/>
                  <a:gd name="T65" fmla="*/ 28269842 h 496"/>
                  <a:gd name="T66" fmla="*/ 20194634 w 453"/>
                  <a:gd name="T67" fmla="*/ 23643815 h 496"/>
                  <a:gd name="T68" fmla="*/ 20194634 w 453"/>
                  <a:gd name="T69" fmla="*/ 23643815 h 496"/>
                  <a:gd name="T70" fmla="*/ 19282505 w 453"/>
                  <a:gd name="T71" fmla="*/ 20945270 h 496"/>
                  <a:gd name="T72" fmla="*/ 22930663 w 453"/>
                  <a:gd name="T73" fmla="*/ 17347329 h 496"/>
                  <a:gd name="T74" fmla="*/ 25796996 w 453"/>
                  <a:gd name="T75" fmla="*/ 18246725 h 496"/>
                  <a:gd name="T76" fmla="*/ 25796996 w 453"/>
                  <a:gd name="T77" fmla="*/ 18246725 h 496"/>
                  <a:gd name="T78" fmla="*/ 37653240 w 453"/>
                  <a:gd name="T79" fmla="*/ 29169237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467"/>
                      <a:pt x="452" y="467"/>
                      <a:pt x="452" y="467"/>
                    </a:cubicBezTo>
                    <a:cubicBezTo>
                      <a:pt x="452" y="481"/>
                      <a:pt x="438" y="495"/>
                      <a:pt x="424" y="495"/>
                    </a:cubicBezTo>
                    <a:cubicBezTo>
                      <a:pt x="282" y="495"/>
                      <a:pt x="282" y="495"/>
                      <a:pt x="282" y="495"/>
                    </a:cubicBezTo>
                    <a:cubicBezTo>
                      <a:pt x="261" y="495"/>
                      <a:pt x="254" y="481"/>
                      <a:pt x="254" y="467"/>
                    </a:cubicBezTo>
                    <a:cubicBezTo>
                      <a:pt x="254" y="446"/>
                      <a:pt x="261" y="439"/>
                      <a:pt x="282" y="439"/>
                    </a:cubicBezTo>
                    <a:cubicBezTo>
                      <a:pt x="395" y="439"/>
                      <a:pt x="395" y="439"/>
                      <a:pt x="395" y="439"/>
                    </a:cubicBezTo>
                    <a:cubicBezTo>
                      <a:pt x="395" y="57"/>
                      <a:pt x="395" y="57"/>
                      <a:pt x="395" y="57"/>
                    </a:cubicBezTo>
                    <a:cubicBezTo>
                      <a:pt x="282" y="57"/>
                      <a:pt x="282" y="57"/>
                      <a:pt x="282" y="57"/>
                    </a:cubicBezTo>
                    <a:cubicBezTo>
                      <a:pt x="261" y="57"/>
                      <a:pt x="254" y="43"/>
                      <a:pt x="254" y="29"/>
                    </a:cubicBezTo>
                    <a:cubicBezTo>
                      <a:pt x="254" y="15"/>
                      <a:pt x="261" y="0"/>
                      <a:pt x="282" y="0"/>
                    </a:cubicBezTo>
                    <a:cubicBezTo>
                      <a:pt x="424" y="0"/>
                      <a:pt x="424" y="0"/>
                      <a:pt x="424" y="0"/>
                    </a:cubicBezTo>
                    <a:cubicBezTo>
                      <a:pt x="438" y="0"/>
                      <a:pt x="452" y="15"/>
                      <a:pt x="452" y="29"/>
                    </a:cubicBezTo>
                    <a:cubicBezTo>
                      <a:pt x="452" y="248"/>
                      <a:pt x="452" y="248"/>
                      <a:pt x="452" y="248"/>
                    </a:cubicBezTo>
                    <a:close/>
                    <a:moveTo>
                      <a:pt x="289" y="227"/>
                    </a:moveTo>
                    <a:lnTo>
                      <a:pt x="289" y="227"/>
                    </a:lnTo>
                    <a:cubicBezTo>
                      <a:pt x="296" y="234"/>
                      <a:pt x="296" y="241"/>
                      <a:pt x="296" y="248"/>
                    </a:cubicBezTo>
                    <a:cubicBezTo>
                      <a:pt x="296" y="255"/>
                      <a:pt x="296" y="262"/>
                      <a:pt x="289" y="269"/>
                    </a:cubicBezTo>
                    <a:cubicBezTo>
                      <a:pt x="198" y="354"/>
                      <a:pt x="198" y="354"/>
                      <a:pt x="198" y="354"/>
                    </a:cubicBezTo>
                    <a:cubicBezTo>
                      <a:pt x="191" y="361"/>
                      <a:pt x="183" y="361"/>
                      <a:pt x="176" y="361"/>
                    </a:cubicBezTo>
                    <a:cubicBezTo>
                      <a:pt x="162" y="361"/>
                      <a:pt x="148" y="347"/>
                      <a:pt x="148" y="333"/>
                    </a:cubicBezTo>
                    <a:cubicBezTo>
                      <a:pt x="148" y="326"/>
                      <a:pt x="155" y="319"/>
                      <a:pt x="155" y="311"/>
                    </a:cubicBezTo>
                    <a:cubicBezTo>
                      <a:pt x="198" y="276"/>
                      <a:pt x="198" y="276"/>
                      <a:pt x="198" y="276"/>
                    </a:cubicBezTo>
                    <a:cubicBezTo>
                      <a:pt x="28" y="276"/>
                      <a:pt x="28" y="276"/>
                      <a:pt x="28" y="276"/>
                    </a:cubicBezTo>
                    <a:cubicBezTo>
                      <a:pt x="7" y="276"/>
                      <a:pt x="0" y="262"/>
                      <a:pt x="0" y="248"/>
                    </a:cubicBezTo>
                    <a:cubicBezTo>
                      <a:pt x="0" y="234"/>
                      <a:pt x="7" y="220"/>
                      <a:pt x="28" y="220"/>
                    </a:cubicBezTo>
                    <a:cubicBezTo>
                      <a:pt x="198" y="220"/>
                      <a:pt x="198" y="220"/>
                      <a:pt x="198" y="220"/>
                    </a:cubicBezTo>
                    <a:cubicBezTo>
                      <a:pt x="155" y="184"/>
                      <a:pt x="155" y="184"/>
                      <a:pt x="155" y="184"/>
                    </a:cubicBezTo>
                    <a:cubicBezTo>
                      <a:pt x="155" y="177"/>
                      <a:pt x="148" y="170"/>
                      <a:pt x="148" y="163"/>
                    </a:cubicBezTo>
                    <a:cubicBezTo>
                      <a:pt x="148" y="149"/>
                      <a:pt x="162" y="135"/>
                      <a:pt x="176" y="135"/>
                    </a:cubicBezTo>
                    <a:cubicBezTo>
                      <a:pt x="183" y="135"/>
                      <a:pt x="191" y="135"/>
                      <a:pt x="198" y="142"/>
                    </a:cubicBezTo>
                    <a:cubicBezTo>
                      <a:pt x="289" y="227"/>
                      <a:pt x="289" y="227"/>
                      <a:pt x="289" y="227"/>
                    </a:cubicBezTo>
                    <a:close/>
                  </a:path>
                </a:pathLst>
              </a:custGeom>
              <a:grpFill/>
              <a:ln>
                <a:noFill/>
              </a:ln>
              <a:extLst/>
            </p:spPr>
            <p:txBody>
              <a:bodyPr wrap="none" lIns="45708" tIns="22854" rIns="45708" bIns="22854" anchor="ctr"/>
              <a:lstStyle/>
              <a:p>
                <a:endParaRPr lang="en-US" sz="3199">
                  <a:latin typeface="Roboto Light"/>
                </a:endParaRPr>
              </a:p>
            </p:txBody>
          </p:sp>
          <p:sp>
            <p:nvSpPr>
              <p:cNvPr id="102" name="Freeform 51"/>
              <p:cNvSpPr>
                <a:spLocks noChangeArrowheads="1"/>
              </p:cNvSpPr>
              <p:nvPr/>
            </p:nvSpPr>
            <p:spPr bwMode="auto">
              <a:xfrm>
                <a:off x="4210845" y="3529012"/>
                <a:ext cx="176213" cy="163512"/>
              </a:xfrm>
              <a:custGeom>
                <a:avLst/>
                <a:gdLst>
                  <a:gd name="T0" fmla="*/ 59733324 w 489"/>
                  <a:gd name="T1" fmla="*/ 58889948 h 453"/>
                  <a:gd name="T2" fmla="*/ 59733324 w 489"/>
                  <a:gd name="T3" fmla="*/ 58889948 h 453"/>
                  <a:gd name="T4" fmla="*/ 3765697 w 489"/>
                  <a:gd name="T5" fmla="*/ 58889948 h 453"/>
                  <a:gd name="T6" fmla="*/ 0 w 489"/>
                  <a:gd name="T7" fmla="*/ 55241789 h 453"/>
                  <a:gd name="T8" fmla="*/ 0 w 489"/>
                  <a:gd name="T9" fmla="*/ 36741110 h 453"/>
                  <a:gd name="T10" fmla="*/ 3765697 w 489"/>
                  <a:gd name="T11" fmla="*/ 33092952 h 453"/>
                  <a:gd name="T12" fmla="*/ 7401667 w 489"/>
                  <a:gd name="T13" fmla="*/ 36741110 h 453"/>
                  <a:gd name="T14" fmla="*/ 7401667 w 489"/>
                  <a:gd name="T15" fmla="*/ 51593992 h 453"/>
                  <a:gd name="T16" fmla="*/ 55967267 w 489"/>
                  <a:gd name="T17" fmla="*/ 51593992 h 453"/>
                  <a:gd name="T18" fmla="*/ 55967267 w 489"/>
                  <a:gd name="T19" fmla="*/ 36741110 h 453"/>
                  <a:gd name="T20" fmla="*/ 59733324 w 489"/>
                  <a:gd name="T21" fmla="*/ 33092952 h 453"/>
                  <a:gd name="T22" fmla="*/ 63369294 w 489"/>
                  <a:gd name="T23" fmla="*/ 36741110 h 453"/>
                  <a:gd name="T24" fmla="*/ 63369294 w 489"/>
                  <a:gd name="T25" fmla="*/ 55241789 h 453"/>
                  <a:gd name="T26" fmla="*/ 59733324 w 489"/>
                  <a:gd name="T27" fmla="*/ 58889948 h 453"/>
                  <a:gd name="T28" fmla="*/ 43241733 w 489"/>
                  <a:gd name="T29" fmla="*/ 19282505 h 453"/>
                  <a:gd name="T30" fmla="*/ 43241733 w 489"/>
                  <a:gd name="T31" fmla="*/ 19282505 h 453"/>
                  <a:gd name="T32" fmla="*/ 40384848 w 489"/>
                  <a:gd name="T33" fmla="*/ 18370375 h 453"/>
                  <a:gd name="T34" fmla="*/ 40384848 w 489"/>
                  <a:gd name="T35" fmla="*/ 18370375 h 453"/>
                  <a:gd name="T36" fmla="*/ 35840067 w 489"/>
                  <a:gd name="T37" fmla="*/ 12898317 h 453"/>
                  <a:gd name="T38" fmla="*/ 35840067 w 489"/>
                  <a:gd name="T39" fmla="*/ 35828980 h 453"/>
                  <a:gd name="T40" fmla="*/ 35840067 w 489"/>
                  <a:gd name="T41" fmla="*/ 35828980 h 453"/>
                  <a:gd name="T42" fmla="*/ 32204097 w 489"/>
                  <a:gd name="T43" fmla="*/ 39607443 h 453"/>
                  <a:gd name="T44" fmla="*/ 28568127 w 489"/>
                  <a:gd name="T45" fmla="*/ 35828980 h 453"/>
                  <a:gd name="T46" fmla="*/ 28568127 w 489"/>
                  <a:gd name="T47" fmla="*/ 35828980 h 453"/>
                  <a:gd name="T48" fmla="*/ 28568127 w 489"/>
                  <a:gd name="T49" fmla="*/ 12898317 h 453"/>
                  <a:gd name="T50" fmla="*/ 23893258 w 489"/>
                  <a:gd name="T51" fmla="*/ 18370375 h 453"/>
                  <a:gd name="T52" fmla="*/ 23893258 w 489"/>
                  <a:gd name="T53" fmla="*/ 18370375 h 453"/>
                  <a:gd name="T54" fmla="*/ 21166461 w 489"/>
                  <a:gd name="T55" fmla="*/ 19282505 h 453"/>
                  <a:gd name="T56" fmla="*/ 17530491 w 489"/>
                  <a:gd name="T57" fmla="*/ 15634346 h 453"/>
                  <a:gd name="T58" fmla="*/ 18439303 w 489"/>
                  <a:gd name="T59" fmla="*/ 13810447 h 453"/>
                  <a:gd name="T60" fmla="*/ 18439303 w 489"/>
                  <a:gd name="T61" fmla="*/ 13810447 h 453"/>
                  <a:gd name="T62" fmla="*/ 29476939 w 489"/>
                  <a:gd name="T63" fmla="*/ 912130 h 453"/>
                  <a:gd name="T64" fmla="*/ 29476939 w 489"/>
                  <a:gd name="T65" fmla="*/ 912130 h 453"/>
                  <a:gd name="T66" fmla="*/ 32204097 w 489"/>
                  <a:gd name="T67" fmla="*/ 0 h 453"/>
                  <a:gd name="T68" fmla="*/ 34930894 w 489"/>
                  <a:gd name="T69" fmla="*/ 912130 h 453"/>
                  <a:gd name="T70" fmla="*/ 34930894 w 489"/>
                  <a:gd name="T71" fmla="*/ 912130 h 453"/>
                  <a:gd name="T72" fmla="*/ 45968530 w 489"/>
                  <a:gd name="T73" fmla="*/ 13810447 h 453"/>
                  <a:gd name="T74" fmla="*/ 45968530 w 489"/>
                  <a:gd name="T75" fmla="*/ 13810447 h 453"/>
                  <a:gd name="T76" fmla="*/ 46877703 w 489"/>
                  <a:gd name="T77" fmla="*/ 15634346 h 453"/>
                  <a:gd name="T78" fmla="*/ 43241733 w 489"/>
                  <a:gd name="T79" fmla="*/ 19282505 h 4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 h="453">
                    <a:moveTo>
                      <a:pt x="460" y="452"/>
                    </a:moveTo>
                    <a:lnTo>
                      <a:pt x="460" y="452"/>
                    </a:lnTo>
                    <a:cubicBezTo>
                      <a:pt x="29" y="452"/>
                      <a:pt x="29" y="452"/>
                      <a:pt x="29" y="452"/>
                    </a:cubicBezTo>
                    <a:cubicBezTo>
                      <a:pt x="15" y="452"/>
                      <a:pt x="0" y="438"/>
                      <a:pt x="0" y="424"/>
                    </a:cubicBezTo>
                    <a:cubicBezTo>
                      <a:pt x="0" y="282"/>
                      <a:pt x="0" y="282"/>
                      <a:pt x="0" y="282"/>
                    </a:cubicBezTo>
                    <a:cubicBezTo>
                      <a:pt x="0" y="268"/>
                      <a:pt x="15"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81" y="254"/>
                      <a:pt x="488" y="268"/>
                      <a:pt x="488" y="282"/>
                    </a:cubicBezTo>
                    <a:cubicBezTo>
                      <a:pt x="488" y="424"/>
                      <a:pt x="488" y="424"/>
                      <a:pt x="488" y="424"/>
                    </a:cubicBezTo>
                    <a:cubicBezTo>
                      <a:pt x="488" y="438"/>
                      <a:pt x="481" y="452"/>
                      <a:pt x="460" y="452"/>
                    </a:cubicBezTo>
                    <a:close/>
                    <a:moveTo>
                      <a:pt x="333" y="148"/>
                    </a:moveTo>
                    <a:lnTo>
                      <a:pt x="333" y="148"/>
                    </a:lnTo>
                    <a:cubicBezTo>
                      <a:pt x="318" y="148"/>
                      <a:pt x="311" y="148"/>
                      <a:pt x="311" y="141"/>
                    </a:cubicBezTo>
                    <a:cubicBezTo>
                      <a:pt x="276" y="99"/>
                      <a:pt x="276" y="99"/>
                      <a:pt x="276" y="99"/>
                    </a:cubicBezTo>
                    <a:cubicBezTo>
                      <a:pt x="276" y="275"/>
                      <a:pt x="276" y="275"/>
                      <a:pt x="276" y="275"/>
                    </a:cubicBezTo>
                    <a:cubicBezTo>
                      <a:pt x="276" y="289"/>
                      <a:pt x="262" y="304"/>
                      <a:pt x="248" y="304"/>
                    </a:cubicBezTo>
                    <a:cubicBezTo>
                      <a:pt x="227" y="304"/>
                      <a:pt x="220" y="289"/>
                      <a:pt x="220" y="275"/>
                    </a:cubicBezTo>
                    <a:cubicBezTo>
                      <a:pt x="220" y="99"/>
                      <a:pt x="220" y="99"/>
                      <a:pt x="220" y="99"/>
                    </a:cubicBezTo>
                    <a:cubicBezTo>
                      <a:pt x="184" y="141"/>
                      <a:pt x="184" y="141"/>
                      <a:pt x="184" y="141"/>
                    </a:cubicBezTo>
                    <a:cubicBezTo>
                      <a:pt x="177" y="148"/>
                      <a:pt x="170" y="148"/>
                      <a:pt x="163" y="148"/>
                    </a:cubicBezTo>
                    <a:cubicBezTo>
                      <a:pt x="142" y="148"/>
                      <a:pt x="135" y="141"/>
                      <a:pt x="135" y="120"/>
                    </a:cubicBezTo>
                    <a:cubicBezTo>
                      <a:pt x="135" y="113"/>
                      <a:pt x="135" y="106"/>
                      <a:pt x="142" y="106"/>
                    </a:cubicBezTo>
                    <a:cubicBezTo>
                      <a:pt x="227" y="7"/>
                      <a:pt x="227" y="7"/>
                      <a:pt x="227" y="7"/>
                    </a:cubicBezTo>
                    <a:cubicBezTo>
                      <a:pt x="227" y="7"/>
                      <a:pt x="234" y="0"/>
                      <a:pt x="248" y="0"/>
                    </a:cubicBezTo>
                    <a:cubicBezTo>
                      <a:pt x="255" y="0"/>
                      <a:pt x="262" y="7"/>
                      <a:pt x="269" y="7"/>
                    </a:cubicBezTo>
                    <a:cubicBezTo>
                      <a:pt x="354" y="106"/>
                      <a:pt x="354" y="106"/>
                      <a:pt x="354" y="106"/>
                    </a:cubicBezTo>
                    <a:cubicBezTo>
                      <a:pt x="354" y="106"/>
                      <a:pt x="361" y="113"/>
                      <a:pt x="361" y="120"/>
                    </a:cubicBezTo>
                    <a:cubicBezTo>
                      <a:pt x="361" y="141"/>
                      <a:pt x="347" y="148"/>
                      <a:pt x="333" y="148"/>
                    </a:cubicBezTo>
                    <a:close/>
                  </a:path>
                </a:pathLst>
              </a:custGeom>
              <a:grpFill/>
              <a:ln>
                <a:noFill/>
              </a:ln>
              <a:extLst/>
            </p:spPr>
            <p:txBody>
              <a:bodyPr wrap="none" lIns="45708" tIns="22854" rIns="45708" bIns="22854" anchor="ctr"/>
              <a:lstStyle/>
              <a:p>
                <a:endParaRPr lang="en-US" sz="3199">
                  <a:latin typeface="Roboto Light"/>
                </a:endParaRPr>
              </a:p>
            </p:txBody>
          </p:sp>
          <p:sp>
            <p:nvSpPr>
              <p:cNvPr id="103" name="Freeform 52"/>
              <p:cNvSpPr>
                <a:spLocks noChangeArrowheads="1"/>
              </p:cNvSpPr>
              <p:nvPr/>
            </p:nvSpPr>
            <p:spPr bwMode="auto">
              <a:xfrm>
                <a:off x="3833020" y="3529012"/>
                <a:ext cx="176213" cy="163512"/>
              </a:xfrm>
              <a:custGeom>
                <a:avLst/>
                <a:gdLst>
                  <a:gd name="T0" fmla="*/ 59733324 w 489"/>
                  <a:gd name="T1" fmla="*/ 58889948 h 453"/>
                  <a:gd name="T2" fmla="*/ 59733324 w 489"/>
                  <a:gd name="T3" fmla="*/ 58889948 h 453"/>
                  <a:gd name="T4" fmla="*/ 31294924 w 489"/>
                  <a:gd name="T5" fmla="*/ 58889948 h 453"/>
                  <a:gd name="T6" fmla="*/ 31294924 w 489"/>
                  <a:gd name="T7" fmla="*/ 58889948 h 453"/>
                  <a:gd name="T8" fmla="*/ 31294924 w 489"/>
                  <a:gd name="T9" fmla="*/ 58889948 h 453"/>
                  <a:gd name="T10" fmla="*/ 3765697 w 489"/>
                  <a:gd name="T11" fmla="*/ 58889948 h 453"/>
                  <a:gd name="T12" fmla="*/ 0 w 489"/>
                  <a:gd name="T13" fmla="*/ 55241789 h 453"/>
                  <a:gd name="T14" fmla="*/ 0 w 489"/>
                  <a:gd name="T15" fmla="*/ 36741110 h 453"/>
                  <a:gd name="T16" fmla="*/ 3765697 w 489"/>
                  <a:gd name="T17" fmla="*/ 33092952 h 453"/>
                  <a:gd name="T18" fmla="*/ 7401667 w 489"/>
                  <a:gd name="T19" fmla="*/ 36741110 h 453"/>
                  <a:gd name="T20" fmla="*/ 7401667 w 489"/>
                  <a:gd name="T21" fmla="*/ 51593992 h 453"/>
                  <a:gd name="T22" fmla="*/ 55967267 w 489"/>
                  <a:gd name="T23" fmla="*/ 51593992 h 453"/>
                  <a:gd name="T24" fmla="*/ 55967267 w 489"/>
                  <a:gd name="T25" fmla="*/ 36741110 h 453"/>
                  <a:gd name="T26" fmla="*/ 59733324 w 489"/>
                  <a:gd name="T27" fmla="*/ 33092952 h 453"/>
                  <a:gd name="T28" fmla="*/ 63369294 w 489"/>
                  <a:gd name="T29" fmla="*/ 36741110 h 453"/>
                  <a:gd name="T30" fmla="*/ 63369294 w 489"/>
                  <a:gd name="T31" fmla="*/ 55241789 h 453"/>
                  <a:gd name="T32" fmla="*/ 59733324 w 489"/>
                  <a:gd name="T33" fmla="*/ 58889948 h 453"/>
                  <a:gd name="T34" fmla="*/ 45059718 w 489"/>
                  <a:gd name="T35" fmla="*/ 25796996 h 453"/>
                  <a:gd name="T36" fmla="*/ 45059718 w 489"/>
                  <a:gd name="T37" fmla="*/ 25796996 h 453"/>
                  <a:gd name="T38" fmla="*/ 34022082 w 489"/>
                  <a:gd name="T39" fmla="*/ 37653240 h 453"/>
                  <a:gd name="T40" fmla="*/ 34022082 w 489"/>
                  <a:gd name="T41" fmla="*/ 37653240 h 453"/>
                  <a:gd name="T42" fmla="*/ 31294924 w 489"/>
                  <a:gd name="T43" fmla="*/ 39607443 h 453"/>
                  <a:gd name="T44" fmla="*/ 28568127 w 489"/>
                  <a:gd name="T45" fmla="*/ 37653240 h 453"/>
                  <a:gd name="T46" fmla="*/ 28568127 w 489"/>
                  <a:gd name="T47" fmla="*/ 37653240 h 453"/>
                  <a:gd name="T48" fmla="*/ 17530491 w 489"/>
                  <a:gd name="T49" fmla="*/ 25796996 h 453"/>
                  <a:gd name="T50" fmla="*/ 17530491 w 489"/>
                  <a:gd name="T51" fmla="*/ 25796996 h 453"/>
                  <a:gd name="T52" fmla="*/ 16491591 w 489"/>
                  <a:gd name="T53" fmla="*/ 22930663 h 453"/>
                  <a:gd name="T54" fmla="*/ 20257288 w 489"/>
                  <a:gd name="T55" fmla="*/ 19282505 h 453"/>
                  <a:gd name="T56" fmla="*/ 22984445 w 489"/>
                  <a:gd name="T57" fmla="*/ 21106403 h 453"/>
                  <a:gd name="T58" fmla="*/ 22984445 w 489"/>
                  <a:gd name="T59" fmla="*/ 21106403 h 453"/>
                  <a:gd name="T60" fmla="*/ 27529227 w 489"/>
                  <a:gd name="T61" fmla="*/ 25796996 h 453"/>
                  <a:gd name="T62" fmla="*/ 27529227 w 489"/>
                  <a:gd name="T63" fmla="*/ 3648158 h 453"/>
                  <a:gd name="T64" fmla="*/ 27529227 w 489"/>
                  <a:gd name="T65" fmla="*/ 3648158 h 453"/>
                  <a:gd name="T66" fmla="*/ 31294924 w 489"/>
                  <a:gd name="T67" fmla="*/ 0 h 453"/>
                  <a:gd name="T68" fmla="*/ 34930894 w 489"/>
                  <a:gd name="T69" fmla="*/ 3648158 h 453"/>
                  <a:gd name="T70" fmla="*/ 34930894 w 489"/>
                  <a:gd name="T71" fmla="*/ 3648158 h 453"/>
                  <a:gd name="T72" fmla="*/ 34930894 w 489"/>
                  <a:gd name="T73" fmla="*/ 25796996 h 453"/>
                  <a:gd name="T74" fmla="*/ 39476036 w 489"/>
                  <a:gd name="T75" fmla="*/ 21106403 h 453"/>
                  <a:gd name="T76" fmla="*/ 39476036 w 489"/>
                  <a:gd name="T77" fmla="*/ 21106403 h 453"/>
                  <a:gd name="T78" fmla="*/ 42202833 w 489"/>
                  <a:gd name="T79" fmla="*/ 19282505 h 453"/>
                  <a:gd name="T80" fmla="*/ 45968530 w 489"/>
                  <a:gd name="T81" fmla="*/ 22930663 h 453"/>
                  <a:gd name="T82" fmla="*/ 45059718 w 489"/>
                  <a:gd name="T83" fmla="*/ 25796996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89" h="453">
                    <a:moveTo>
                      <a:pt x="460" y="452"/>
                    </a:moveTo>
                    <a:lnTo>
                      <a:pt x="460" y="452"/>
                    </a:lnTo>
                    <a:cubicBezTo>
                      <a:pt x="241" y="452"/>
                      <a:pt x="241" y="452"/>
                      <a:pt x="241" y="452"/>
                    </a:cubicBezTo>
                    <a:cubicBezTo>
                      <a:pt x="29" y="452"/>
                      <a:pt x="29" y="452"/>
                      <a:pt x="29" y="452"/>
                    </a:cubicBezTo>
                    <a:cubicBezTo>
                      <a:pt x="7" y="452"/>
                      <a:pt x="0" y="438"/>
                      <a:pt x="0" y="424"/>
                    </a:cubicBezTo>
                    <a:cubicBezTo>
                      <a:pt x="0" y="282"/>
                      <a:pt x="0" y="282"/>
                      <a:pt x="0" y="282"/>
                    </a:cubicBezTo>
                    <a:cubicBezTo>
                      <a:pt x="0" y="268"/>
                      <a:pt x="7"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74" y="254"/>
                      <a:pt x="488" y="268"/>
                      <a:pt x="488" y="282"/>
                    </a:cubicBezTo>
                    <a:cubicBezTo>
                      <a:pt x="488" y="424"/>
                      <a:pt x="488" y="424"/>
                      <a:pt x="488" y="424"/>
                    </a:cubicBezTo>
                    <a:cubicBezTo>
                      <a:pt x="488" y="438"/>
                      <a:pt x="474" y="452"/>
                      <a:pt x="460" y="452"/>
                    </a:cubicBezTo>
                    <a:close/>
                    <a:moveTo>
                      <a:pt x="347" y="198"/>
                    </a:moveTo>
                    <a:lnTo>
                      <a:pt x="347" y="198"/>
                    </a:lnTo>
                    <a:cubicBezTo>
                      <a:pt x="262" y="289"/>
                      <a:pt x="262" y="289"/>
                      <a:pt x="262" y="289"/>
                    </a:cubicBezTo>
                    <a:cubicBezTo>
                      <a:pt x="262" y="297"/>
                      <a:pt x="255" y="304"/>
                      <a:pt x="241" y="304"/>
                    </a:cubicBezTo>
                    <a:cubicBezTo>
                      <a:pt x="234" y="304"/>
                      <a:pt x="227" y="297"/>
                      <a:pt x="220" y="289"/>
                    </a:cubicBezTo>
                    <a:cubicBezTo>
                      <a:pt x="135" y="198"/>
                      <a:pt x="135" y="198"/>
                      <a:pt x="135" y="198"/>
                    </a:cubicBezTo>
                    <a:cubicBezTo>
                      <a:pt x="135" y="191"/>
                      <a:pt x="127" y="184"/>
                      <a:pt x="127" y="176"/>
                    </a:cubicBezTo>
                    <a:cubicBezTo>
                      <a:pt x="127" y="162"/>
                      <a:pt x="142" y="148"/>
                      <a:pt x="156" y="148"/>
                    </a:cubicBezTo>
                    <a:cubicBezTo>
                      <a:pt x="170" y="148"/>
                      <a:pt x="177" y="155"/>
                      <a:pt x="177" y="162"/>
                    </a:cubicBezTo>
                    <a:cubicBezTo>
                      <a:pt x="212" y="198"/>
                      <a:pt x="212" y="198"/>
                      <a:pt x="212" y="198"/>
                    </a:cubicBezTo>
                    <a:cubicBezTo>
                      <a:pt x="212" y="28"/>
                      <a:pt x="212" y="28"/>
                      <a:pt x="212" y="28"/>
                    </a:cubicBezTo>
                    <a:cubicBezTo>
                      <a:pt x="212" y="14"/>
                      <a:pt x="227" y="0"/>
                      <a:pt x="241" y="0"/>
                    </a:cubicBezTo>
                    <a:cubicBezTo>
                      <a:pt x="262" y="0"/>
                      <a:pt x="269" y="14"/>
                      <a:pt x="269" y="28"/>
                    </a:cubicBezTo>
                    <a:cubicBezTo>
                      <a:pt x="269" y="198"/>
                      <a:pt x="269" y="198"/>
                      <a:pt x="269" y="198"/>
                    </a:cubicBezTo>
                    <a:cubicBezTo>
                      <a:pt x="304" y="162"/>
                      <a:pt x="304" y="162"/>
                      <a:pt x="304" y="162"/>
                    </a:cubicBezTo>
                    <a:cubicBezTo>
                      <a:pt x="311" y="155"/>
                      <a:pt x="318" y="148"/>
                      <a:pt x="325" y="148"/>
                    </a:cubicBezTo>
                    <a:cubicBezTo>
                      <a:pt x="347" y="148"/>
                      <a:pt x="354" y="162"/>
                      <a:pt x="354" y="176"/>
                    </a:cubicBezTo>
                    <a:cubicBezTo>
                      <a:pt x="354" y="184"/>
                      <a:pt x="354" y="191"/>
                      <a:pt x="347" y="198"/>
                    </a:cubicBezTo>
                    <a:close/>
                  </a:path>
                </a:pathLst>
              </a:custGeom>
              <a:grpFill/>
              <a:ln>
                <a:noFill/>
              </a:ln>
              <a:extLst/>
            </p:spPr>
            <p:txBody>
              <a:bodyPr wrap="none" lIns="45708" tIns="22854" rIns="45708" bIns="22854" anchor="ctr"/>
              <a:lstStyle/>
              <a:p>
                <a:endParaRPr lang="en-US" sz="3199">
                  <a:latin typeface="Roboto Light"/>
                </a:endParaRPr>
              </a:p>
            </p:txBody>
          </p:sp>
          <p:sp>
            <p:nvSpPr>
              <p:cNvPr id="104" name="Freeform 53"/>
              <p:cNvSpPr>
                <a:spLocks noChangeArrowheads="1"/>
              </p:cNvSpPr>
              <p:nvPr/>
            </p:nvSpPr>
            <p:spPr bwMode="auto">
              <a:xfrm>
                <a:off x="3431382" y="3500437"/>
                <a:ext cx="219075" cy="219075"/>
              </a:xfrm>
              <a:custGeom>
                <a:avLst/>
                <a:gdLst>
                  <a:gd name="T0" fmla="*/ 75172271 w 608"/>
                  <a:gd name="T1" fmla="*/ 78678142 h 609"/>
                  <a:gd name="T2" fmla="*/ 0 w 608"/>
                  <a:gd name="T3" fmla="*/ 75054951 h 609"/>
                  <a:gd name="T4" fmla="*/ 3635276 w 608"/>
                  <a:gd name="T5" fmla="*/ 10093638 h 609"/>
                  <a:gd name="T6" fmla="*/ 10905827 w 608"/>
                  <a:gd name="T7" fmla="*/ 13716829 h 609"/>
                  <a:gd name="T8" fmla="*/ 28432908 w 608"/>
                  <a:gd name="T9" fmla="*/ 13716829 h 609"/>
                  <a:gd name="T10" fmla="*/ 50374278 w 608"/>
                  <a:gd name="T11" fmla="*/ 10093638 h 609"/>
                  <a:gd name="T12" fmla="*/ 58683635 w 608"/>
                  <a:gd name="T13" fmla="*/ 21998871 h 609"/>
                  <a:gd name="T14" fmla="*/ 67901720 w 608"/>
                  <a:gd name="T15" fmla="*/ 10093638 h 609"/>
                  <a:gd name="T16" fmla="*/ 78807547 w 608"/>
                  <a:gd name="T17" fmla="*/ 13716829 h 609"/>
                  <a:gd name="T18" fmla="*/ 75172271 w 608"/>
                  <a:gd name="T19" fmla="*/ 78678142 h 609"/>
                  <a:gd name="T20" fmla="*/ 71536996 w 608"/>
                  <a:gd name="T21" fmla="*/ 29245613 h 609"/>
                  <a:gd name="T22" fmla="*/ 7270552 w 608"/>
                  <a:gd name="T23" fmla="*/ 71302258 h 609"/>
                  <a:gd name="T24" fmla="*/ 71536996 w 608"/>
                  <a:gd name="T25" fmla="*/ 29245613 h 609"/>
                  <a:gd name="T26" fmla="*/ 24667917 w 608"/>
                  <a:gd name="T27" fmla="*/ 54867675 h 609"/>
                  <a:gd name="T28" fmla="*/ 29341637 w 608"/>
                  <a:gd name="T29" fmla="*/ 51244484 h 609"/>
                  <a:gd name="T30" fmla="*/ 32068184 w 608"/>
                  <a:gd name="T31" fmla="*/ 48526731 h 609"/>
                  <a:gd name="T32" fmla="*/ 33886002 w 608"/>
                  <a:gd name="T33" fmla="*/ 45679835 h 609"/>
                  <a:gd name="T34" fmla="*/ 31159455 w 608"/>
                  <a:gd name="T35" fmla="*/ 42056644 h 609"/>
                  <a:gd name="T36" fmla="*/ 28432908 w 608"/>
                  <a:gd name="T37" fmla="*/ 43868240 h 609"/>
                  <a:gd name="T38" fmla="*/ 27524179 w 608"/>
                  <a:gd name="T39" fmla="*/ 46585633 h 609"/>
                  <a:gd name="T40" fmla="*/ 23759188 w 608"/>
                  <a:gd name="T41" fmla="*/ 43868240 h 609"/>
                  <a:gd name="T42" fmla="*/ 27524179 w 608"/>
                  <a:gd name="T43" fmla="*/ 38433453 h 609"/>
                  <a:gd name="T44" fmla="*/ 33886002 w 608"/>
                  <a:gd name="T45" fmla="*/ 38433453 h 609"/>
                  <a:gd name="T46" fmla="*/ 37650993 w 608"/>
                  <a:gd name="T47" fmla="*/ 42056644 h 609"/>
                  <a:gd name="T48" fmla="*/ 38559722 w 608"/>
                  <a:gd name="T49" fmla="*/ 47491791 h 609"/>
                  <a:gd name="T50" fmla="*/ 34794731 w 608"/>
                  <a:gd name="T51" fmla="*/ 52150282 h 609"/>
                  <a:gd name="T52" fmla="*/ 30250726 w 608"/>
                  <a:gd name="T53" fmla="*/ 54867675 h 609"/>
                  <a:gd name="T54" fmla="*/ 38559722 w 608"/>
                  <a:gd name="T55" fmla="*/ 56679271 h 609"/>
                  <a:gd name="T56" fmla="*/ 21941370 w 608"/>
                  <a:gd name="T57" fmla="*/ 60431965 h 609"/>
                  <a:gd name="T58" fmla="*/ 24667917 w 608"/>
                  <a:gd name="T59" fmla="*/ 54867675 h 609"/>
                  <a:gd name="T60" fmla="*/ 45830274 w 608"/>
                  <a:gd name="T61" fmla="*/ 56679271 h 609"/>
                  <a:gd name="T62" fmla="*/ 49465550 w 608"/>
                  <a:gd name="T63" fmla="*/ 56679271 h 609"/>
                  <a:gd name="T64" fmla="*/ 51283368 w 608"/>
                  <a:gd name="T65" fmla="*/ 54867675 h 609"/>
                  <a:gd name="T66" fmla="*/ 51283368 w 608"/>
                  <a:gd name="T67" fmla="*/ 51244484 h 609"/>
                  <a:gd name="T68" fmla="*/ 49465550 w 608"/>
                  <a:gd name="T69" fmla="*/ 49432889 h 609"/>
                  <a:gd name="T70" fmla="*/ 45830274 w 608"/>
                  <a:gd name="T71" fmla="*/ 49432889 h 609"/>
                  <a:gd name="T72" fmla="*/ 40377540 w 608"/>
                  <a:gd name="T73" fmla="*/ 51244484 h 609"/>
                  <a:gd name="T74" fmla="*/ 55048359 w 608"/>
                  <a:gd name="T75" fmla="*/ 38433453 h 609"/>
                  <a:gd name="T76" fmla="*/ 45830274 w 608"/>
                  <a:gd name="T77" fmla="*/ 42056644 h 609"/>
                  <a:gd name="T78" fmla="*/ 44921545 w 608"/>
                  <a:gd name="T79" fmla="*/ 47491791 h 609"/>
                  <a:gd name="T80" fmla="*/ 49465550 w 608"/>
                  <a:gd name="T81" fmla="*/ 45679835 h 609"/>
                  <a:gd name="T82" fmla="*/ 55048359 w 608"/>
                  <a:gd name="T83" fmla="*/ 47491791 h 609"/>
                  <a:gd name="T84" fmla="*/ 56865817 w 608"/>
                  <a:gd name="T85" fmla="*/ 53056080 h 609"/>
                  <a:gd name="T86" fmla="*/ 54139630 w 608"/>
                  <a:gd name="T87" fmla="*/ 58491226 h 609"/>
                  <a:gd name="T88" fmla="*/ 48556821 w 608"/>
                  <a:gd name="T89" fmla="*/ 61338122 h 609"/>
                  <a:gd name="T90" fmla="*/ 42194998 w 608"/>
                  <a:gd name="T91" fmla="*/ 59526167 h 609"/>
                  <a:gd name="T92" fmla="*/ 40377540 w 608"/>
                  <a:gd name="T93" fmla="*/ 53961878 h 609"/>
                  <a:gd name="T94" fmla="*/ 45830274 w 608"/>
                  <a:gd name="T95" fmla="*/ 56679271 h 609"/>
                  <a:gd name="T96" fmla="*/ 58683635 w 608"/>
                  <a:gd name="T97" fmla="*/ 17340380 h 609"/>
                  <a:gd name="T98" fmla="*/ 55048359 w 608"/>
                  <a:gd name="T99" fmla="*/ 3623191 h 609"/>
                  <a:gd name="T100" fmla="*/ 62318910 w 608"/>
                  <a:gd name="T101" fmla="*/ 3623191 h 609"/>
                  <a:gd name="T102" fmla="*/ 58683635 w 608"/>
                  <a:gd name="T103" fmla="*/ 17340380 h 609"/>
                  <a:gd name="T104" fmla="*/ 20123912 w 608"/>
                  <a:gd name="T105" fmla="*/ 17340380 h 609"/>
                  <a:gd name="T106" fmla="*/ 16488637 w 608"/>
                  <a:gd name="T107" fmla="*/ 3623191 h 609"/>
                  <a:gd name="T108" fmla="*/ 23759188 w 608"/>
                  <a:gd name="T109" fmla="*/ 3623191 h 609"/>
                  <a:gd name="T110" fmla="*/ 20123912 w 608"/>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8" h="609">
                    <a:moveTo>
                      <a:pt x="579" y="608"/>
                    </a:moveTo>
                    <a:lnTo>
                      <a:pt x="579"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20" y="170"/>
                      <a:pt x="155" y="170"/>
                    </a:cubicBezTo>
                    <a:cubicBezTo>
                      <a:pt x="190"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23" y="141"/>
                      <a:pt x="523" y="106"/>
                    </a:cubicBezTo>
                    <a:cubicBezTo>
                      <a:pt x="523" y="78"/>
                      <a:pt x="523" y="78"/>
                      <a:pt x="523" y="78"/>
                    </a:cubicBezTo>
                    <a:cubicBezTo>
                      <a:pt x="579" y="78"/>
                      <a:pt x="579" y="78"/>
                      <a:pt x="579" y="78"/>
                    </a:cubicBezTo>
                    <a:cubicBezTo>
                      <a:pt x="593" y="78"/>
                      <a:pt x="607" y="92"/>
                      <a:pt x="607" y="106"/>
                    </a:cubicBezTo>
                    <a:cubicBezTo>
                      <a:pt x="607" y="580"/>
                      <a:pt x="607" y="580"/>
                      <a:pt x="607" y="580"/>
                    </a:cubicBezTo>
                    <a:cubicBezTo>
                      <a:pt x="607" y="594"/>
                      <a:pt x="593" y="608"/>
                      <a:pt x="579" y="608"/>
                    </a:cubicBezTo>
                    <a:close/>
                    <a:moveTo>
                      <a:pt x="551" y="226"/>
                    </a:moveTo>
                    <a:lnTo>
                      <a:pt x="551" y="226"/>
                    </a:lnTo>
                    <a:cubicBezTo>
                      <a:pt x="56" y="226"/>
                      <a:pt x="56" y="226"/>
                      <a:pt x="56" y="226"/>
                    </a:cubicBezTo>
                    <a:cubicBezTo>
                      <a:pt x="56" y="551"/>
                      <a:pt x="56" y="551"/>
                      <a:pt x="56" y="551"/>
                    </a:cubicBezTo>
                    <a:cubicBezTo>
                      <a:pt x="551" y="551"/>
                      <a:pt x="551" y="551"/>
                      <a:pt x="551" y="551"/>
                    </a:cubicBezTo>
                    <a:lnTo>
                      <a:pt x="551" y="226"/>
                    </a:lnTo>
                    <a:close/>
                    <a:moveTo>
                      <a:pt x="190" y="424"/>
                    </a:moveTo>
                    <a:lnTo>
                      <a:pt x="190" y="424"/>
                    </a:lnTo>
                    <a:cubicBezTo>
                      <a:pt x="190" y="417"/>
                      <a:pt x="197" y="410"/>
                      <a:pt x="205" y="410"/>
                    </a:cubicBezTo>
                    <a:cubicBezTo>
                      <a:pt x="212" y="403"/>
                      <a:pt x="219" y="396"/>
                      <a:pt x="226" y="396"/>
                    </a:cubicBezTo>
                    <a:cubicBezTo>
                      <a:pt x="233" y="389"/>
                      <a:pt x="233" y="389"/>
                      <a:pt x="240" y="382"/>
                    </a:cubicBezTo>
                    <a:cubicBezTo>
                      <a:pt x="240" y="382"/>
                      <a:pt x="247" y="382"/>
                      <a:pt x="247" y="375"/>
                    </a:cubicBezTo>
                    <a:cubicBezTo>
                      <a:pt x="254" y="375"/>
                      <a:pt x="254" y="367"/>
                      <a:pt x="261" y="367"/>
                    </a:cubicBezTo>
                    <a:cubicBezTo>
                      <a:pt x="261" y="360"/>
                      <a:pt x="261" y="353"/>
                      <a:pt x="261" y="353"/>
                    </a:cubicBezTo>
                    <a:cubicBezTo>
                      <a:pt x="261" y="339"/>
                      <a:pt x="261" y="339"/>
                      <a:pt x="254" y="332"/>
                    </a:cubicBezTo>
                    <a:cubicBezTo>
                      <a:pt x="254" y="325"/>
                      <a:pt x="247" y="325"/>
                      <a:pt x="240" y="325"/>
                    </a:cubicBezTo>
                    <a:cubicBezTo>
                      <a:pt x="233" y="325"/>
                      <a:pt x="226" y="325"/>
                      <a:pt x="226" y="325"/>
                    </a:cubicBezTo>
                    <a:cubicBezTo>
                      <a:pt x="219" y="332"/>
                      <a:pt x="219" y="332"/>
                      <a:pt x="219" y="339"/>
                    </a:cubicBezTo>
                    <a:cubicBezTo>
                      <a:pt x="212" y="339"/>
                      <a:pt x="212" y="346"/>
                      <a:pt x="212" y="353"/>
                    </a:cubicBezTo>
                    <a:lnTo>
                      <a:pt x="212" y="360"/>
                    </a:lnTo>
                    <a:cubicBezTo>
                      <a:pt x="176" y="360"/>
                      <a:pt x="176" y="360"/>
                      <a:pt x="176" y="360"/>
                    </a:cubicBezTo>
                    <a:cubicBezTo>
                      <a:pt x="176" y="353"/>
                      <a:pt x="176" y="346"/>
                      <a:pt x="183" y="339"/>
                    </a:cubicBezTo>
                    <a:cubicBezTo>
                      <a:pt x="183" y="325"/>
                      <a:pt x="183" y="318"/>
                      <a:pt x="190" y="311"/>
                    </a:cubicBezTo>
                    <a:cubicBezTo>
                      <a:pt x="197" y="311"/>
                      <a:pt x="205" y="304"/>
                      <a:pt x="212" y="297"/>
                    </a:cubicBezTo>
                    <a:cubicBezTo>
                      <a:pt x="219" y="297"/>
                      <a:pt x="226" y="297"/>
                      <a:pt x="240" y="297"/>
                    </a:cubicBezTo>
                    <a:cubicBezTo>
                      <a:pt x="247" y="297"/>
                      <a:pt x="254" y="297"/>
                      <a:pt x="261" y="297"/>
                    </a:cubicBezTo>
                    <a:cubicBezTo>
                      <a:pt x="268" y="304"/>
                      <a:pt x="275" y="304"/>
                      <a:pt x="282" y="311"/>
                    </a:cubicBezTo>
                    <a:cubicBezTo>
                      <a:pt x="282" y="311"/>
                      <a:pt x="290" y="318"/>
                      <a:pt x="290" y="325"/>
                    </a:cubicBezTo>
                    <a:cubicBezTo>
                      <a:pt x="297" y="332"/>
                      <a:pt x="297" y="339"/>
                      <a:pt x="297" y="346"/>
                    </a:cubicBezTo>
                    <a:cubicBezTo>
                      <a:pt x="297" y="353"/>
                      <a:pt x="297" y="367"/>
                      <a:pt x="297" y="367"/>
                    </a:cubicBezTo>
                    <a:cubicBezTo>
                      <a:pt x="290" y="375"/>
                      <a:pt x="290" y="382"/>
                      <a:pt x="282" y="389"/>
                    </a:cubicBezTo>
                    <a:cubicBezTo>
                      <a:pt x="275" y="389"/>
                      <a:pt x="275" y="396"/>
                      <a:pt x="268" y="403"/>
                    </a:cubicBezTo>
                    <a:cubicBezTo>
                      <a:pt x="261" y="403"/>
                      <a:pt x="254" y="410"/>
                      <a:pt x="247" y="410"/>
                    </a:cubicBezTo>
                    <a:cubicBezTo>
                      <a:pt x="240" y="417"/>
                      <a:pt x="240" y="417"/>
                      <a:pt x="233" y="424"/>
                    </a:cubicBezTo>
                    <a:cubicBezTo>
                      <a:pt x="226" y="431"/>
                      <a:pt x="219" y="431"/>
                      <a:pt x="219" y="438"/>
                    </a:cubicBezTo>
                    <a:cubicBezTo>
                      <a:pt x="297" y="438"/>
                      <a:pt x="297" y="438"/>
                      <a:pt x="297" y="438"/>
                    </a:cubicBezTo>
                    <a:cubicBezTo>
                      <a:pt x="297" y="467"/>
                      <a:pt x="297" y="467"/>
                      <a:pt x="297" y="467"/>
                    </a:cubicBezTo>
                    <a:cubicBezTo>
                      <a:pt x="169" y="467"/>
                      <a:pt x="169" y="467"/>
                      <a:pt x="169" y="467"/>
                    </a:cubicBezTo>
                    <a:cubicBezTo>
                      <a:pt x="169" y="460"/>
                      <a:pt x="176" y="452"/>
                      <a:pt x="176" y="445"/>
                    </a:cubicBezTo>
                    <a:cubicBezTo>
                      <a:pt x="176" y="438"/>
                      <a:pt x="183" y="431"/>
                      <a:pt x="190" y="424"/>
                    </a:cubicBezTo>
                    <a:close/>
                    <a:moveTo>
                      <a:pt x="353" y="438"/>
                    </a:moveTo>
                    <a:lnTo>
                      <a:pt x="353" y="438"/>
                    </a:lnTo>
                    <a:cubicBezTo>
                      <a:pt x="360" y="445"/>
                      <a:pt x="360" y="445"/>
                      <a:pt x="374" y="445"/>
                    </a:cubicBezTo>
                    <a:cubicBezTo>
                      <a:pt x="374" y="445"/>
                      <a:pt x="381" y="445"/>
                      <a:pt x="381" y="438"/>
                    </a:cubicBezTo>
                    <a:cubicBezTo>
                      <a:pt x="388" y="438"/>
                      <a:pt x="388" y="438"/>
                      <a:pt x="395" y="431"/>
                    </a:cubicBezTo>
                    <a:lnTo>
                      <a:pt x="395" y="424"/>
                    </a:lnTo>
                    <a:cubicBezTo>
                      <a:pt x="403" y="417"/>
                      <a:pt x="403" y="417"/>
                      <a:pt x="403" y="410"/>
                    </a:cubicBezTo>
                    <a:cubicBezTo>
                      <a:pt x="403" y="410"/>
                      <a:pt x="403" y="403"/>
                      <a:pt x="395" y="396"/>
                    </a:cubicBezTo>
                    <a:lnTo>
                      <a:pt x="395" y="389"/>
                    </a:lnTo>
                    <a:cubicBezTo>
                      <a:pt x="388" y="389"/>
                      <a:pt x="388" y="382"/>
                      <a:pt x="381" y="382"/>
                    </a:cubicBezTo>
                    <a:lnTo>
                      <a:pt x="374" y="382"/>
                    </a:lnTo>
                    <a:cubicBezTo>
                      <a:pt x="367" y="382"/>
                      <a:pt x="360" y="382"/>
                      <a:pt x="353" y="382"/>
                    </a:cubicBezTo>
                    <a:cubicBezTo>
                      <a:pt x="353" y="382"/>
                      <a:pt x="346" y="389"/>
                      <a:pt x="346" y="396"/>
                    </a:cubicBezTo>
                    <a:cubicBezTo>
                      <a:pt x="311" y="396"/>
                      <a:pt x="311" y="396"/>
                      <a:pt x="311" y="396"/>
                    </a:cubicBezTo>
                    <a:cubicBezTo>
                      <a:pt x="332" y="297"/>
                      <a:pt x="332" y="297"/>
                      <a:pt x="332" y="297"/>
                    </a:cubicBezTo>
                    <a:cubicBezTo>
                      <a:pt x="424" y="297"/>
                      <a:pt x="424" y="297"/>
                      <a:pt x="424" y="297"/>
                    </a:cubicBezTo>
                    <a:cubicBezTo>
                      <a:pt x="424" y="325"/>
                      <a:pt x="424" y="325"/>
                      <a:pt x="424" y="325"/>
                    </a:cubicBezTo>
                    <a:cubicBezTo>
                      <a:pt x="353" y="325"/>
                      <a:pt x="353" y="325"/>
                      <a:pt x="353" y="325"/>
                    </a:cubicBezTo>
                    <a:cubicBezTo>
                      <a:pt x="346" y="367"/>
                      <a:pt x="346" y="367"/>
                      <a:pt x="346" y="367"/>
                    </a:cubicBezTo>
                    <a:cubicBezTo>
                      <a:pt x="353" y="360"/>
                      <a:pt x="360" y="360"/>
                      <a:pt x="367" y="353"/>
                    </a:cubicBezTo>
                    <a:cubicBezTo>
                      <a:pt x="367" y="353"/>
                      <a:pt x="374" y="353"/>
                      <a:pt x="381" y="353"/>
                    </a:cubicBezTo>
                    <a:cubicBezTo>
                      <a:pt x="388" y="353"/>
                      <a:pt x="395" y="353"/>
                      <a:pt x="403" y="360"/>
                    </a:cubicBezTo>
                    <a:cubicBezTo>
                      <a:pt x="410" y="360"/>
                      <a:pt x="417" y="367"/>
                      <a:pt x="424" y="367"/>
                    </a:cubicBezTo>
                    <a:cubicBezTo>
                      <a:pt x="424" y="375"/>
                      <a:pt x="431" y="382"/>
                      <a:pt x="431" y="389"/>
                    </a:cubicBezTo>
                    <a:cubicBezTo>
                      <a:pt x="438" y="396"/>
                      <a:pt x="438" y="403"/>
                      <a:pt x="438" y="410"/>
                    </a:cubicBezTo>
                    <a:cubicBezTo>
                      <a:pt x="438" y="417"/>
                      <a:pt x="431" y="431"/>
                      <a:pt x="431" y="438"/>
                    </a:cubicBezTo>
                    <a:cubicBezTo>
                      <a:pt x="424" y="445"/>
                      <a:pt x="424" y="452"/>
                      <a:pt x="417" y="452"/>
                    </a:cubicBezTo>
                    <a:cubicBezTo>
                      <a:pt x="410" y="460"/>
                      <a:pt x="403" y="467"/>
                      <a:pt x="395" y="467"/>
                    </a:cubicBezTo>
                    <a:cubicBezTo>
                      <a:pt x="388" y="474"/>
                      <a:pt x="381" y="474"/>
                      <a:pt x="374" y="474"/>
                    </a:cubicBezTo>
                    <a:cubicBezTo>
                      <a:pt x="360" y="474"/>
                      <a:pt x="353" y="474"/>
                      <a:pt x="346" y="467"/>
                    </a:cubicBezTo>
                    <a:cubicBezTo>
                      <a:pt x="339" y="467"/>
                      <a:pt x="332" y="467"/>
                      <a:pt x="325" y="460"/>
                    </a:cubicBezTo>
                    <a:cubicBezTo>
                      <a:pt x="325" y="452"/>
                      <a:pt x="318" y="452"/>
                      <a:pt x="311" y="445"/>
                    </a:cubicBezTo>
                    <a:cubicBezTo>
                      <a:pt x="311" y="438"/>
                      <a:pt x="311" y="424"/>
                      <a:pt x="311" y="417"/>
                    </a:cubicBezTo>
                    <a:cubicBezTo>
                      <a:pt x="346" y="417"/>
                      <a:pt x="346" y="417"/>
                      <a:pt x="346" y="417"/>
                    </a:cubicBezTo>
                    <a:cubicBezTo>
                      <a:pt x="346" y="424"/>
                      <a:pt x="346" y="431"/>
                      <a:pt x="353" y="438"/>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73" y="0"/>
                      <a:pt x="480" y="14"/>
                      <a:pt x="480" y="28"/>
                    </a:cubicBezTo>
                    <a:cubicBezTo>
                      <a:pt x="480" y="106"/>
                      <a:pt x="480" y="106"/>
                      <a:pt x="480" y="106"/>
                    </a:cubicBezTo>
                    <a:cubicBezTo>
                      <a:pt x="480" y="120"/>
                      <a:pt x="473" y="134"/>
                      <a:pt x="452" y="134"/>
                    </a:cubicBezTo>
                    <a:close/>
                    <a:moveTo>
                      <a:pt x="155" y="134"/>
                    </a:moveTo>
                    <a:lnTo>
                      <a:pt x="155" y="134"/>
                    </a:lnTo>
                    <a:cubicBezTo>
                      <a:pt x="134" y="134"/>
                      <a:pt x="127" y="120"/>
                      <a:pt x="127" y="106"/>
                    </a:cubicBezTo>
                    <a:cubicBezTo>
                      <a:pt x="127" y="28"/>
                      <a:pt x="127" y="28"/>
                      <a:pt x="127" y="28"/>
                    </a:cubicBezTo>
                    <a:cubicBezTo>
                      <a:pt x="127" y="14"/>
                      <a:pt x="134" y="0"/>
                      <a:pt x="155" y="0"/>
                    </a:cubicBezTo>
                    <a:cubicBezTo>
                      <a:pt x="169" y="0"/>
                      <a:pt x="183" y="14"/>
                      <a:pt x="183" y="28"/>
                    </a:cubicBezTo>
                    <a:cubicBezTo>
                      <a:pt x="183" y="106"/>
                      <a:pt x="183" y="106"/>
                      <a:pt x="183" y="106"/>
                    </a:cubicBezTo>
                    <a:cubicBezTo>
                      <a:pt x="183" y="120"/>
                      <a:pt x="169" y="134"/>
                      <a:pt x="155"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5" name="Freeform 54"/>
              <p:cNvSpPr>
                <a:spLocks noChangeArrowheads="1"/>
              </p:cNvSpPr>
              <p:nvPr/>
            </p:nvSpPr>
            <p:spPr bwMode="auto">
              <a:xfrm>
                <a:off x="3051970" y="3500437"/>
                <a:ext cx="215900" cy="219075"/>
              </a:xfrm>
              <a:custGeom>
                <a:avLst/>
                <a:gdLst>
                  <a:gd name="T0" fmla="*/ 73816246 w 601"/>
                  <a:gd name="T1" fmla="*/ 78678142 h 609"/>
                  <a:gd name="T2" fmla="*/ 0 w 601"/>
                  <a:gd name="T3" fmla="*/ 75054951 h 609"/>
                  <a:gd name="T4" fmla="*/ 3613541 w 601"/>
                  <a:gd name="T5" fmla="*/ 10093638 h 609"/>
                  <a:gd name="T6" fmla="*/ 10840264 w 601"/>
                  <a:gd name="T7" fmla="*/ 13716829 h 609"/>
                  <a:gd name="T8" fmla="*/ 28261705 w 601"/>
                  <a:gd name="T9" fmla="*/ 13716829 h 609"/>
                  <a:gd name="T10" fmla="*/ 50071198 w 601"/>
                  <a:gd name="T11" fmla="*/ 10093638 h 609"/>
                  <a:gd name="T12" fmla="*/ 58330360 w 601"/>
                  <a:gd name="T13" fmla="*/ 21998871 h 609"/>
                  <a:gd name="T14" fmla="*/ 66460558 w 601"/>
                  <a:gd name="T15" fmla="*/ 10093638 h 609"/>
                  <a:gd name="T16" fmla="*/ 77429787 w 601"/>
                  <a:gd name="T17" fmla="*/ 13716829 h 609"/>
                  <a:gd name="T18" fmla="*/ 73816246 w 601"/>
                  <a:gd name="T19" fmla="*/ 78678142 h 609"/>
                  <a:gd name="T20" fmla="*/ 70203064 w 601"/>
                  <a:gd name="T21" fmla="*/ 29245613 h 609"/>
                  <a:gd name="T22" fmla="*/ 7226723 w 601"/>
                  <a:gd name="T23" fmla="*/ 71302258 h 609"/>
                  <a:gd name="T24" fmla="*/ 70203064 w 601"/>
                  <a:gd name="T25" fmla="*/ 29245613 h 609"/>
                  <a:gd name="T26" fmla="*/ 30068655 w 601"/>
                  <a:gd name="T27" fmla="*/ 46585633 h 609"/>
                  <a:gd name="T28" fmla="*/ 35488787 w 601"/>
                  <a:gd name="T29" fmla="*/ 42056644 h 609"/>
                  <a:gd name="T30" fmla="*/ 42844475 w 601"/>
                  <a:gd name="T31" fmla="*/ 42056644 h 609"/>
                  <a:gd name="T32" fmla="*/ 47361132 w 601"/>
                  <a:gd name="T33" fmla="*/ 46585633 h 609"/>
                  <a:gd name="T34" fmla="*/ 47361132 w 601"/>
                  <a:gd name="T35" fmla="*/ 53961878 h 609"/>
                  <a:gd name="T36" fmla="*/ 42844475 w 601"/>
                  <a:gd name="T37" fmla="*/ 58491226 h 609"/>
                  <a:gd name="T38" fmla="*/ 35488787 w 601"/>
                  <a:gd name="T39" fmla="*/ 58491226 h 609"/>
                  <a:gd name="T40" fmla="*/ 30068655 w 601"/>
                  <a:gd name="T41" fmla="*/ 53961878 h 609"/>
                  <a:gd name="T42" fmla="*/ 30068655 w 601"/>
                  <a:gd name="T43" fmla="*/ 46585633 h 609"/>
                  <a:gd name="T44" fmla="*/ 30971771 w 601"/>
                  <a:gd name="T45" fmla="*/ 38433453 h 609"/>
                  <a:gd name="T46" fmla="*/ 30068655 w 601"/>
                  <a:gd name="T47" fmla="*/ 38433453 h 609"/>
                  <a:gd name="T48" fmla="*/ 58330360 w 601"/>
                  <a:gd name="T49" fmla="*/ 17340380 h 609"/>
                  <a:gd name="T50" fmla="*/ 54716819 w 601"/>
                  <a:gd name="T51" fmla="*/ 13716829 h 609"/>
                  <a:gd name="T52" fmla="*/ 58330360 w 601"/>
                  <a:gd name="T53" fmla="*/ 0 h 609"/>
                  <a:gd name="T54" fmla="*/ 61943901 w 601"/>
                  <a:gd name="T55" fmla="*/ 13716829 h 609"/>
                  <a:gd name="T56" fmla="*/ 19099426 w 601"/>
                  <a:gd name="T57" fmla="*/ 17340380 h 609"/>
                  <a:gd name="T58" fmla="*/ 15485886 w 601"/>
                  <a:gd name="T59" fmla="*/ 13716829 h 609"/>
                  <a:gd name="T60" fmla="*/ 19099426 w 601"/>
                  <a:gd name="T61" fmla="*/ 0 h 609"/>
                  <a:gd name="T62" fmla="*/ 22712608 w 601"/>
                  <a:gd name="T63" fmla="*/ 13716829 h 6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1" h="609">
                    <a:moveTo>
                      <a:pt x="572" y="608"/>
                    </a:moveTo>
                    <a:lnTo>
                      <a:pt x="572"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13" y="170"/>
                      <a:pt x="148" y="170"/>
                    </a:cubicBezTo>
                    <a:cubicBezTo>
                      <a:pt x="183"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15" y="141"/>
                      <a:pt x="515" y="106"/>
                    </a:cubicBezTo>
                    <a:cubicBezTo>
                      <a:pt x="515" y="78"/>
                      <a:pt x="515" y="78"/>
                      <a:pt x="515" y="78"/>
                    </a:cubicBezTo>
                    <a:cubicBezTo>
                      <a:pt x="572" y="78"/>
                      <a:pt x="572" y="78"/>
                      <a:pt x="572" y="78"/>
                    </a:cubicBezTo>
                    <a:cubicBezTo>
                      <a:pt x="593" y="78"/>
                      <a:pt x="600" y="92"/>
                      <a:pt x="600" y="106"/>
                    </a:cubicBezTo>
                    <a:cubicBezTo>
                      <a:pt x="600" y="580"/>
                      <a:pt x="600" y="580"/>
                      <a:pt x="600" y="580"/>
                    </a:cubicBezTo>
                    <a:cubicBezTo>
                      <a:pt x="600" y="594"/>
                      <a:pt x="593"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33" y="360"/>
                    </a:moveTo>
                    <a:lnTo>
                      <a:pt x="233" y="360"/>
                    </a:lnTo>
                    <a:cubicBezTo>
                      <a:pt x="275" y="360"/>
                      <a:pt x="275" y="360"/>
                      <a:pt x="275" y="360"/>
                    </a:cubicBezTo>
                    <a:cubicBezTo>
                      <a:pt x="275" y="325"/>
                      <a:pt x="275" y="325"/>
                      <a:pt x="275" y="325"/>
                    </a:cubicBezTo>
                    <a:cubicBezTo>
                      <a:pt x="275" y="304"/>
                      <a:pt x="282" y="297"/>
                      <a:pt x="304" y="297"/>
                    </a:cubicBezTo>
                    <a:cubicBezTo>
                      <a:pt x="318" y="297"/>
                      <a:pt x="332" y="304"/>
                      <a:pt x="332" y="325"/>
                    </a:cubicBezTo>
                    <a:cubicBezTo>
                      <a:pt x="332" y="360"/>
                      <a:pt x="332" y="360"/>
                      <a:pt x="332" y="360"/>
                    </a:cubicBezTo>
                    <a:cubicBezTo>
                      <a:pt x="367" y="360"/>
                      <a:pt x="367" y="360"/>
                      <a:pt x="367" y="360"/>
                    </a:cubicBezTo>
                    <a:cubicBezTo>
                      <a:pt x="381" y="360"/>
                      <a:pt x="395" y="375"/>
                      <a:pt x="395" y="389"/>
                    </a:cubicBezTo>
                    <a:cubicBezTo>
                      <a:pt x="395" y="403"/>
                      <a:pt x="381" y="417"/>
                      <a:pt x="367" y="417"/>
                    </a:cubicBezTo>
                    <a:cubicBezTo>
                      <a:pt x="332" y="417"/>
                      <a:pt x="332" y="417"/>
                      <a:pt x="332" y="417"/>
                    </a:cubicBezTo>
                    <a:cubicBezTo>
                      <a:pt x="332" y="452"/>
                      <a:pt x="332" y="452"/>
                      <a:pt x="332" y="452"/>
                    </a:cubicBezTo>
                    <a:cubicBezTo>
                      <a:pt x="332" y="474"/>
                      <a:pt x="318" y="481"/>
                      <a:pt x="304" y="481"/>
                    </a:cubicBezTo>
                    <a:cubicBezTo>
                      <a:pt x="282" y="481"/>
                      <a:pt x="275" y="474"/>
                      <a:pt x="275" y="452"/>
                    </a:cubicBezTo>
                    <a:cubicBezTo>
                      <a:pt x="275" y="417"/>
                      <a:pt x="275" y="417"/>
                      <a:pt x="275" y="417"/>
                    </a:cubicBezTo>
                    <a:cubicBezTo>
                      <a:pt x="233" y="417"/>
                      <a:pt x="233" y="417"/>
                      <a:pt x="233" y="417"/>
                    </a:cubicBezTo>
                    <a:cubicBezTo>
                      <a:pt x="219" y="417"/>
                      <a:pt x="204" y="403"/>
                      <a:pt x="204" y="389"/>
                    </a:cubicBezTo>
                    <a:cubicBezTo>
                      <a:pt x="204" y="375"/>
                      <a:pt x="219" y="360"/>
                      <a:pt x="233" y="360"/>
                    </a:cubicBezTo>
                    <a:close/>
                    <a:moveTo>
                      <a:pt x="240" y="297"/>
                    </a:moveTo>
                    <a:lnTo>
                      <a:pt x="240" y="297"/>
                    </a:lnTo>
                    <a:cubicBezTo>
                      <a:pt x="233" y="297"/>
                      <a:pt x="233" y="297"/>
                      <a:pt x="233" y="297"/>
                    </a:cubicBezTo>
                    <a:cubicBezTo>
                      <a:pt x="233" y="297"/>
                      <a:pt x="233" y="297"/>
                      <a:pt x="240" y="297"/>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9" y="0"/>
                      <a:pt x="176" y="14"/>
                      <a:pt x="176" y="28"/>
                    </a:cubicBezTo>
                    <a:cubicBezTo>
                      <a:pt x="176" y="106"/>
                      <a:pt x="176" y="106"/>
                      <a:pt x="176" y="106"/>
                    </a:cubicBezTo>
                    <a:cubicBezTo>
                      <a:pt x="176" y="120"/>
                      <a:pt x="169"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6" name="Freeform 55"/>
              <p:cNvSpPr>
                <a:spLocks noChangeArrowheads="1"/>
              </p:cNvSpPr>
              <p:nvPr/>
            </p:nvSpPr>
            <p:spPr bwMode="auto">
              <a:xfrm>
                <a:off x="2672558" y="3500437"/>
                <a:ext cx="215900" cy="219075"/>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7" name="Freeform 56"/>
              <p:cNvSpPr>
                <a:spLocks noChangeArrowheads="1"/>
              </p:cNvSpPr>
              <p:nvPr/>
            </p:nvSpPr>
            <p:spPr bwMode="auto">
              <a:xfrm>
                <a:off x="2301083" y="3500437"/>
                <a:ext cx="209550" cy="219075"/>
              </a:xfrm>
              <a:custGeom>
                <a:avLst/>
                <a:gdLst>
                  <a:gd name="T0" fmla="*/ 71923702 w 580"/>
                  <a:gd name="T1" fmla="*/ 71302258 h 609"/>
                  <a:gd name="T2" fmla="*/ 53518347 w 580"/>
                  <a:gd name="T3" fmla="*/ 67678707 h 609"/>
                  <a:gd name="T4" fmla="*/ 71923702 w 580"/>
                  <a:gd name="T5" fmla="*/ 64055516 h 609"/>
                  <a:gd name="T6" fmla="*/ 71923702 w 580"/>
                  <a:gd name="T7" fmla="*/ 71302258 h 609"/>
                  <a:gd name="T8" fmla="*/ 57173188 w 580"/>
                  <a:gd name="T9" fmla="*/ 60431965 h 609"/>
                  <a:gd name="T10" fmla="*/ 57173188 w 580"/>
                  <a:gd name="T11" fmla="*/ 75054951 h 609"/>
                  <a:gd name="T12" fmla="*/ 58086899 w 580"/>
                  <a:gd name="T13" fmla="*/ 75054951 h 609"/>
                  <a:gd name="T14" fmla="*/ 68268500 w 580"/>
                  <a:gd name="T15" fmla="*/ 78678142 h 609"/>
                  <a:gd name="T16" fmla="*/ 0 w 580"/>
                  <a:gd name="T17" fmla="*/ 75054951 h 609"/>
                  <a:gd name="T18" fmla="*/ 3654841 w 580"/>
                  <a:gd name="T19" fmla="*/ 7246742 h 609"/>
                  <a:gd name="T20" fmla="*/ 10051174 w 580"/>
                  <a:gd name="T21" fmla="*/ 10999436 h 609"/>
                  <a:gd name="T22" fmla="*/ 24801326 w 580"/>
                  <a:gd name="T23" fmla="*/ 10999436 h 609"/>
                  <a:gd name="T24" fmla="*/ 28586594 w 580"/>
                  <a:gd name="T25" fmla="*/ 7246742 h 609"/>
                  <a:gd name="T26" fmla="*/ 35896638 w 580"/>
                  <a:gd name="T27" fmla="*/ 18246178 h 609"/>
                  <a:gd name="T28" fmla="*/ 43336746 w 580"/>
                  <a:gd name="T29" fmla="*/ 7246742 h 609"/>
                  <a:gd name="T30" fmla="*/ 46991949 w 580"/>
                  <a:gd name="T31" fmla="*/ 10999436 h 609"/>
                  <a:gd name="T32" fmla="*/ 61742101 w 580"/>
                  <a:gd name="T33" fmla="*/ 10999436 h 609"/>
                  <a:gd name="T34" fmla="*/ 68268500 w 580"/>
                  <a:gd name="T35" fmla="*/ 7246742 h 609"/>
                  <a:gd name="T36" fmla="*/ 71923702 w 580"/>
                  <a:gd name="T37" fmla="*/ 60431965 h 609"/>
                  <a:gd name="T38" fmla="*/ 57173188 w 580"/>
                  <a:gd name="T39" fmla="*/ 60431965 h 609"/>
                  <a:gd name="T40" fmla="*/ 12922732 w 580"/>
                  <a:gd name="T41" fmla="*/ 65867111 h 609"/>
                  <a:gd name="T42" fmla="*/ 39681905 w 580"/>
                  <a:gd name="T43" fmla="*/ 63149718 h 609"/>
                  <a:gd name="T44" fmla="*/ 12922732 w 580"/>
                  <a:gd name="T45" fmla="*/ 60431965 h 609"/>
                  <a:gd name="T46" fmla="*/ 12922732 w 580"/>
                  <a:gd name="T47" fmla="*/ 65867111 h 609"/>
                  <a:gd name="T48" fmla="*/ 58086899 w 580"/>
                  <a:gd name="T49" fmla="*/ 28339815 h 609"/>
                  <a:gd name="T50" fmla="*/ 10051174 w 580"/>
                  <a:gd name="T51" fmla="*/ 31963007 h 609"/>
                  <a:gd name="T52" fmla="*/ 58086899 w 580"/>
                  <a:gd name="T53" fmla="*/ 35715700 h 609"/>
                  <a:gd name="T54" fmla="*/ 58086899 w 580"/>
                  <a:gd name="T55" fmla="*/ 28339815 h 609"/>
                  <a:gd name="T56" fmla="*/ 58086899 w 580"/>
                  <a:gd name="T57" fmla="*/ 43868240 h 609"/>
                  <a:gd name="T58" fmla="*/ 29500304 w 580"/>
                  <a:gd name="T59" fmla="*/ 43868240 h 609"/>
                  <a:gd name="T60" fmla="*/ 13836442 w 580"/>
                  <a:gd name="T61" fmla="*/ 43868240 h 609"/>
                  <a:gd name="T62" fmla="*/ 13836442 w 580"/>
                  <a:gd name="T63" fmla="*/ 51244484 h 609"/>
                  <a:gd name="T64" fmla="*/ 29500304 w 580"/>
                  <a:gd name="T65" fmla="*/ 51244484 h 609"/>
                  <a:gd name="T66" fmla="*/ 58086899 w 580"/>
                  <a:gd name="T67" fmla="*/ 51244484 h 609"/>
                  <a:gd name="T68" fmla="*/ 58086899 w 580"/>
                  <a:gd name="T69" fmla="*/ 43868240 h 609"/>
                  <a:gd name="T70" fmla="*/ 54432058 w 580"/>
                  <a:gd name="T71" fmla="*/ 14622627 h 609"/>
                  <a:gd name="T72" fmla="*/ 50646790 w 580"/>
                  <a:gd name="T73" fmla="*/ 3623191 h 609"/>
                  <a:gd name="T74" fmla="*/ 58086899 w 580"/>
                  <a:gd name="T75" fmla="*/ 3623191 h 609"/>
                  <a:gd name="T76" fmla="*/ 54432058 w 580"/>
                  <a:gd name="T77" fmla="*/ 14622627 h 609"/>
                  <a:gd name="T78" fmla="*/ 35896638 w 580"/>
                  <a:gd name="T79" fmla="*/ 14622627 h 609"/>
                  <a:gd name="T80" fmla="*/ 32241435 w 580"/>
                  <a:gd name="T81" fmla="*/ 3623191 h 609"/>
                  <a:gd name="T82" fmla="*/ 39681905 w 580"/>
                  <a:gd name="T83" fmla="*/ 3623191 h 609"/>
                  <a:gd name="T84" fmla="*/ 35896638 w 580"/>
                  <a:gd name="T85" fmla="*/ 14622627 h 609"/>
                  <a:gd name="T86" fmla="*/ 17491283 w 580"/>
                  <a:gd name="T87" fmla="*/ 14622627 h 609"/>
                  <a:gd name="T88" fmla="*/ 13836442 w 580"/>
                  <a:gd name="T89" fmla="*/ 3623191 h 609"/>
                  <a:gd name="T90" fmla="*/ 21146124 w 580"/>
                  <a:gd name="T91" fmla="*/ 3623191 h 609"/>
                  <a:gd name="T92" fmla="*/ 17491283 w 580"/>
                  <a:gd name="T93" fmla="*/ 1462262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8" name="Freeform 57"/>
              <p:cNvSpPr>
                <a:spLocks noChangeArrowheads="1"/>
              </p:cNvSpPr>
              <p:nvPr/>
            </p:nvSpPr>
            <p:spPr bwMode="auto">
              <a:xfrm>
                <a:off x="1921670" y="3500437"/>
                <a:ext cx="206375" cy="219075"/>
              </a:xfrm>
              <a:custGeom>
                <a:avLst/>
                <a:gdLst>
                  <a:gd name="T0" fmla="*/ 70567284 w 573"/>
                  <a:gd name="T1" fmla="*/ 71302258 h 609"/>
                  <a:gd name="T2" fmla="*/ 66805352 w 573"/>
                  <a:gd name="T3" fmla="*/ 75054951 h 609"/>
                  <a:gd name="T4" fmla="*/ 59541168 w 573"/>
                  <a:gd name="T5" fmla="*/ 75054951 h 609"/>
                  <a:gd name="T6" fmla="*/ 55908896 w 573"/>
                  <a:gd name="T7" fmla="*/ 71302258 h 609"/>
                  <a:gd name="T8" fmla="*/ 55908896 w 573"/>
                  <a:gd name="T9" fmla="*/ 64055516 h 609"/>
                  <a:gd name="T10" fmla="*/ 59541168 w 573"/>
                  <a:gd name="T11" fmla="*/ 60431965 h 609"/>
                  <a:gd name="T12" fmla="*/ 66805352 w 573"/>
                  <a:gd name="T13" fmla="*/ 60431965 h 609"/>
                  <a:gd name="T14" fmla="*/ 70567284 w 573"/>
                  <a:gd name="T15" fmla="*/ 64055516 h 609"/>
                  <a:gd name="T16" fmla="*/ 70567284 w 573"/>
                  <a:gd name="T17" fmla="*/ 71302258 h 609"/>
                  <a:gd name="T18" fmla="*/ 63173440 w 573"/>
                  <a:gd name="T19" fmla="*/ 53056080 h 609"/>
                  <a:gd name="T20" fmla="*/ 48515053 w 573"/>
                  <a:gd name="T21" fmla="*/ 67678707 h 609"/>
                  <a:gd name="T22" fmla="*/ 55908896 w 573"/>
                  <a:gd name="T23" fmla="*/ 78678142 h 609"/>
                  <a:gd name="T24" fmla="*/ 0 w 573"/>
                  <a:gd name="T25" fmla="*/ 75054951 h 609"/>
                  <a:gd name="T26" fmla="*/ 3632272 w 573"/>
                  <a:gd name="T27" fmla="*/ 7246742 h 609"/>
                  <a:gd name="T28" fmla="*/ 9988478 w 573"/>
                  <a:gd name="T29" fmla="*/ 10999436 h 609"/>
                  <a:gd name="T30" fmla="*/ 24646866 w 573"/>
                  <a:gd name="T31" fmla="*/ 10999436 h 609"/>
                  <a:gd name="T32" fmla="*/ 28408437 w 573"/>
                  <a:gd name="T33" fmla="*/ 7246742 h 609"/>
                  <a:gd name="T34" fmla="*/ 35672981 w 573"/>
                  <a:gd name="T35" fmla="*/ 18246178 h 609"/>
                  <a:gd name="T36" fmla="*/ 43066825 w 573"/>
                  <a:gd name="T37" fmla="*/ 7246742 h 609"/>
                  <a:gd name="T38" fmla="*/ 46699097 w 573"/>
                  <a:gd name="T39" fmla="*/ 10999436 h 609"/>
                  <a:gd name="T40" fmla="*/ 61357124 w 573"/>
                  <a:gd name="T41" fmla="*/ 10999436 h 609"/>
                  <a:gd name="T42" fmla="*/ 66805352 w 573"/>
                  <a:gd name="T43" fmla="*/ 7246742 h 609"/>
                  <a:gd name="T44" fmla="*/ 70567284 w 573"/>
                  <a:gd name="T45" fmla="*/ 60431965 h 609"/>
                  <a:gd name="T46" fmla="*/ 9988478 w 573"/>
                  <a:gd name="T47" fmla="*/ 63149718 h 609"/>
                  <a:gd name="T48" fmla="*/ 9988478 w 573"/>
                  <a:gd name="T49" fmla="*/ 63149718 h 609"/>
                  <a:gd name="T50" fmla="*/ 35672981 w 573"/>
                  <a:gd name="T51" fmla="*/ 65867111 h 609"/>
                  <a:gd name="T52" fmla="*/ 39434553 w 573"/>
                  <a:gd name="T53" fmla="*/ 63149718 h 609"/>
                  <a:gd name="T54" fmla="*/ 39434553 w 573"/>
                  <a:gd name="T55" fmla="*/ 63149718 h 609"/>
                  <a:gd name="T56" fmla="*/ 35672981 w 573"/>
                  <a:gd name="T57" fmla="*/ 60431965 h 609"/>
                  <a:gd name="T58" fmla="*/ 9988478 w 573"/>
                  <a:gd name="T59" fmla="*/ 63149718 h 609"/>
                  <a:gd name="T60" fmla="*/ 13750410 w 573"/>
                  <a:gd name="T61" fmla="*/ 51244484 h 609"/>
                  <a:gd name="T62" fmla="*/ 35672981 w 573"/>
                  <a:gd name="T63" fmla="*/ 51244484 h 609"/>
                  <a:gd name="T64" fmla="*/ 41250869 w 573"/>
                  <a:gd name="T65" fmla="*/ 51244484 h 609"/>
                  <a:gd name="T66" fmla="*/ 48515053 w 573"/>
                  <a:gd name="T67" fmla="*/ 47491791 h 609"/>
                  <a:gd name="T68" fmla="*/ 36580959 w 573"/>
                  <a:gd name="T69" fmla="*/ 43868240 h 609"/>
                  <a:gd name="T70" fmla="*/ 29316415 w 573"/>
                  <a:gd name="T71" fmla="*/ 43868240 h 609"/>
                  <a:gd name="T72" fmla="*/ 9988478 w 573"/>
                  <a:gd name="T73" fmla="*/ 47491791 h 609"/>
                  <a:gd name="T74" fmla="*/ 57725212 w 573"/>
                  <a:gd name="T75" fmla="*/ 28339815 h 609"/>
                  <a:gd name="T76" fmla="*/ 13750410 w 573"/>
                  <a:gd name="T77" fmla="*/ 28339815 h 609"/>
                  <a:gd name="T78" fmla="*/ 13750410 w 573"/>
                  <a:gd name="T79" fmla="*/ 35715700 h 609"/>
                  <a:gd name="T80" fmla="*/ 61357124 w 573"/>
                  <a:gd name="T81" fmla="*/ 31963007 h 609"/>
                  <a:gd name="T82" fmla="*/ 54092940 w 573"/>
                  <a:gd name="T83" fmla="*/ 14622627 h 609"/>
                  <a:gd name="T84" fmla="*/ 50331009 w 573"/>
                  <a:gd name="T85" fmla="*/ 10999436 h 609"/>
                  <a:gd name="T86" fmla="*/ 54092940 w 573"/>
                  <a:gd name="T87" fmla="*/ 0 h 609"/>
                  <a:gd name="T88" fmla="*/ 57725212 w 573"/>
                  <a:gd name="T89" fmla="*/ 10999436 h 609"/>
                  <a:gd name="T90" fmla="*/ 35672981 w 573"/>
                  <a:gd name="T91" fmla="*/ 14622627 h 609"/>
                  <a:gd name="T92" fmla="*/ 32040709 w 573"/>
                  <a:gd name="T93" fmla="*/ 10999436 h 609"/>
                  <a:gd name="T94" fmla="*/ 35672981 w 573"/>
                  <a:gd name="T95" fmla="*/ 0 h 609"/>
                  <a:gd name="T96" fmla="*/ 39434553 w 573"/>
                  <a:gd name="T97" fmla="*/ 10999436 h 609"/>
                  <a:gd name="T98" fmla="*/ 17382322 w 573"/>
                  <a:gd name="T99" fmla="*/ 14622627 h 609"/>
                  <a:gd name="T100" fmla="*/ 13750410 w 573"/>
                  <a:gd name="T101" fmla="*/ 10999436 h 609"/>
                  <a:gd name="T102" fmla="*/ 17382322 w 573"/>
                  <a:gd name="T103" fmla="*/ 0 h 609"/>
                  <a:gd name="T104" fmla="*/ 21014594 w 573"/>
                  <a:gd name="T105" fmla="*/ 10999436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3" h="609">
                    <a:moveTo>
                      <a:pt x="544" y="551"/>
                    </a:moveTo>
                    <a:lnTo>
                      <a:pt x="544" y="551"/>
                    </a:lnTo>
                    <a:cubicBezTo>
                      <a:pt x="515" y="551"/>
                      <a:pt x="515" y="551"/>
                      <a:pt x="515" y="551"/>
                    </a:cubicBezTo>
                    <a:cubicBezTo>
                      <a:pt x="515" y="580"/>
                      <a:pt x="515" y="580"/>
                      <a:pt x="515" y="580"/>
                    </a:cubicBezTo>
                    <a:cubicBezTo>
                      <a:pt x="515" y="594"/>
                      <a:pt x="508" y="608"/>
                      <a:pt x="487" y="608"/>
                    </a:cubicBezTo>
                    <a:cubicBezTo>
                      <a:pt x="473" y="608"/>
                      <a:pt x="459" y="594"/>
                      <a:pt x="459" y="580"/>
                    </a:cubicBezTo>
                    <a:cubicBezTo>
                      <a:pt x="459" y="551"/>
                      <a:pt x="459" y="551"/>
                      <a:pt x="459" y="551"/>
                    </a:cubicBezTo>
                    <a:cubicBezTo>
                      <a:pt x="431" y="551"/>
                      <a:pt x="431" y="551"/>
                      <a:pt x="431" y="551"/>
                    </a:cubicBezTo>
                    <a:cubicBezTo>
                      <a:pt x="417" y="551"/>
                      <a:pt x="402" y="537"/>
                      <a:pt x="402" y="523"/>
                    </a:cubicBezTo>
                    <a:cubicBezTo>
                      <a:pt x="402" y="502"/>
                      <a:pt x="417" y="495"/>
                      <a:pt x="431" y="495"/>
                    </a:cubicBezTo>
                    <a:cubicBezTo>
                      <a:pt x="459" y="495"/>
                      <a:pt x="459" y="495"/>
                      <a:pt x="459" y="495"/>
                    </a:cubicBezTo>
                    <a:cubicBezTo>
                      <a:pt x="459" y="467"/>
                      <a:pt x="459" y="467"/>
                      <a:pt x="459" y="467"/>
                    </a:cubicBezTo>
                    <a:cubicBezTo>
                      <a:pt x="459" y="445"/>
                      <a:pt x="473" y="438"/>
                      <a:pt x="487" y="438"/>
                    </a:cubicBezTo>
                    <a:cubicBezTo>
                      <a:pt x="508" y="438"/>
                      <a:pt x="515" y="445"/>
                      <a:pt x="515" y="467"/>
                    </a:cubicBezTo>
                    <a:cubicBezTo>
                      <a:pt x="515" y="495"/>
                      <a:pt x="515" y="495"/>
                      <a:pt x="515" y="495"/>
                    </a:cubicBezTo>
                    <a:cubicBezTo>
                      <a:pt x="544" y="495"/>
                      <a:pt x="544" y="495"/>
                      <a:pt x="544" y="495"/>
                    </a:cubicBezTo>
                    <a:cubicBezTo>
                      <a:pt x="565" y="495"/>
                      <a:pt x="572" y="502"/>
                      <a:pt x="572" y="523"/>
                    </a:cubicBezTo>
                    <a:cubicBezTo>
                      <a:pt x="572" y="537"/>
                      <a:pt x="565" y="551"/>
                      <a:pt x="544" y="551"/>
                    </a:cubicBezTo>
                    <a:close/>
                    <a:moveTo>
                      <a:pt x="487" y="410"/>
                    </a:moveTo>
                    <a:lnTo>
                      <a:pt x="487" y="410"/>
                    </a:lnTo>
                    <a:cubicBezTo>
                      <a:pt x="459" y="410"/>
                      <a:pt x="431" y="431"/>
                      <a:pt x="431" y="467"/>
                    </a:cubicBezTo>
                    <a:cubicBezTo>
                      <a:pt x="402" y="467"/>
                      <a:pt x="374" y="488"/>
                      <a:pt x="374" y="523"/>
                    </a:cubicBezTo>
                    <a:cubicBezTo>
                      <a:pt x="374" y="551"/>
                      <a:pt x="402" y="580"/>
                      <a:pt x="431" y="580"/>
                    </a:cubicBezTo>
                    <a:cubicBezTo>
                      <a:pt x="431" y="608"/>
                      <a:pt x="431" y="608"/>
                      <a:pt x="431"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99"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0"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1" y="141"/>
                      <a:pt x="417" y="141"/>
                    </a:cubicBezTo>
                    <a:cubicBezTo>
                      <a:pt x="445" y="141"/>
                      <a:pt x="473" y="120"/>
                      <a:pt x="473" y="85"/>
                    </a:cubicBezTo>
                    <a:cubicBezTo>
                      <a:pt x="473" y="56"/>
                      <a:pt x="473" y="56"/>
                      <a:pt x="473" y="56"/>
                    </a:cubicBezTo>
                    <a:cubicBezTo>
                      <a:pt x="515" y="56"/>
                      <a:pt x="515" y="56"/>
                      <a:pt x="515" y="56"/>
                    </a:cubicBezTo>
                    <a:cubicBezTo>
                      <a:pt x="537" y="56"/>
                      <a:pt x="544" y="71"/>
                      <a:pt x="544" y="85"/>
                    </a:cubicBezTo>
                    <a:cubicBezTo>
                      <a:pt x="544" y="467"/>
                      <a:pt x="544" y="467"/>
                      <a:pt x="544" y="467"/>
                    </a:cubicBezTo>
                    <a:cubicBezTo>
                      <a:pt x="544" y="431"/>
                      <a:pt x="523" y="410"/>
                      <a:pt x="487" y="410"/>
                    </a:cubicBezTo>
                    <a:close/>
                    <a:moveTo>
                      <a:pt x="77" y="488"/>
                    </a:moveTo>
                    <a:lnTo>
                      <a:pt x="77" y="488"/>
                    </a:lnTo>
                    <a:cubicBezTo>
                      <a:pt x="77" y="502"/>
                      <a:pt x="84" y="509"/>
                      <a:pt x="99" y="509"/>
                    </a:cubicBezTo>
                    <a:cubicBezTo>
                      <a:pt x="275" y="509"/>
                      <a:pt x="275" y="509"/>
                      <a:pt x="275" y="509"/>
                    </a:cubicBezTo>
                    <a:cubicBezTo>
                      <a:pt x="289" y="509"/>
                      <a:pt x="304" y="502"/>
                      <a:pt x="304" y="488"/>
                    </a:cubicBezTo>
                    <a:cubicBezTo>
                      <a:pt x="304" y="474"/>
                      <a:pt x="289" y="467"/>
                      <a:pt x="275" y="467"/>
                    </a:cubicBezTo>
                    <a:cubicBezTo>
                      <a:pt x="99" y="467"/>
                      <a:pt x="99" y="467"/>
                      <a:pt x="99" y="467"/>
                    </a:cubicBezTo>
                    <a:cubicBezTo>
                      <a:pt x="84" y="467"/>
                      <a:pt x="77" y="474"/>
                      <a:pt x="77" y="488"/>
                    </a:cubicBezTo>
                    <a:close/>
                    <a:moveTo>
                      <a:pt x="106" y="396"/>
                    </a:moveTo>
                    <a:lnTo>
                      <a:pt x="106" y="396"/>
                    </a:lnTo>
                    <a:cubicBezTo>
                      <a:pt x="226" y="396"/>
                      <a:pt x="226" y="396"/>
                      <a:pt x="226" y="396"/>
                    </a:cubicBezTo>
                    <a:cubicBezTo>
                      <a:pt x="275" y="396"/>
                      <a:pt x="275" y="396"/>
                      <a:pt x="275" y="396"/>
                    </a:cubicBezTo>
                    <a:cubicBezTo>
                      <a:pt x="282" y="396"/>
                      <a:pt x="282" y="396"/>
                      <a:pt x="282" y="396"/>
                    </a:cubicBezTo>
                    <a:cubicBezTo>
                      <a:pt x="318" y="396"/>
                      <a:pt x="318" y="396"/>
                      <a:pt x="318" y="396"/>
                    </a:cubicBezTo>
                    <a:cubicBezTo>
                      <a:pt x="346" y="396"/>
                      <a:pt x="346" y="396"/>
                      <a:pt x="346" y="396"/>
                    </a:cubicBezTo>
                    <a:cubicBezTo>
                      <a:pt x="367" y="396"/>
                      <a:pt x="374" y="389"/>
                      <a:pt x="374" y="367"/>
                    </a:cubicBezTo>
                    <a:cubicBezTo>
                      <a:pt x="374" y="353"/>
                      <a:pt x="367" y="339"/>
                      <a:pt x="346" y="339"/>
                    </a:cubicBezTo>
                    <a:cubicBezTo>
                      <a:pt x="282" y="339"/>
                      <a:pt x="282" y="339"/>
                      <a:pt x="282" y="339"/>
                    </a:cubicBezTo>
                    <a:cubicBezTo>
                      <a:pt x="275" y="339"/>
                      <a:pt x="275" y="339"/>
                      <a:pt x="275" y="339"/>
                    </a:cubicBezTo>
                    <a:cubicBezTo>
                      <a:pt x="226" y="339"/>
                      <a:pt x="226" y="339"/>
                      <a:pt x="226" y="339"/>
                    </a:cubicBezTo>
                    <a:cubicBezTo>
                      <a:pt x="106" y="339"/>
                      <a:pt x="106" y="339"/>
                      <a:pt x="106" y="339"/>
                    </a:cubicBezTo>
                    <a:cubicBezTo>
                      <a:pt x="84" y="339"/>
                      <a:pt x="77" y="353"/>
                      <a:pt x="77" y="367"/>
                    </a:cubicBezTo>
                    <a:cubicBezTo>
                      <a:pt x="77" y="389"/>
                      <a:pt x="84" y="396"/>
                      <a:pt x="106" y="396"/>
                    </a:cubicBezTo>
                    <a:close/>
                    <a:moveTo>
                      <a:pt x="445" y="219"/>
                    </a:moveTo>
                    <a:lnTo>
                      <a:pt x="445" y="219"/>
                    </a:lnTo>
                    <a:cubicBezTo>
                      <a:pt x="106" y="219"/>
                      <a:pt x="106" y="219"/>
                      <a:pt x="106" y="219"/>
                    </a:cubicBezTo>
                    <a:cubicBezTo>
                      <a:pt x="84" y="219"/>
                      <a:pt x="77" y="233"/>
                      <a:pt x="77" y="247"/>
                    </a:cubicBezTo>
                    <a:cubicBezTo>
                      <a:pt x="77" y="262"/>
                      <a:pt x="84" y="276"/>
                      <a:pt x="106" y="276"/>
                    </a:cubicBezTo>
                    <a:cubicBezTo>
                      <a:pt x="445" y="276"/>
                      <a:pt x="445" y="276"/>
                      <a:pt x="445" y="276"/>
                    </a:cubicBezTo>
                    <a:cubicBezTo>
                      <a:pt x="459" y="276"/>
                      <a:pt x="473" y="262"/>
                      <a:pt x="473" y="247"/>
                    </a:cubicBezTo>
                    <a:cubicBezTo>
                      <a:pt x="473" y="233"/>
                      <a:pt x="459" y="219"/>
                      <a:pt x="445" y="219"/>
                    </a:cubicBezTo>
                    <a:close/>
                    <a:moveTo>
                      <a:pt x="417" y="113"/>
                    </a:moveTo>
                    <a:lnTo>
                      <a:pt x="417" y="113"/>
                    </a:lnTo>
                    <a:cubicBezTo>
                      <a:pt x="395" y="113"/>
                      <a:pt x="388" y="106"/>
                      <a:pt x="388" y="85"/>
                    </a:cubicBezTo>
                    <a:cubicBezTo>
                      <a:pt x="388" y="28"/>
                      <a:pt x="388" y="28"/>
                      <a:pt x="388" y="28"/>
                    </a:cubicBezTo>
                    <a:cubicBezTo>
                      <a:pt x="388" y="14"/>
                      <a:pt x="395"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54" y="113"/>
                      <a:pt x="247" y="106"/>
                      <a:pt x="247" y="85"/>
                    </a:cubicBezTo>
                    <a:cubicBezTo>
                      <a:pt x="247" y="28"/>
                      <a:pt x="247" y="28"/>
                      <a:pt x="247" y="28"/>
                    </a:cubicBezTo>
                    <a:cubicBezTo>
                      <a:pt x="247" y="14"/>
                      <a:pt x="254"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13" y="113"/>
                      <a:pt x="106" y="106"/>
                      <a:pt x="106" y="85"/>
                    </a:cubicBezTo>
                    <a:cubicBezTo>
                      <a:pt x="106" y="28"/>
                      <a:pt x="106" y="28"/>
                      <a:pt x="106" y="28"/>
                    </a:cubicBezTo>
                    <a:cubicBezTo>
                      <a:pt x="106" y="14"/>
                      <a:pt x="113"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9" name="Freeform 58"/>
              <p:cNvSpPr>
                <a:spLocks noChangeArrowheads="1"/>
              </p:cNvSpPr>
              <p:nvPr/>
            </p:nvSpPr>
            <p:spPr bwMode="auto">
              <a:xfrm>
                <a:off x="1543845" y="3498849"/>
                <a:ext cx="206375" cy="217488"/>
              </a:xfrm>
              <a:custGeom>
                <a:avLst/>
                <a:gdLst>
                  <a:gd name="T0" fmla="*/ 68751328 w 573"/>
                  <a:gd name="T1" fmla="*/ 67348302 h 602"/>
                  <a:gd name="T2" fmla="*/ 74199556 w 573"/>
                  <a:gd name="T3" fmla="*/ 74657633 h 602"/>
                  <a:gd name="T4" fmla="*/ 67713690 w 573"/>
                  <a:gd name="T5" fmla="*/ 77529053 h 602"/>
                  <a:gd name="T6" fmla="*/ 58633190 w 573"/>
                  <a:gd name="T7" fmla="*/ 77529053 h 602"/>
                  <a:gd name="T8" fmla="*/ 52147325 w 573"/>
                  <a:gd name="T9" fmla="*/ 74657633 h 602"/>
                  <a:gd name="T10" fmla="*/ 57725212 w 573"/>
                  <a:gd name="T11" fmla="*/ 67348302 h 602"/>
                  <a:gd name="T12" fmla="*/ 52147325 w 573"/>
                  <a:gd name="T13" fmla="*/ 59908912 h 602"/>
                  <a:gd name="T14" fmla="*/ 58633190 w 573"/>
                  <a:gd name="T15" fmla="*/ 58081579 h 602"/>
                  <a:gd name="T16" fmla="*/ 67713690 w 573"/>
                  <a:gd name="T17" fmla="*/ 58081579 h 602"/>
                  <a:gd name="T18" fmla="*/ 74199556 w 573"/>
                  <a:gd name="T19" fmla="*/ 59908912 h 602"/>
                  <a:gd name="T20" fmla="*/ 68751328 w 573"/>
                  <a:gd name="T21" fmla="*/ 67348302 h 602"/>
                  <a:gd name="T22" fmla="*/ 64989396 w 573"/>
                  <a:gd name="T23" fmla="*/ 55340580 h 602"/>
                  <a:gd name="T24" fmla="*/ 61357124 w 573"/>
                  <a:gd name="T25" fmla="*/ 55340580 h 602"/>
                  <a:gd name="T26" fmla="*/ 48515053 w 573"/>
                  <a:gd name="T27" fmla="*/ 59908912 h 602"/>
                  <a:gd name="T28" fmla="*/ 53055303 w 573"/>
                  <a:gd name="T29" fmla="*/ 67348302 h 602"/>
                  <a:gd name="T30" fmla="*/ 50331009 w 573"/>
                  <a:gd name="T31" fmla="*/ 70089301 h 602"/>
                  <a:gd name="T32" fmla="*/ 49423031 w 573"/>
                  <a:gd name="T33" fmla="*/ 78442719 h 602"/>
                  <a:gd name="T34" fmla="*/ 0 w 573"/>
                  <a:gd name="T35" fmla="*/ 74657633 h 602"/>
                  <a:gd name="T36" fmla="*/ 3632272 w 573"/>
                  <a:gd name="T37" fmla="*/ 7308970 h 602"/>
                  <a:gd name="T38" fmla="*/ 9080500 w 573"/>
                  <a:gd name="T39" fmla="*/ 11094056 h 602"/>
                  <a:gd name="T40" fmla="*/ 23738527 w 573"/>
                  <a:gd name="T41" fmla="*/ 11094056 h 602"/>
                  <a:gd name="T42" fmla="*/ 27370800 w 573"/>
                  <a:gd name="T43" fmla="*/ 7308970 h 602"/>
                  <a:gd name="T44" fmla="*/ 34764643 w 573"/>
                  <a:gd name="T45" fmla="*/ 18403387 h 602"/>
                  <a:gd name="T46" fmla="*/ 42158847 w 573"/>
                  <a:gd name="T47" fmla="*/ 7308970 h 602"/>
                  <a:gd name="T48" fmla="*/ 45791119 w 573"/>
                  <a:gd name="T49" fmla="*/ 11094056 h 602"/>
                  <a:gd name="T50" fmla="*/ 60449146 w 573"/>
                  <a:gd name="T51" fmla="*/ 11094056 h 602"/>
                  <a:gd name="T52" fmla="*/ 66805352 w 573"/>
                  <a:gd name="T53" fmla="*/ 7308970 h 602"/>
                  <a:gd name="T54" fmla="*/ 70567284 w 573"/>
                  <a:gd name="T55" fmla="*/ 52599581 h 602"/>
                  <a:gd name="T56" fmla="*/ 45791119 w 573"/>
                  <a:gd name="T57" fmla="*/ 47900829 h 602"/>
                  <a:gd name="T58" fmla="*/ 42158847 w 573"/>
                  <a:gd name="T59" fmla="*/ 44246163 h 602"/>
                  <a:gd name="T60" fmla="*/ 29316415 w 573"/>
                  <a:gd name="T61" fmla="*/ 44246163 h 602"/>
                  <a:gd name="T62" fmla="*/ 9080500 w 573"/>
                  <a:gd name="T63" fmla="*/ 47900829 h 602"/>
                  <a:gd name="T64" fmla="*/ 29316415 w 573"/>
                  <a:gd name="T65" fmla="*/ 51685915 h 602"/>
                  <a:gd name="T66" fmla="*/ 42158847 w 573"/>
                  <a:gd name="T67" fmla="*/ 51685915 h 602"/>
                  <a:gd name="T68" fmla="*/ 9080500 w 573"/>
                  <a:gd name="T69" fmla="*/ 63693998 h 602"/>
                  <a:gd name="T70" fmla="*/ 12712412 w 573"/>
                  <a:gd name="T71" fmla="*/ 66434636 h 602"/>
                  <a:gd name="T72" fmla="*/ 38396915 w 573"/>
                  <a:gd name="T73" fmla="*/ 63693998 h 602"/>
                  <a:gd name="T74" fmla="*/ 12712412 w 573"/>
                  <a:gd name="T75" fmla="*/ 59908912 h 602"/>
                  <a:gd name="T76" fmla="*/ 56817235 w 573"/>
                  <a:gd name="T77" fmla="*/ 28583776 h 602"/>
                  <a:gd name="T78" fmla="*/ 12712412 w 573"/>
                  <a:gd name="T79" fmla="*/ 28583776 h 602"/>
                  <a:gd name="T80" fmla="*/ 12712412 w 573"/>
                  <a:gd name="T81" fmla="*/ 36023527 h 602"/>
                  <a:gd name="T82" fmla="*/ 60449146 w 573"/>
                  <a:gd name="T83" fmla="*/ 32238441 h 602"/>
                  <a:gd name="T84" fmla="*/ 53055303 w 573"/>
                  <a:gd name="T85" fmla="*/ 14748721 h 602"/>
                  <a:gd name="T86" fmla="*/ 49423031 w 573"/>
                  <a:gd name="T87" fmla="*/ 11094056 h 602"/>
                  <a:gd name="T88" fmla="*/ 53055303 w 573"/>
                  <a:gd name="T89" fmla="*/ 0 h 602"/>
                  <a:gd name="T90" fmla="*/ 56817235 w 573"/>
                  <a:gd name="T91" fmla="*/ 11094056 h 602"/>
                  <a:gd name="T92" fmla="*/ 34764643 w 573"/>
                  <a:gd name="T93" fmla="*/ 14748721 h 602"/>
                  <a:gd name="T94" fmla="*/ 31132731 w 573"/>
                  <a:gd name="T95" fmla="*/ 11094056 h 602"/>
                  <a:gd name="T96" fmla="*/ 34764643 w 573"/>
                  <a:gd name="T97" fmla="*/ 0 h 602"/>
                  <a:gd name="T98" fmla="*/ 38396915 w 573"/>
                  <a:gd name="T99" fmla="*/ 11094056 h 602"/>
                  <a:gd name="T100" fmla="*/ 16474344 w 573"/>
                  <a:gd name="T101" fmla="*/ 14748721 h 602"/>
                  <a:gd name="T102" fmla="*/ 12712412 w 573"/>
                  <a:gd name="T103" fmla="*/ 11094056 h 602"/>
                  <a:gd name="T104" fmla="*/ 16474344 w 573"/>
                  <a:gd name="T105" fmla="*/ 0 h 602"/>
                  <a:gd name="T106" fmla="*/ 20106616 w 573"/>
                  <a:gd name="T107" fmla="*/ 11094056 h 6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3" h="602">
                    <a:moveTo>
                      <a:pt x="530" y="516"/>
                    </a:moveTo>
                    <a:lnTo>
                      <a:pt x="530" y="516"/>
                    </a:lnTo>
                    <a:cubicBezTo>
                      <a:pt x="565" y="558"/>
                      <a:pt x="565" y="558"/>
                      <a:pt x="565" y="558"/>
                    </a:cubicBezTo>
                    <a:cubicBezTo>
                      <a:pt x="572" y="558"/>
                      <a:pt x="572" y="565"/>
                      <a:pt x="572" y="572"/>
                    </a:cubicBezTo>
                    <a:cubicBezTo>
                      <a:pt x="572" y="594"/>
                      <a:pt x="558" y="601"/>
                      <a:pt x="544" y="601"/>
                    </a:cubicBezTo>
                    <a:cubicBezTo>
                      <a:pt x="537" y="601"/>
                      <a:pt x="530" y="601"/>
                      <a:pt x="522" y="594"/>
                    </a:cubicBezTo>
                    <a:cubicBezTo>
                      <a:pt x="487" y="558"/>
                      <a:pt x="487" y="558"/>
                      <a:pt x="487" y="558"/>
                    </a:cubicBezTo>
                    <a:cubicBezTo>
                      <a:pt x="452" y="594"/>
                      <a:pt x="452" y="594"/>
                      <a:pt x="452" y="594"/>
                    </a:cubicBezTo>
                    <a:cubicBezTo>
                      <a:pt x="445" y="601"/>
                      <a:pt x="438" y="601"/>
                      <a:pt x="431" y="601"/>
                    </a:cubicBezTo>
                    <a:cubicBezTo>
                      <a:pt x="417" y="601"/>
                      <a:pt x="402" y="594"/>
                      <a:pt x="402" y="572"/>
                    </a:cubicBezTo>
                    <a:cubicBezTo>
                      <a:pt x="402" y="565"/>
                      <a:pt x="402" y="558"/>
                      <a:pt x="409" y="558"/>
                    </a:cubicBezTo>
                    <a:cubicBezTo>
                      <a:pt x="445" y="516"/>
                      <a:pt x="445" y="516"/>
                      <a:pt x="445" y="516"/>
                    </a:cubicBezTo>
                    <a:cubicBezTo>
                      <a:pt x="409" y="481"/>
                      <a:pt x="409" y="481"/>
                      <a:pt x="409" y="481"/>
                    </a:cubicBezTo>
                    <a:cubicBezTo>
                      <a:pt x="402" y="474"/>
                      <a:pt x="402" y="467"/>
                      <a:pt x="402" y="459"/>
                    </a:cubicBezTo>
                    <a:cubicBezTo>
                      <a:pt x="402" y="445"/>
                      <a:pt x="417" y="431"/>
                      <a:pt x="431" y="431"/>
                    </a:cubicBezTo>
                    <a:cubicBezTo>
                      <a:pt x="438" y="431"/>
                      <a:pt x="445" y="438"/>
                      <a:pt x="452" y="445"/>
                    </a:cubicBezTo>
                    <a:cubicBezTo>
                      <a:pt x="487" y="481"/>
                      <a:pt x="487" y="481"/>
                      <a:pt x="487" y="481"/>
                    </a:cubicBezTo>
                    <a:cubicBezTo>
                      <a:pt x="522" y="445"/>
                      <a:pt x="522" y="445"/>
                      <a:pt x="522" y="445"/>
                    </a:cubicBezTo>
                    <a:cubicBezTo>
                      <a:pt x="530" y="438"/>
                      <a:pt x="537" y="431"/>
                      <a:pt x="544" y="431"/>
                    </a:cubicBezTo>
                    <a:cubicBezTo>
                      <a:pt x="558" y="431"/>
                      <a:pt x="572" y="445"/>
                      <a:pt x="572" y="459"/>
                    </a:cubicBezTo>
                    <a:cubicBezTo>
                      <a:pt x="572" y="467"/>
                      <a:pt x="572" y="474"/>
                      <a:pt x="565" y="481"/>
                    </a:cubicBezTo>
                    <a:lnTo>
                      <a:pt x="530" y="516"/>
                    </a:lnTo>
                    <a:close/>
                    <a:moveTo>
                      <a:pt x="501" y="424"/>
                    </a:moveTo>
                    <a:lnTo>
                      <a:pt x="501" y="424"/>
                    </a:lnTo>
                    <a:cubicBezTo>
                      <a:pt x="487" y="438"/>
                      <a:pt x="487" y="438"/>
                      <a:pt x="487" y="438"/>
                    </a:cubicBezTo>
                    <a:cubicBezTo>
                      <a:pt x="473" y="424"/>
                      <a:pt x="473" y="424"/>
                      <a:pt x="473" y="424"/>
                    </a:cubicBezTo>
                    <a:cubicBezTo>
                      <a:pt x="459" y="410"/>
                      <a:pt x="445" y="403"/>
                      <a:pt x="431" y="403"/>
                    </a:cubicBezTo>
                    <a:cubicBezTo>
                      <a:pt x="402" y="403"/>
                      <a:pt x="374" y="431"/>
                      <a:pt x="374" y="459"/>
                    </a:cubicBezTo>
                    <a:cubicBezTo>
                      <a:pt x="374" y="481"/>
                      <a:pt x="381" y="495"/>
                      <a:pt x="388" y="502"/>
                    </a:cubicBezTo>
                    <a:cubicBezTo>
                      <a:pt x="409" y="516"/>
                      <a:pt x="409" y="516"/>
                      <a:pt x="409" y="516"/>
                    </a:cubicBezTo>
                    <a:cubicBezTo>
                      <a:pt x="388" y="537"/>
                      <a:pt x="388" y="537"/>
                      <a:pt x="388" y="537"/>
                    </a:cubicBezTo>
                    <a:cubicBezTo>
                      <a:pt x="381" y="544"/>
                      <a:pt x="374" y="558"/>
                      <a:pt x="374" y="572"/>
                    </a:cubicBezTo>
                    <a:cubicBezTo>
                      <a:pt x="374" y="587"/>
                      <a:pt x="374" y="594"/>
                      <a:pt x="381" y="601"/>
                    </a:cubicBezTo>
                    <a:cubicBezTo>
                      <a:pt x="28" y="601"/>
                      <a:pt x="28" y="601"/>
                      <a:pt x="28" y="601"/>
                    </a:cubicBezTo>
                    <a:cubicBezTo>
                      <a:pt x="7" y="601"/>
                      <a:pt x="0" y="594"/>
                      <a:pt x="0" y="572"/>
                    </a:cubicBezTo>
                    <a:cubicBezTo>
                      <a:pt x="0" y="85"/>
                      <a:pt x="0" y="85"/>
                      <a:pt x="0" y="85"/>
                    </a:cubicBezTo>
                    <a:cubicBezTo>
                      <a:pt x="0" y="71"/>
                      <a:pt x="7" y="56"/>
                      <a:pt x="28" y="56"/>
                    </a:cubicBezTo>
                    <a:cubicBezTo>
                      <a:pt x="70" y="56"/>
                      <a:pt x="70" y="56"/>
                      <a:pt x="70" y="56"/>
                    </a:cubicBezTo>
                    <a:cubicBezTo>
                      <a:pt x="70" y="85"/>
                      <a:pt x="70" y="85"/>
                      <a:pt x="70" y="85"/>
                    </a:cubicBezTo>
                    <a:cubicBezTo>
                      <a:pt x="70" y="113"/>
                      <a:pt x="98" y="141"/>
                      <a:pt x="127" y="141"/>
                    </a:cubicBezTo>
                    <a:cubicBezTo>
                      <a:pt x="162" y="141"/>
                      <a:pt x="183" y="113"/>
                      <a:pt x="183" y="85"/>
                    </a:cubicBezTo>
                    <a:cubicBezTo>
                      <a:pt x="183" y="56"/>
                      <a:pt x="183" y="56"/>
                      <a:pt x="183" y="56"/>
                    </a:cubicBezTo>
                    <a:cubicBezTo>
                      <a:pt x="211" y="56"/>
                      <a:pt x="211" y="56"/>
                      <a:pt x="211" y="56"/>
                    </a:cubicBezTo>
                    <a:cubicBezTo>
                      <a:pt x="211" y="85"/>
                      <a:pt x="211" y="85"/>
                      <a:pt x="211" y="85"/>
                    </a:cubicBezTo>
                    <a:cubicBezTo>
                      <a:pt x="211" y="113"/>
                      <a:pt x="240" y="141"/>
                      <a:pt x="268" y="141"/>
                    </a:cubicBezTo>
                    <a:cubicBezTo>
                      <a:pt x="303" y="141"/>
                      <a:pt x="325" y="113"/>
                      <a:pt x="325" y="85"/>
                    </a:cubicBezTo>
                    <a:cubicBezTo>
                      <a:pt x="325" y="56"/>
                      <a:pt x="325" y="56"/>
                      <a:pt x="325" y="56"/>
                    </a:cubicBezTo>
                    <a:cubicBezTo>
                      <a:pt x="353" y="56"/>
                      <a:pt x="353" y="56"/>
                      <a:pt x="353" y="56"/>
                    </a:cubicBezTo>
                    <a:cubicBezTo>
                      <a:pt x="353" y="85"/>
                      <a:pt x="353" y="85"/>
                      <a:pt x="353" y="85"/>
                    </a:cubicBezTo>
                    <a:cubicBezTo>
                      <a:pt x="353" y="113"/>
                      <a:pt x="381" y="141"/>
                      <a:pt x="409" y="141"/>
                    </a:cubicBezTo>
                    <a:cubicBezTo>
                      <a:pt x="445" y="141"/>
                      <a:pt x="466" y="113"/>
                      <a:pt x="466" y="85"/>
                    </a:cubicBezTo>
                    <a:cubicBezTo>
                      <a:pt x="466" y="56"/>
                      <a:pt x="466" y="56"/>
                      <a:pt x="466" y="56"/>
                    </a:cubicBezTo>
                    <a:cubicBezTo>
                      <a:pt x="515" y="56"/>
                      <a:pt x="515" y="56"/>
                      <a:pt x="515" y="56"/>
                    </a:cubicBezTo>
                    <a:cubicBezTo>
                      <a:pt x="530" y="56"/>
                      <a:pt x="544" y="71"/>
                      <a:pt x="544" y="85"/>
                    </a:cubicBezTo>
                    <a:cubicBezTo>
                      <a:pt x="544" y="403"/>
                      <a:pt x="544" y="403"/>
                      <a:pt x="544" y="403"/>
                    </a:cubicBezTo>
                    <a:cubicBezTo>
                      <a:pt x="530" y="403"/>
                      <a:pt x="515" y="410"/>
                      <a:pt x="501" y="424"/>
                    </a:cubicBezTo>
                    <a:close/>
                    <a:moveTo>
                      <a:pt x="353" y="367"/>
                    </a:moveTo>
                    <a:lnTo>
                      <a:pt x="353" y="367"/>
                    </a:lnTo>
                    <a:cubicBezTo>
                      <a:pt x="353" y="353"/>
                      <a:pt x="346" y="339"/>
                      <a:pt x="325" y="339"/>
                    </a:cubicBezTo>
                    <a:cubicBezTo>
                      <a:pt x="268" y="339"/>
                      <a:pt x="268" y="339"/>
                      <a:pt x="268" y="339"/>
                    </a:cubicBezTo>
                    <a:cubicBezTo>
                      <a:pt x="226" y="339"/>
                      <a:pt x="226" y="339"/>
                      <a:pt x="226" y="339"/>
                    </a:cubicBezTo>
                    <a:cubicBezTo>
                      <a:pt x="98" y="339"/>
                      <a:pt x="98" y="339"/>
                      <a:pt x="98" y="339"/>
                    </a:cubicBezTo>
                    <a:cubicBezTo>
                      <a:pt x="84" y="339"/>
                      <a:pt x="70" y="353"/>
                      <a:pt x="70" y="367"/>
                    </a:cubicBezTo>
                    <a:cubicBezTo>
                      <a:pt x="70" y="382"/>
                      <a:pt x="84" y="396"/>
                      <a:pt x="98" y="396"/>
                    </a:cubicBezTo>
                    <a:cubicBezTo>
                      <a:pt x="226" y="396"/>
                      <a:pt x="226" y="396"/>
                      <a:pt x="226" y="396"/>
                    </a:cubicBezTo>
                    <a:cubicBezTo>
                      <a:pt x="268" y="396"/>
                      <a:pt x="268" y="396"/>
                      <a:pt x="268" y="396"/>
                    </a:cubicBezTo>
                    <a:cubicBezTo>
                      <a:pt x="325" y="396"/>
                      <a:pt x="325" y="396"/>
                      <a:pt x="325" y="396"/>
                    </a:cubicBezTo>
                    <a:cubicBezTo>
                      <a:pt x="346" y="396"/>
                      <a:pt x="353" y="382"/>
                      <a:pt x="353" y="367"/>
                    </a:cubicBezTo>
                    <a:close/>
                    <a:moveTo>
                      <a:pt x="70" y="488"/>
                    </a:moveTo>
                    <a:lnTo>
                      <a:pt x="70" y="488"/>
                    </a:lnTo>
                    <a:cubicBezTo>
                      <a:pt x="70" y="502"/>
                      <a:pt x="84" y="509"/>
                      <a:pt x="98" y="509"/>
                    </a:cubicBezTo>
                    <a:cubicBezTo>
                      <a:pt x="275" y="509"/>
                      <a:pt x="275" y="509"/>
                      <a:pt x="275" y="509"/>
                    </a:cubicBezTo>
                    <a:cubicBezTo>
                      <a:pt x="289" y="509"/>
                      <a:pt x="296" y="502"/>
                      <a:pt x="296" y="488"/>
                    </a:cubicBezTo>
                    <a:cubicBezTo>
                      <a:pt x="296" y="474"/>
                      <a:pt x="289" y="459"/>
                      <a:pt x="275" y="459"/>
                    </a:cubicBezTo>
                    <a:cubicBezTo>
                      <a:pt x="98" y="459"/>
                      <a:pt x="98" y="459"/>
                      <a:pt x="98" y="459"/>
                    </a:cubicBezTo>
                    <a:cubicBezTo>
                      <a:pt x="84" y="459"/>
                      <a:pt x="70" y="474"/>
                      <a:pt x="70" y="488"/>
                    </a:cubicBezTo>
                    <a:close/>
                    <a:moveTo>
                      <a:pt x="438" y="219"/>
                    </a:moveTo>
                    <a:lnTo>
                      <a:pt x="438" y="219"/>
                    </a:lnTo>
                    <a:cubicBezTo>
                      <a:pt x="98" y="219"/>
                      <a:pt x="98" y="219"/>
                      <a:pt x="98" y="219"/>
                    </a:cubicBezTo>
                    <a:cubicBezTo>
                      <a:pt x="84" y="219"/>
                      <a:pt x="70" y="226"/>
                      <a:pt x="70" y="247"/>
                    </a:cubicBezTo>
                    <a:cubicBezTo>
                      <a:pt x="70" y="261"/>
                      <a:pt x="84" y="276"/>
                      <a:pt x="98" y="276"/>
                    </a:cubicBezTo>
                    <a:cubicBezTo>
                      <a:pt x="438" y="276"/>
                      <a:pt x="438" y="276"/>
                      <a:pt x="438" y="276"/>
                    </a:cubicBezTo>
                    <a:cubicBezTo>
                      <a:pt x="459" y="276"/>
                      <a:pt x="466" y="261"/>
                      <a:pt x="466" y="247"/>
                    </a:cubicBezTo>
                    <a:cubicBezTo>
                      <a:pt x="466" y="226"/>
                      <a:pt x="459" y="219"/>
                      <a:pt x="438" y="219"/>
                    </a:cubicBezTo>
                    <a:close/>
                    <a:moveTo>
                      <a:pt x="409" y="113"/>
                    </a:moveTo>
                    <a:lnTo>
                      <a:pt x="409" y="113"/>
                    </a:lnTo>
                    <a:cubicBezTo>
                      <a:pt x="395" y="113"/>
                      <a:pt x="381" y="99"/>
                      <a:pt x="381" y="85"/>
                    </a:cubicBezTo>
                    <a:cubicBezTo>
                      <a:pt x="381" y="28"/>
                      <a:pt x="381" y="28"/>
                      <a:pt x="381" y="28"/>
                    </a:cubicBezTo>
                    <a:cubicBezTo>
                      <a:pt x="381" y="14"/>
                      <a:pt x="395" y="0"/>
                      <a:pt x="409" y="0"/>
                    </a:cubicBezTo>
                    <a:cubicBezTo>
                      <a:pt x="431" y="0"/>
                      <a:pt x="438" y="14"/>
                      <a:pt x="438" y="28"/>
                    </a:cubicBezTo>
                    <a:cubicBezTo>
                      <a:pt x="438" y="85"/>
                      <a:pt x="438" y="85"/>
                      <a:pt x="438" y="85"/>
                    </a:cubicBezTo>
                    <a:cubicBezTo>
                      <a:pt x="438" y="99"/>
                      <a:pt x="431" y="113"/>
                      <a:pt x="409" y="113"/>
                    </a:cubicBezTo>
                    <a:close/>
                    <a:moveTo>
                      <a:pt x="268" y="113"/>
                    </a:moveTo>
                    <a:lnTo>
                      <a:pt x="268" y="113"/>
                    </a:lnTo>
                    <a:cubicBezTo>
                      <a:pt x="254" y="113"/>
                      <a:pt x="240" y="99"/>
                      <a:pt x="240" y="85"/>
                    </a:cubicBezTo>
                    <a:cubicBezTo>
                      <a:pt x="240" y="28"/>
                      <a:pt x="240" y="28"/>
                      <a:pt x="240" y="28"/>
                    </a:cubicBezTo>
                    <a:cubicBezTo>
                      <a:pt x="240" y="14"/>
                      <a:pt x="254" y="0"/>
                      <a:pt x="268" y="0"/>
                    </a:cubicBezTo>
                    <a:cubicBezTo>
                      <a:pt x="289" y="0"/>
                      <a:pt x="296" y="14"/>
                      <a:pt x="296" y="28"/>
                    </a:cubicBezTo>
                    <a:cubicBezTo>
                      <a:pt x="296" y="85"/>
                      <a:pt x="296" y="85"/>
                      <a:pt x="296" y="85"/>
                    </a:cubicBezTo>
                    <a:cubicBezTo>
                      <a:pt x="296" y="99"/>
                      <a:pt x="289" y="113"/>
                      <a:pt x="268" y="113"/>
                    </a:cubicBezTo>
                    <a:close/>
                    <a:moveTo>
                      <a:pt x="127" y="113"/>
                    </a:moveTo>
                    <a:lnTo>
                      <a:pt x="127" y="113"/>
                    </a:lnTo>
                    <a:cubicBezTo>
                      <a:pt x="113" y="113"/>
                      <a:pt x="98" y="99"/>
                      <a:pt x="98" y="85"/>
                    </a:cubicBezTo>
                    <a:cubicBezTo>
                      <a:pt x="98" y="28"/>
                      <a:pt x="98" y="28"/>
                      <a:pt x="98" y="28"/>
                    </a:cubicBezTo>
                    <a:cubicBezTo>
                      <a:pt x="98" y="14"/>
                      <a:pt x="113" y="0"/>
                      <a:pt x="127" y="0"/>
                    </a:cubicBezTo>
                    <a:cubicBezTo>
                      <a:pt x="148" y="0"/>
                      <a:pt x="155" y="14"/>
                      <a:pt x="155" y="28"/>
                    </a:cubicBezTo>
                    <a:cubicBezTo>
                      <a:pt x="155" y="85"/>
                      <a:pt x="155" y="85"/>
                      <a:pt x="155" y="85"/>
                    </a:cubicBezTo>
                    <a:cubicBezTo>
                      <a:pt x="155" y="99"/>
                      <a:pt x="148" y="113"/>
                      <a:pt x="12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0" name="Freeform 59"/>
              <p:cNvSpPr>
                <a:spLocks noChangeArrowheads="1"/>
              </p:cNvSpPr>
              <p:nvPr/>
            </p:nvSpPr>
            <p:spPr bwMode="auto">
              <a:xfrm>
                <a:off x="1161258" y="3500437"/>
                <a:ext cx="209550" cy="219075"/>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1" name="Freeform 60"/>
              <p:cNvSpPr>
                <a:spLocks noChangeArrowheads="1"/>
              </p:cNvSpPr>
              <p:nvPr/>
            </p:nvSpPr>
            <p:spPr bwMode="auto">
              <a:xfrm>
                <a:off x="781845" y="3500437"/>
                <a:ext cx="196850" cy="219075"/>
              </a:xfrm>
              <a:custGeom>
                <a:avLst/>
                <a:gdLst>
                  <a:gd name="T0" fmla="*/ 67317282 w 545"/>
                  <a:gd name="T1" fmla="*/ 78678142 h 609"/>
                  <a:gd name="T2" fmla="*/ 0 w 545"/>
                  <a:gd name="T3" fmla="*/ 75054951 h 609"/>
                  <a:gd name="T4" fmla="*/ 3783493 w 545"/>
                  <a:gd name="T5" fmla="*/ 7246742 h 609"/>
                  <a:gd name="T6" fmla="*/ 10175881 w 545"/>
                  <a:gd name="T7" fmla="*/ 10999436 h 609"/>
                  <a:gd name="T8" fmla="*/ 24917959 w 545"/>
                  <a:gd name="T9" fmla="*/ 10999436 h 609"/>
                  <a:gd name="T10" fmla="*/ 28570701 w 545"/>
                  <a:gd name="T11" fmla="*/ 7246742 h 609"/>
                  <a:gd name="T12" fmla="*/ 36006935 w 545"/>
                  <a:gd name="T13" fmla="*/ 18246178 h 609"/>
                  <a:gd name="T14" fmla="*/ 43443170 w 545"/>
                  <a:gd name="T15" fmla="*/ 7246742 h 609"/>
                  <a:gd name="T16" fmla="*/ 47096272 w 545"/>
                  <a:gd name="T17" fmla="*/ 10999436 h 609"/>
                  <a:gd name="T18" fmla="*/ 61837989 w 545"/>
                  <a:gd name="T19" fmla="*/ 10999436 h 609"/>
                  <a:gd name="T20" fmla="*/ 67317282 w 545"/>
                  <a:gd name="T21" fmla="*/ 7246742 h 609"/>
                  <a:gd name="T22" fmla="*/ 70970385 w 545"/>
                  <a:gd name="T23" fmla="*/ 75054951 h 609"/>
                  <a:gd name="T24" fmla="*/ 58185248 w 545"/>
                  <a:gd name="T25" fmla="*/ 28339815 h 609"/>
                  <a:gd name="T26" fmla="*/ 13828622 w 545"/>
                  <a:gd name="T27" fmla="*/ 28339815 h 609"/>
                  <a:gd name="T28" fmla="*/ 13828622 w 545"/>
                  <a:gd name="T29" fmla="*/ 35715700 h 609"/>
                  <a:gd name="T30" fmla="*/ 61837989 w 545"/>
                  <a:gd name="T31" fmla="*/ 31963007 h 609"/>
                  <a:gd name="T32" fmla="*/ 58185248 w 545"/>
                  <a:gd name="T33" fmla="*/ 43868240 h 609"/>
                  <a:gd name="T34" fmla="*/ 13828622 w 545"/>
                  <a:gd name="T35" fmla="*/ 43868240 h 609"/>
                  <a:gd name="T36" fmla="*/ 13828622 w 545"/>
                  <a:gd name="T37" fmla="*/ 51244484 h 609"/>
                  <a:gd name="T38" fmla="*/ 61837989 w 545"/>
                  <a:gd name="T39" fmla="*/ 47491791 h 609"/>
                  <a:gd name="T40" fmla="*/ 58185248 w 545"/>
                  <a:gd name="T41" fmla="*/ 60431965 h 609"/>
                  <a:gd name="T42" fmla="*/ 12915527 w 545"/>
                  <a:gd name="T43" fmla="*/ 60431965 h 609"/>
                  <a:gd name="T44" fmla="*/ 12915527 w 545"/>
                  <a:gd name="T45" fmla="*/ 65867111 h 609"/>
                  <a:gd name="T46" fmla="*/ 61837989 w 545"/>
                  <a:gd name="T47" fmla="*/ 63149718 h 609"/>
                  <a:gd name="T48" fmla="*/ 54401755 w 545"/>
                  <a:gd name="T49" fmla="*/ 14622627 h 609"/>
                  <a:gd name="T50" fmla="*/ 50749014 w 545"/>
                  <a:gd name="T51" fmla="*/ 10999436 h 609"/>
                  <a:gd name="T52" fmla="*/ 54401755 w 545"/>
                  <a:gd name="T53" fmla="*/ 0 h 609"/>
                  <a:gd name="T54" fmla="*/ 58185248 w 545"/>
                  <a:gd name="T55" fmla="*/ 10999436 h 609"/>
                  <a:gd name="T56" fmla="*/ 36006935 w 545"/>
                  <a:gd name="T57" fmla="*/ 14622627 h 609"/>
                  <a:gd name="T58" fmla="*/ 32354194 w 545"/>
                  <a:gd name="T59" fmla="*/ 10999436 h 609"/>
                  <a:gd name="T60" fmla="*/ 36006935 w 545"/>
                  <a:gd name="T61" fmla="*/ 0 h 609"/>
                  <a:gd name="T62" fmla="*/ 39660038 w 545"/>
                  <a:gd name="T63" fmla="*/ 10999436 h 609"/>
                  <a:gd name="T64" fmla="*/ 17612115 w 545"/>
                  <a:gd name="T65" fmla="*/ 14622627 h 609"/>
                  <a:gd name="T66" fmla="*/ 13828622 w 545"/>
                  <a:gd name="T67" fmla="*/ 10999436 h 609"/>
                  <a:gd name="T68" fmla="*/ 17612115 w 545"/>
                  <a:gd name="T69" fmla="*/ 0 h 609"/>
                  <a:gd name="T70" fmla="*/ 21264857 w 545"/>
                  <a:gd name="T71" fmla="*/ 1099943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5" h="609">
                    <a:moveTo>
                      <a:pt x="516" y="608"/>
                    </a:moveTo>
                    <a:lnTo>
                      <a:pt x="516" y="608"/>
                    </a:lnTo>
                    <a:cubicBezTo>
                      <a:pt x="29" y="608"/>
                      <a:pt x="29" y="608"/>
                      <a:pt x="29" y="608"/>
                    </a:cubicBezTo>
                    <a:cubicBezTo>
                      <a:pt x="14" y="608"/>
                      <a:pt x="0" y="594"/>
                      <a:pt x="0" y="580"/>
                    </a:cubicBezTo>
                    <a:cubicBezTo>
                      <a:pt x="0" y="85"/>
                      <a:pt x="0" y="85"/>
                      <a:pt x="0" y="85"/>
                    </a:cubicBezTo>
                    <a:cubicBezTo>
                      <a:pt x="0" y="71"/>
                      <a:pt x="14" y="56"/>
                      <a:pt x="29" y="56"/>
                    </a:cubicBezTo>
                    <a:cubicBezTo>
                      <a:pt x="78" y="56"/>
                      <a:pt x="78" y="56"/>
                      <a:pt x="78" y="56"/>
                    </a:cubicBezTo>
                    <a:cubicBezTo>
                      <a:pt x="78" y="85"/>
                      <a:pt x="78" y="85"/>
                      <a:pt x="78" y="85"/>
                    </a:cubicBezTo>
                    <a:cubicBezTo>
                      <a:pt x="78" y="120"/>
                      <a:pt x="99"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1"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2" y="141"/>
                      <a:pt x="417" y="141"/>
                    </a:cubicBezTo>
                    <a:cubicBezTo>
                      <a:pt x="446" y="141"/>
                      <a:pt x="474" y="120"/>
                      <a:pt x="474" y="85"/>
                    </a:cubicBezTo>
                    <a:cubicBezTo>
                      <a:pt x="474" y="56"/>
                      <a:pt x="474" y="56"/>
                      <a:pt x="474" y="56"/>
                    </a:cubicBezTo>
                    <a:cubicBezTo>
                      <a:pt x="516" y="56"/>
                      <a:pt x="516" y="56"/>
                      <a:pt x="516" y="56"/>
                    </a:cubicBezTo>
                    <a:cubicBezTo>
                      <a:pt x="537" y="56"/>
                      <a:pt x="544" y="71"/>
                      <a:pt x="544" y="85"/>
                    </a:cubicBezTo>
                    <a:cubicBezTo>
                      <a:pt x="544" y="580"/>
                      <a:pt x="544" y="580"/>
                      <a:pt x="544" y="580"/>
                    </a:cubicBezTo>
                    <a:cubicBezTo>
                      <a:pt x="544" y="594"/>
                      <a:pt x="537" y="608"/>
                      <a:pt x="516" y="608"/>
                    </a:cubicBezTo>
                    <a:close/>
                    <a:moveTo>
                      <a:pt x="446" y="219"/>
                    </a:moveTo>
                    <a:lnTo>
                      <a:pt x="446" y="219"/>
                    </a:lnTo>
                    <a:cubicBezTo>
                      <a:pt x="106" y="219"/>
                      <a:pt x="106" y="219"/>
                      <a:pt x="106" y="219"/>
                    </a:cubicBezTo>
                    <a:cubicBezTo>
                      <a:pt x="85" y="219"/>
                      <a:pt x="78" y="233"/>
                      <a:pt x="78" y="247"/>
                    </a:cubicBezTo>
                    <a:cubicBezTo>
                      <a:pt x="78" y="262"/>
                      <a:pt x="85"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106" y="339"/>
                      <a:pt x="106" y="339"/>
                      <a:pt x="106" y="339"/>
                    </a:cubicBezTo>
                    <a:cubicBezTo>
                      <a:pt x="85" y="339"/>
                      <a:pt x="78" y="353"/>
                      <a:pt x="78" y="367"/>
                    </a:cubicBezTo>
                    <a:cubicBezTo>
                      <a:pt x="78" y="389"/>
                      <a:pt x="85" y="396"/>
                      <a:pt x="106" y="396"/>
                    </a:cubicBezTo>
                    <a:cubicBezTo>
                      <a:pt x="446" y="396"/>
                      <a:pt x="446" y="396"/>
                      <a:pt x="446" y="396"/>
                    </a:cubicBezTo>
                    <a:cubicBezTo>
                      <a:pt x="460" y="396"/>
                      <a:pt x="474" y="389"/>
                      <a:pt x="474" y="367"/>
                    </a:cubicBezTo>
                    <a:cubicBezTo>
                      <a:pt x="474" y="353"/>
                      <a:pt x="460" y="339"/>
                      <a:pt x="446" y="339"/>
                    </a:cubicBezTo>
                    <a:close/>
                    <a:moveTo>
                      <a:pt x="446" y="467"/>
                    </a:moveTo>
                    <a:lnTo>
                      <a:pt x="446" y="467"/>
                    </a:lnTo>
                    <a:cubicBezTo>
                      <a:pt x="99" y="467"/>
                      <a:pt x="99" y="467"/>
                      <a:pt x="99" y="467"/>
                    </a:cubicBezTo>
                    <a:cubicBezTo>
                      <a:pt x="85" y="467"/>
                      <a:pt x="78" y="474"/>
                      <a:pt x="78" y="488"/>
                    </a:cubicBezTo>
                    <a:cubicBezTo>
                      <a:pt x="78" y="502"/>
                      <a:pt x="85" y="509"/>
                      <a:pt x="99" y="509"/>
                    </a:cubicBezTo>
                    <a:cubicBezTo>
                      <a:pt x="446" y="509"/>
                      <a:pt x="446" y="509"/>
                      <a:pt x="446" y="509"/>
                    </a:cubicBezTo>
                    <a:cubicBezTo>
                      <a:pt x="460" y="509"/>
                      <a:pt x="474" y="502"/>
                      <a:pt x="474" y="488"/>
                    </a:cubicBezTo>
                    <a:cubicBezTo>
                      <a:pt x="474" y="474"/>
                      <a:pt x="460" y="467"/>
                      <a:pt x="446" y="467"/>
                    </a:cubicBezTo>
                    <a:close/>
                    <a:moveTo>
                      <a:pt x="417" y="113"/>
                    </a:moveTo>
                    <a:lnTo>
                      <a:pt x="417" y="113"/>
                    </a:lnTo>
                    <a:cubicBezTo>
                      <a:pt x="396" y="113"/>
                      <a:pt x="389" y="106"/>
                      <a:pt x="389" y="85"/>
                    </a:cubicBezTo>
                    <a:cubicBezTo>
                      <a:pt x="389" y="28"/>
                      <a:pt x="389" y="28"/>
                      <a:pt x="389" y="28"/>
                    </a:cubicBezTo>
                    <a:cubicBezTo>
                      <a:pt x="389" y="14"/>
                      <a:pt x="396"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55" y="113"/>
                      <a:pt x="248" y="106"/>
                      <a:pt x="248" y="85"/>
                    </a:cubicBezTo>
                    <a:cubicBezTo>
                      <a:pt x="248" y="28"/>
                      <a:pt x="248" y="28"/>
                      <a:pt x="248" y="28"/>
                    </a:cubicBezTo>
                    <a:cubicBezTo>
                      <a:pt x="248" y="14"/>
                      <a:pt x="255"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13" y="113"/>
                      <a:pt x="106" y="106"/>
                      <a:pt x="106" y="85"/>
                    </a:cubicBezTo>
                    <a:cubicBezTo>
                      <a:pt x="106" y="28"/>
                      <a:pt x="106" y="28"/>
                      <a:pt x="106" y="28"/>
                    </a:cubicBezTo>
                    <a:cubicBezTo>
                      <a:pt x="106" y="14"/>
                      <a:pt x="113"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2" name="Freeform 61"/>
              <p:cNvSpPr>
                <a:spLocks noChangeArrowheads="1"/>
              </p:cNvSpPr>
              <p:nvPr/>
            </p:nvSpPr>
            <p:spPr bwMode="auto">
              <a:xfrm>
                <a:off x="4985544" y="3121024"/>
                <a:ext cx="150813" cy="217488"/>
              </a:xfrm>
              <a:custGeom>
                <a:avLst/>
                <a:gdLst>
                  <a:gd name="T0" fmla="*/ 54282578 w 418"/>
                  <a:gd name="T1" fmla="*/ 36023527 h 602"/>
                  <a:gd name="T2" fmla="*/ 54282578 w 418"/>
                  <a:gd name="T3" fmla="*/ 36023527 h 602"/>
                  <a:gd name="T4" fmla="*/ 30330731 w 418"/>
                  <a:gd name="T5" fmla="*/ 62649550 h 602"/>
                  <a:gd name="T6" fmla="*/ 30330731 w 418"/>
                  <a:gd name="T7" fmla="*/ 71002968 h 602"/>
                  <a:gd name="T8" fmla="*/ 43217666 w 418"/>
                  <a:gd name="T9" fmla="*/ 71002968 h 602"/>
                  <a:gd name="T10" fmla="*/ 46862795 w 418"/>
                  <a:gd name="T11" fmla="*/ 74657633 h 602"/>
                  <a:gd name="T12" fmla="*/ 43217666 w 418"/>
                  <a:gd name="T13" fmla="*/ 78442719 h 602"/>
                  <a:gd name="T14" fmla="*/ 26685603 w 418"/>
                  <a:gd name="T15" fmla="*/ 78442719 h 602"/>
                  <a:gd name="T16" fmla="*/ 11064912 w 418"/>
                  <a:gd name="T17" fmla="*/ 78442719 h 602"/>
                  <a:gd name="T18" fmla="*/ 7289896 w 418"/>
                  <a:gd name="T19" fmla="*/ 74657633 h 602"/>
                  <a:gd name="T20" fmla="*/ 11064912 w 418"/>
                  <a:gd name="T21" fmla="*/ 71002968 h 602"/>
                  <a:gd name="T22" fmla="*/ 23040835 w 418"/>
                  <a:gd name="T23" fmla="*/ 71002968 h 602"/>
                  <a:gd name="T24" fmla="*/ 23040835 w 418"/>
                  <a:gd name="T25" fmla="*/ 62649550 h 602"/>
                  <a:gd name="T26" fmla="*/ 0 w 418"/>
                  <a:gd name="T27" fmla="*/ 36023527 h 602"/>
                  <a:gd name="T28" fmla="*/ 0 w 418"/>
                  <a:gd name="T29" fmla="*/ 36023527 h 602"/>
                  <a:gd name="T30" fmla="*/ 0 w 418"/>
                  <a:gd name="T31" fmla="*/ 36023527 h 602"/>
                  <a:gd name="T32" fmla="*/ 3644768 w 418"/>
                  <a:gd name="T33" fmla="*/ 32238441 h 602"/>
                  <a:gd name="T34" fmla="*/ 7289896 w 418"/>
                  <a:gd name="T35" fmla="*/ 36023527 h 602"/>
                  <a:gd name="T36" fmla="*/ 7289896 w 418"/>
                  <a:gd name="T37" fmla="*/ 36023527 h 602"/>
                  <a:gd name="T38" fmla="*/ 26685603 w 418"/>
                  <a:gd name="T39" fmla="*/ 55340580 h 602"/>
                  <a:gd name="T40" fmla="*/ 46862795 w 418"/>
                  <a:gd name="T41" fmla="*/ 36023527 h 602"/>
                  <a:gd name="T42" fmla="*/ 46862795 w 418"/>
                  <a:gd name="T43" fmla="*/ 36023527 h 602"/>
                  <a:gd name="T44" fmla="*/ 50637810 w 418"/>
                  <a:gd name="T45" fmla="*/ 32238441 h 602"/>
                  <a:gd name="T46" fmla="*/ 54282578 w 418"/>
                  <a:gd name="T47" fmla="*/ 36023527 h 602"/>
                  <a:gd name="T48" fmla="*/ 26685603 w 418"/>
                  <a:gd name="T49" fmla="*/ 48814495 h 602"/>
                  <a:gd name="T50" fmla="*/ 26685603 w 418"/>
                  <a:gd name="T51" fmla="*/ 48814495 h 602"/>
                  <a:gd name="T52" fmla="*/ 26685603 w 418"/>
                  <a:gd name="T53" fmla="*/ 48814495 h 602"/>
                  <a:gd name="T54" fmla="*/ 11975923 w 418"/>
                  <a:gd name="T55" fmla="*/ 34065774 h 602"/>
                  <a:gd name="T56" fmla="*/ 11975923 w 418"/>
                  <a:gd name="T57" fmla="*/ 14748721 h 602"/>
                  <a:gd name="T58" fmla="*/ 26685603 w 418"/>
                  <a:gd name="T59" fmla="*/ 0 h 602"/>
                  <a:gd name="T60" fmla="*/ 26685603 w 418"/>
                  <a:gd name="T61" fmla="*/ 0 h 602"/>
                  <a:gd name="T62" fmla="*/ 41395282 w 418"/>
                  <a:gd name="T63" fmla="*/ 14748721 h 602"/>
                  <a:gd name="T64" fmla="*/ 41395282 w 418"/>
                  <a:gd name="T65" fmla="*/ 34065774 h 602"/>
                  <a:gd name="T66" fmla="*/ 26685603 w 418"/>
                  <a:gd name="T67" fmla="*/ 48814495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8" h="602">
                    <a:moveTo>
                      <a:pt x="417" y="276"/>
                    </a:moveTo>
                    <a:lnTo>
                      <a:pt x="417" y="276"/>
                    </a:lnTo>
                    <a:cubicBezTo>
                      <a:pt x="417" y="382"/>
                      <a:pt x="339" y="466"/>
                      <a:pt x="233" y="480"/>
                    </a:cubicBezTo>
                    <a:cubicBezTo>
                      <a:pt x="233" y="544"/>
                      <a:pt x="233" y="544"/>
                      <a:pt x="233" y="544"/>
                    </a:cubicBezTo>
                    <a:cubicBezTo>
                      <a:pt x="332" y="544"/>
                      <a:pt x="332" y="544"/>
                      <a:pt x="332" y="544"/>
                    </a:cubicBezTo>
                    <a:cubicBezTo>
                      <a:pt x="346" y="544"/>
                      <a:pt x="360" y="558"/>
                      <a:pt x="360" y="572"/>
                    </a:cubicBezTo>
                    <a:cubicBezTo>
                      <a:pt x="360" y="594"/>
                      <a:pt x="346" y="601"/>
                      <a:pt x="332" y="601"/>
                    </a:cubicBezTo>
                    <a:cubicBezTo>
                      <a:pt x="205" y="601"/>
                      <a:pt x="205" y="601"/>
                      <a:pt x="205" y="601"/>
                    </a:cubicBezTo>
                    <a:cubicBezTo>
                      <a:pt x="85" y="601"/>
                      <a:pt x="85" y="601"/>
                      <a:pt x="85" y="601"/>
                    </a:cubicBezTo>
                    <a:cubicBezTo>
                      <a:pt x="71" y="601"/>
                      <a:pt x="56" y="594"/>
                      <a:pt x="56" y="572"/>
                    </a:cubicBezTo>
                    <a:cubicBezTo>
                      <a:pt x="56" y="558"/>
                      <a:pt x="71" y="544"/>
                      <a:pt x="85" y="544"/>
                    </a:cubicBezTo>
                    <a:cubicBezTo>
                      <a:pt x="177" y="544"/>
                      <a:pt x="177" y="544"/>
                      <a:pt x="177" y="544"/>
                    </a:cubicBezTo>
                    <a:cubicBezTo>
                      <a:pt x="177" y="480"/>
                      <a:pt x="177" y="480"/>
                      <a:pt x="177" y="480"/>
                    </a:cubicBezTo>
                    <a:cubicBezTo>
                      <a:pt x="78" y="466"/>
                      <a:pt x="0" y="382"/>
                      <a:pt x="0" y="276"/>
                    </a:cubicBezTo>
                    <a:cubicBezTo>
                      <a:pt x="0" y="254"/>
                      <a:pt x="14" y="247"/>
                      <a:pt x="28" y="247"/>
                    </a:cubicBezTo>
                    <a:cubicBezTo>
                      <a:pt x="42" y="247"/>
                      <a:pt x="56" y="254"/>
                      <a:pt x="56" y="276"/>
                    </a:cubicBezTo>
                    <a:cubicBezTo>
                      <a:pt x="56" y="353"/>
                      <a:pt x="127" y="424"/>
                      <a:pt x="205" y="424"/>
                    </a:cubicBezTo>
                    <a:cubicBezTo>
                      <a:pt x="290" y="424"/>
                      <a:pt x="360" y="353"/>
                      <a:pt x="360" y="276"/>
                    </a:cubicBezTo>
                    <a:cubicBezTo>
                      <a:pt x="360" y="254"/>
                      <a:pt x="367" y="247"/>
                      <a:pt x="389" y="247"/>
                    </a:cubicBezTo>
                    <a:cubicBezTo>
                      <a:pt x="403" y="247"/>
                      <a:pt x="417" y="254"/>
                      <a:pt x="417" y="276"/>
                    </a:cubicBezTo>
                    <a:close/>
                    <a:moveTo>
                      <a:pt x="205" y="374"/>
                    </a:moveTo>
                    <a:lnTo>
                      <a:pt x="205" y="374"/>
                    </a:lnTo>
                    <a:cubicBezTo>
                      <a:pt x="141" y="374"/>
                      <a:pt x="92" y="325"/>
                      <a:pt x="92" y="261"/>
                    </a:cubicBezTo>
                    <a:cubicBezTo>
                      <a:pt x="92" y="113"/>
                      <a:pt x="92" y="113"/>
                      <a:pt x="92" y="113"/>
                    </a:cubicBezTo>
                    <a:cubicBezTo>
                      <a:pt x="92" y="49"/>
                      <a:pt x="141" y="0"/>
                      <a:pt x="205" y="0"/>
                    </a:cubicBezTo>
                    <a:cubicBezTo>
                      <a:pt x="269" y="0"/>
                      <a:pt x="318" y="49"/>
                      <a:pt x="318" y="113"/>
                    </a:cubicBezTo>
                    <a:cubicBezTo>
                      <a:pt x="318" y="261"/>
                      <a:pt x="318" y="261"/>
                      <a:pt x="318" y="261"/>
                    </a:cubicBezTo>
                    <a:cubicBezTo>
                      <a:pt x="318" y="325"/>
                      <a:pt x="269" y="374"/>
                      <a:pt x="205" y="374"/>
                    </a:cubicBezTo>
                    <a:close/>
                  </a:path>
                </a:pathLst>
              </a:custGeom>
              <a:grpFill/>
              <a:ln>
                <a:noFill/>
              </a:ln>
              <a:extLst/>
            </p:spPr>
            <p:txBody>
              <a:bodyPr wrap="none" lIns="45708" tIns="22854" rIns="45708" bIns="22854" anchor="ctr"/>
              <a:lstStyle/>
              <a:p>
                <a:endParaRPr lang="en-US" sz="3199">
                  <a:latin typeface="Roboto Light"/>
                </a:endParaRPr>
              </a:p>
            </p:txBody>
          </p:sp>
          <p:sp>
            <p:nvSpPr>
              <p:cNvPr id="113" name="Freeform 62"/>
              <p:cNvSpPr>
                <a:spLocks noChangeArrowheads="1"/>
              </p:cNvSpPr>
              <p:nvPr/>
            </p:nvSpPr>
            <p:spPr bwMode="auto">
              <a:xfrm>
                <a:off x="4585494" y="3121024"/>
                <a:ext cx="188913" cy="217488"/>
              </a:xfrm>
              <a:custGeom>
                <a:avLst/>
                <a:gdLst>
                  <a:gd name="T0" fmla="*/ 67067360 w 524"/>
                  <a:gd name="T1" fmla="*/ 20230719 h 602"/>
                  <a:gd name="T2" fmla="*/ 2859292 w 524"/>
                  <a:gd name="T3" fmla="*/ 61735884 h 602"/>
                  <a:gd name="T4" fmla="*/ 2859292 w 524"/>
                  <a:gd name="T5" fmla="*/ 61735884 h 602"/>
                  <a:gd name="T6" fmla="*/ 1819549 w 524"/>
                  <a:gd name="T7" fmla="*/ 62649550 h 602"/>
                  <a:gd name="T8" fmla="*/ 909955 w 524"/>
                  <a:gd name="T9" fmla="*/ 58995246 h 602"/>
                  <a:gd name="T10" fmla="*/ 65247810 w 524"/>
                  <a:gd name="T11" fmla="*/ 16576054 h 602"/>
                  <a:gd name="T12" fmla="*/ 65247810 w 524"/>
                  <a:gd name="T13" fmla="*/ 16576054 h 602"/>
                  <a:gd name="T14" fmla="*/ 66157405 w 524"/>
                  <a:gd name="T15" fmla="*/ 16576054 h 602"/>
                  <a:gd name="T16" fmla="*/ 67067360 w 524"/>
                  <a:gd name="T17" fmla="*/ 20230719 h 602"/>
                  <a:gd name="T18" fmla="*/ 19366467 w 524"/>
                  <a:gd name="T19" fmla="*/ 34065774 h 602"/>
                  <a:gd name="T20" fmla="*/ 34053731 w 524"/>
                  <a:gd name="T21" fmla="*/ 0 h 602"/>
                  <a:gd name="T22" fmla="*/ 48740636 w 524"/>
                  <a:gd name="T23" fmla="*/ 23102139 h 602"/>
                  <a:gd name="T24" fmla="*/ 19366467 w 524"/>
                  <a:gd name="T25" fmla="*/ 34065774 h 602"/>
                  <a:gd name="T26" fmla="*/ 7408706 w 524"/>
                  <a:gd name="T27" fmla="*/ 36023527 h 602"/>
                  <a:gd name="T28" fmla="*/ 7408706 w 524"/>
                  <a:gd name="T29" fmla="*/ 36023527 h 602"/>
                  <a:gd name="T30" fmla="*/ 14687265 w 524"/>
                  <a:gd name="T31" fmla="*/ 36023527 h 602"/>
                  <a:gd name="T32" fmla="*/ 16506814 w 524"/>
                  <a:gd name="T33" fmla="*/ 44246163 h 602"/>
                  <a:gd name="T34" fmla="*/ 7408706 w 524"/>
                  <a:gd name="T35" fmla="*/ 36023527 h 602"/>
                  <a:gd name="T36" fmla="*/ 30414272 w 524"/>
                  <a:gd name="T37" fmla="*/ 48814495 h 602"/>
                  <a:gd name="T38" fmla="*/ 34053731 w 524"/>
                  <a:gd name="T39" fmla="*/ 48814495 h 602"/>
                  <a:gd name="T40" fmla="*/ 18456512 w 524"/>
                  <a:gd name="T41" fmla="*/ 71002968 h 602"/>
                  <a:gd name="T42" fmla="*/ 30414272 w 524"/>
                  <a:gd name="T43" fmla="*/ 71002968 h 602"/>
                  <a:gd name="T44" fmla="*/ 17546557 w 524"/>
                  <a:gd name="T45" fmla="*/ 57167913 h 602"/>
                  <a:gd name="T46" fmla="*/ 34053731 w 524"/>
                  <a:gd name="T47" fmla="*/ 55340580 h 602"/>
                  <a:gd name="T48" fmla="*/ 34053731 w 524"/>
                  <a:gd name="T49" fmla="*/ 55340580 h 602"/>
                  <a:gd name="T50" fmla="*/ 36782875 w 524"/>
                  <a:gd name="T51" fmla="*/ 55340580 h 602"/>
                  <a:gd name="T52" fmla="*/ 53290050 w 524"/>
                  <a:gd name="T53" fmla="*/ 36023527 h 602"/>
                  <a:gd name="T54" fmla="*/ 60698396 w 524"/>
                  <a:gd name="T55" fmla="*/ 36023527 h 602"/>
                  <a:gd name="T56" fmla="*/ 60698396 w 524"/>
                  <a:gd name="T57" fmla="*/ 36023527 h 602"/>
                  <a:gd name="T58" fmla="*/ 37692830 w 524"/>
                  <a:gd name="T59" fmla="*/ 71002968 h 602"/>
                  <a:gd name="T60" fmla="*/ 53290050 w 524"/>
                  <a:gd name="T61" fmla="*/ 74657633 h 602"/>
                  <a:gd name="T62" fmla="*/ 37692830 w 524"/>
                  <a:gd name="T63" fmla="*/ 78442719 h 602"/>
                  <a:gd name="T64" fmla="*/ 18456512 w 524"/>
                  <a:gd name="T65" fmla="*/ 78442719 h 602"/>
                  <a:gd name="T66" fmla="*/ 18456512 w 524"/>
                  <a:gd name="T67" fmla="*/ 71002968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4" h="602">
                    <a:moveTo>
                      <a:pt x="516" y="155"/>
                    </a:moveTo>
                    <a:lnTo>
                      <a:pt x="516" y="155"/>
                    </a:lnTo>
                    <a:cubicBezTo>
                      <a:pt x="22" y="473"/>
                      <a:pt x="22" y="473"/>
                      <a:pt x="22" y="473"/>
                    </a:cubicBezTo>
                    <a:cubicBezTo>
                      <a:pt x="22" y="473"/>
                      <a:pt x="22" y="480"/>
                      <a:pt x="14" y="480"/>
                    </a:cubicBezTo>
                    <a:cubicBezTo>
                      <a:pt x="7" y="480"/>
                      <a:pt x="0" y="473"/>
                      <a:pt x="0" y="466"/>
                    </a:cubicBezTo>
                    <a:cubicBezTo>
                      <a:pt x="0" y="459"/>
                      <a:pt x="7" y="452"/>
                      <a:pt x="7" y="452"/>
                    </a:cubicBezTo>
                    <a:cubicBezTo>
                      <a:pt x="502" y="127"/>
                      <a:pt x="502" y="127"/>
                      <a:pt x="502" y="127"/>
                    </a:cubicBezTo>
                    <a:cubicBezTo>
                      <a:pt x="502" y="127"/>
                      <a:pt x="502" y="127"/>
                      <a:pt x="509" y="127"/>
                    </a:cubicBezTo>
                    <a:cubicBezTo>
                      <a:pt x="516" y="127"/>
                      <a:pt x="523" y="134"/>
                      <a:pt x="523" y="141"/>
                    </a:cubicBezTo>
                    <a:cubicBezTo>
                      <a:pt x="523" y="148"/>
                      <a:pt x="516" y="148"/>
                      <a:pt x="516" y="155"/>
                    </a:cubicBezTo>
                    <a:close/>
                    <a:moveTo>
                      <a:pt x="149" y="261"/>
                    </a:moveTo>
                    <a:lnTo>
                      <a:pt x="149" y="261"/>
                    </a:lnTo>
                    <a:cubicBezTo>
                      <a:pt x="149" y="113"/>
                      <a:pt x="149" y="113"/>
                      <a:pt x="149" y="113"/>
                    </a:cubicBezTo>
                    <a:cubicBezTo>
                      <a:pt x="149" y="49"/>
                      <a:pt x="198" y="0"/>
                      <a:pt x="262" y="0"/>
                    </a:cubicBezTo>
                    <a:cubicBezTo>
                      <a:pt x="325" y="0"/>
                      <a:pt x="375" y="49"/>
                      <a:pt x="375" y="113"/>
                    </a:cubicBezTo>
                    <a:cubicBezTo>
                      <a:pt x="375" y="177"/>
                      <a:pt x="375" y="177"/>
                      <a:pt x="375" y="177"/>
                    </a:cubicBezTo>
                    <a:cubicBezTo>
                      <a:pt x="163" y="318"/>
                      <a:pt x="163" y="318"/>
                      <a:pt x="163" y="318"/>
                    </a:cubicBezTo>
                    <a:cubicBezTo>
                      <a:pt x="156" y="304"/>
                      <a:pt x="149" y="283"/>
                      <a:pt x="149" y="261"/>
                    </a:cubicBezTo>
                    <a:close/>
                    <a:moveTo>
                      <a:pt x="57" y="276"/>
                    </a:moveTo>
                    <a:lnTo>
                      <a:pt x="57" y="276"/>
                    </a:lnTo>
                    <a:cubicBezTo>
                      <a:pt x="57" y="254"/>
                      <a:pt x="64" y="247"/>
                      <a:pt x="85" y="247"/>
                    </a:cubicBezTo>
                    <a:cubicBezTo>
                      <a:pt x="99" y="247"/>
                      <a:pt x="113" y="254"/>
                      <a:pt x="113" y="276"/>
                    </a:cubicBezTo>
                    <a:cubicBezTo>
                      <a:pt x="113" y="297"/>
                      <a:pt x="113" y="318"/>
                      <a:pt x="127" y="339"/>
                    </a:cubicBezTo>
                    <a:cubicBezTo>
                      <a:pt x="78" y="374"/>
                      <a:pt x="78" y="374"/>
                      <a:pt x="78" y="374"/>
                    </a:cubicBezTo>
                    <a:cubicBezTo>
                      <a:pt x="64" y="339"/>
                      <a:pt x="57" y="311"/>
                      <a:pt x="57" y="276"/>
                    </a:cubicBezTo>
                    <a:close/>
                    <a:moveTo>
                      <a:pt x="234" y="374"/>
                    </a:moveTo>
                    <a:lnTo>
                      <a:pt x="234" y="374"/>
                    </a:lnTo>
                    <a:cubicBezTo>
                      <a:pt x="375" y="283"/>
                      <a:pt x="375" y="283"/>
                      <a:pt x="375" y="283"/>
                    </a:cubicBezTo>
                    <a:cubicBezTo>
                      <a:pt x="368" y="332"/>
                      <a:pt x="318" y="374"/>
                      <a:pt x="262" y="374"/>
                    </a:cubicBezTo>
                    <a:cubicBezTo>
                      <a:pt x="255" y="374"/>
                      <a:pt x="241" y="374"/>
                      <a:pt x="234" y="374"/>
                    </a:cubicBezTo>
                    <a:close/>
                    <a:moveTo>
                      <a:pt x="142" y="544"/>
                    </a:moveTo>
                    <a:lnTo>
                      <a:pt x="142" y="544"/>
                    </a:lnTo>
                    <a:cubicBezTo>
                      <a:pt x="234" y="544"/>
                      <a:pt x="234" y="544"/>
                      <a:pt x="234" y="544"/>
                    </a:cubicBezTo>
                    <a:cubicBezTo>
                      <a:pt x="234" y="480"/>
                      <a:pt x="234" y="480"/>
                      <a:pt x="234" y="480"/>
                    </a:cubicBezTo>
                    <a:cubicBezTo>
                      <a:pt x="198" y="473"/>
                      <a:pt x="163" y="459"/>
                      <a:pt x="135" y="438"/>
                    </a:cubicBezTo>
                    <a:cubicBezTo>
                      <a:pt x="184" y="403"/>
                      <a:pt x="184" y="403"/>
                      <a:pt x="184" y="403"/>
                    </a:cubicBezTo>
                    <a:cubicBezTo>
                      <a:pt x="205" y="417"/>
                      <a:pt x="234" y="424"/>
                      <a:pt x="262" y="424"/>
                    </a:cubicBezTo>
                    <a:cubicBezTo>
                      <a:pt x="269" y="424"/>
                      <a:pt x="269" y="424"/>
                      <a:pt x="276" y="424"/>
                    </a:cubicBezTo>
                    <a:lnTo>
                      <a:pt x="283" y="424"/>
                    </a:lnTo>
                    <a:cubicBezTo>
                      <a:pt x="354" y="410"/>
                      <a:pt x="410" y="346"/>
                      <a:pt x="410" y="276"/>
                    </a:cubicBezTo>
                    <a:cubicBezTo>
                      <a:pt x="410" y="254"/>
                      <a:pt x="424" y="247"/>
                      <a:pt x="438" y="247"/>
                    </a:cubicBezTo>
                    <a:cubicBezTo>
                      <a:pt x="460" y="247"/>
                      <a:pt x="467" y="254"/>
                      <a:pt x="467" y="276"/>
                    </a:cubicBezTo>
                    <a:cubicBezTo>
                      <a:pt x="467" y="382"/>
                      <a:pt x="389" y="466"/>
                      <a:pt x="290" y="480"/>
                    </a:cubicBezTo>
                    <a:cubicBezTo>
                      <a:pt x="290" y="544"/>
                      <a:pt x="290" y="544"/>
                      <a:pt x="290" y="544"/>
                    </a:cubicBezTo>
                    <a:cubicBezTo>
                      <a:pt x="382" y="544"/>
                      <a:pt x="382" y="544"/>
                      <a:pt x="382" y="544"/>
                    </a:cubicBezTo>
                    <a:cubicBezTo>
                      <a:pt x="403" y="544"/>
                      <a:pt x="410" y="558"/>
                      <a:pt x="410" y="572"/>
                    </a:cubicBezTo>
                    <a:cubicBezTo>
                      <a:pt x="410" y="594"/>
                      <a:pt x="403" y="601"/>
                      <a:pt x="382" y="601"/>
                    </a:cubicBezTo>
                    <a:cubicBezTo>
                      <a:pt x="290" y="601"/>
                      <a:pt x="290" y="601"/>
                      <a:pt x="290" y="601"/>
                    </a:cubicBezTo>
                    <a:cubicBezTo>
                      <a:pt x="142" y="601"/>
                      <a:pt x="142" y="601"/>
                      <a:pt x="142" y="601"/>
                    </a:cubicBezTo>
                    <a:cubicBezTo>
                      <a:pt x="120" y="601"/>
                      <a:pt x="113" y="594"/>
                      <a:pt x="113" y="572"/>
                    </a:cubicBezTo>
                    <a:cubicBezTo>
                      <a:pt x="113" y="558"/>
                      <a:pt x="120" y="544"/>
                      <a:pt x="142" y="544"/>
                    </a:cubicBezTo>
                    <a:close/>
                  </a:path>
                </a:pathLst>
              </a:custGeom>
              <a:grpFill/>
              <a:ln>
                <a:noFill/>
              </a:ln>
              <a:extLst/>
            </p:spPr>
            <p:txBody>
              <a:bodyPr wrap="none" lIns="45708" tIns="22854" rIns="45708" bIns="22854" anchor="ctr"/>
              <a:lstStyle/>
              <a:p>
                <a:endParaRPr lang="en-US" sz="3199">
                  <a:latin typeface="Roboto Light"/>
                </a:endParaRPr>
              </a:p>
            </p:txBody>
          </p:sp>
          <p:sp>
            <p:nvSpPr>
              <p:cNvPr id="114" name="Freeform 63"/>
              <p:cNvSpPr>
                <a:spLocks noChangeArrowheads="1"/>
              </p:cNvSpPr>
              <p:nvPr/>
            </p:nvSpPr>
            <p:spPr bwMode="auto">
              <a:xfrm>
                <a:off x="4221958" y="3138487"/>
                <a:ext cx="155575" cy="185737"/>
              </a:xfrm>
              <a:custGeom>
                <a:avLst/>
                <a:gdLst>
                  <a:gd name="T0" fmla="*/ 52135991 w 432"/>
                  <a:gd name="T1" fmla="*/ 55628052 h 517"/>
                  <a:gd name="T2" fmla="*/ 52135991 w 432"/>
                  <a:gd name="T3" fmla="*/ 55628052 h 517"/>
                  <a:gd name="T4" fmla="*/ 3631524 w 432"/>
                  <a:gd name="T5" fmla="*/ 55628052 h 517"/>
                  <a:gd name="T6" fmla="*/ 0 w 432"/>
                  <a:gd name="T7" fmla="*/ 52013904 h 517"/>
                  <a:gd name="T8" fmla="*/ 3631524 w 432"/>
                  <a:gd name="T9" fmla="*/ 48400116 h 517"/>
                  <a:gd name="T10" fmla="*/ 7262688 w 432"/>
                  <a:gd name="T11" fmla="*/ 44786328 h 517"/>
                  <a:gd name="T12" fmla="*/ 7262688 w 432"/>
                  <a:gd name="T13" fmla="*/ 20134322 h 517"/>
                  <a:gd name="T14" fmla="*/ 24770997 w 432"/>
                  <a:gd name="T15" fmla="*/ 3743121 h 517"/>
                  <a:gd name="T16" fmla="*/ 28402521 w 432"/>
                  <a:gd name="T17" fmla="*/ 0 h 517"/>
                  <a:gd name="T18" fmla="*/ 32033685 w 432"/>
                  <a:gd name="T19" fmla="*/ 3743121 h 517"/>
                  <a:gd name="T20" fmla="*/ 48504828 w 432"/>
                  <a:gd name="T21" fmla="*/ 20134322 h 517"/>
                  <a:gd name="T22" fmla="*/ 48504828 w 432"/>
                  <a:gd name="T23" fmla="*/ 44786328 h 517"/>
                  <a:gd name="T24" fmla="*/ 52135991 w 432"/>
                  <a:gd name="T25" fmla="*/ 48400116 h 517"/>
                  <a:gd name="T26" fmla="*/ 55897161 w 432"/>
                  <a:gd name="T27" fmla="*/ 52013904 h 517"/>
                  <a:gd name="T28" fmla="*/ 52135991 w 432"/>
                  <a:gd name="T29" fmla="*/ 55628052 h 517"/>
                  <a:gd name="T30" fmla="*/ 28402521 w 432"/>
                  <a:gd name="T31" fmla="*/ 66598750 h 517"/>
                  <a:gd name="T32" fmla="*/ 28402521 w 432"/>
                  <a:gd name="T33" fmla="*/ 66598750 h 517"/>
                  <a:gd name="T34" fmla="*/ 21010188 w 432"/>
                  <a:gd name="T35" fmla="*/ 59370814 h 517"/>
                  <a:gd name="T36" fmla="*/ 35665209 w 432"/>
                  <a:gd name="T37" fmla="*/ 59370814 h 517"/>
                  <a:gd name="T38" fmla="*/ 28402521 w 432"/>
                  <a:gd name="T39" fmla="*/ 66598750 h 5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2" h="517">
                    <a:moveTo>
                      <a:pt x="402" y="431"/>
                    </a:moveTo>
                    <a:lnTo>
                      <a:pt x="402" y="431"/>
                    </a:lnTo>
                    <a:cubicBezTo>
                      <a:pt x="28" y="431"/>
                      <a:pt x="28" y="431"/>
                      <a:pt x="28" y="431"/>
                    </a:cubicBezTo>
                    <a:cubicBezTo>
                      <a:pt x="14" y="431"/>
                      <a:pt x="0" y="417"/>
                      <a:pt x="0" y="403"/>
                    </a:cubicBezTo>
                    <a:cubicBezTo>
                      <a:pt x="0" y="389"/>
                      <a:pt x="14" y="375"/>
                      <a:pt x="28" y="375"/>
                    </a:cubicBezTo>
                    <a:cubicBezTo>
                      <a:pt x="42" y="375"/>
                      <a:pt x="56" y="361"/>
                      <a:pt x="56" y="347"/>
                    </a:cubicBezTo>
                    <a:cubicBezTo>
                      <a:pt x="56" y="156"/>
                      <a:pt x="56" y="156"/>
                      <a:pt x="56" y="156"/>
                    </a:cubicBezTo>
                    <a:cubicBezTo>
                      <a:pt x="56" y="85"/>
                      <a:pt x="113" y="29"/>
                      <a:pt x="191" y="29"/>
                    </a:cubicBezTo>
                    <a:cubicBezTo>
                      <a:pt x="191" y="7"/>
                      <a:pt x="198" y="0"/>
                      <a:pt x="219" y="0"/>
                    </a:cubicBezTo>
                    <a:cubicBezTo>
                      <a:pt x="233" y="0"/>
                      <a:pt x="247" y="7"/>
                      <a:pt x="247" y="29"/>
                    </a:cubicBezTo>
                    <a:cubicBezTo>
                      <a:pt x="318" y="29"/>
                      <a:pt x="374" y="85"/>
                      <a:pt x="374" y="156"/>
                    </a:cubicBezTo>
                    <a:cubicBezTo>
                      <a:pt x="374" y="347"/>
                      <a:pt x="374" y="347"/>
                      <a:pt x="374" y="347"/>
                    </a:cubicBezTo>
                    <a:cubicBezTo>
                      <a:pt x="374" y="361"/>
                      <a:pt x="388" y="375"/>
                      <a:pt x="402" y="375"/>
                    </a:cubicBezTo>
                    <a:cubicBezTo>
                      <a:pt x="424" y="375"/>
                      <a:pt x="431" y="389"/>
                      <a:pt x="431" y="403"/>
                    </a:cubicBezTo>
                    <a:cubicBezTo>
                      <a:pt x="431" y="417"/>
                      <a:pt x="424" y="431"/>
                      <a:pt x="402" y="431"/>
                    </a:cubicBezTo>
                    <a:close/>
                    <a:moveTo>
                      <a:pt x="219" y="516"/>
                    </a:moveTo>
                    <a:lnTo>
                      <a:pt x="219" y="516"/>
                    </a:lnTo>
                    <a:cubicBezTo>
                      <a:pt x="184" y="516"/>
                      <a:pt x="162" y="488"/>
                      <a:pt x="162" y="460"/>
                    </a:cubicBezTo>
                    <a:cubicBezTo>
                      <a:pt x="275" y="460"/>
                      <a:pt x="275" y="460"/>
                      <a:pt x="275" y="460"/>
                    </a:cubicBezTo>
                    <a:cubicBezTo>
                      <a:pt x="275" y="488"/>
                      <a:pt x="247" y="516"/>
                      <a:pt x="219" y="516"/>
                    </a:cubicBezTo>
                    <a:close/>
                  </a:path>
                </a:pathLst>
              </a:custGeom>
              <a:grpFill/>
              <a:ln>
                <a:noFill/>
              </a:ln>
              <a:extLst/>
            </p:spPr>
            <p:txBody>
              <a:bodyPr wrap="none" lIns="45708" tIns="22854" rIns="45708" bIns="22854" anchor="ctr"/>
              <a:lstStyle/>
              <a:p>
                <a:endParaRPr lang="en-US" sz="3199">
                  <a:latin typeface="Roboto Light"/>
                </a:endParaRPr>
              </a:p>
            </p:txBody>
          </p:sp>
          <p:sp>
            <p:nvSpPr>
              <p:cNvPr id="115" name="Freeform 64"/>
              <p:cNvSpPr>
                <a:spLocks noChangeArrowheads="1"/>
              </p:cNvSpPr>
              <p:nvPr/>
            </p:nvSpPr>
            <p:spPr bwMode="auto">
              <a:xfrm>
                <a:off x="3875883" y="3179762"/>
                <a:ext cx="88900" cy="104775"/>
              </a:xfrm>
              <a:custGeom>
                <a:avLst/>
                <a:gdLst>
                  <a:gd name="T0" fmla="*/ 31612340 w 249"/>
                  <a:gd name="T1" fmla="*/ 22945725 h 291"/>
                  <a:gd name="T2" fmla="*/ 31612340 w 249"/>
                  <a:gd name="T3" fmla="*/ 22945725 h 291"/>
                  <a:gd name="T4" fmla="*/ 28043130 w 249"/>
                  <a:gd name="T5" fmla="*/ 26575765 h 291"/>
                  <a:gd name="T6" fmla="*/ 3696669 w 249"/>
                  <a:gd name="T7" fmla="*/ 26575765 h 291"/>
                  <a:gd name="T8" fmla="*/ 0 w 249"/>
                  <a:gd name="T9" fmla="*/ 22945725 h 291"/>
                  <a:gd name="T10" fmla="*/ 892213 w 249"/>
                  <a:gd name="T11" fmla="*/ 21130705 h 291"/>
                  <a:gd name="T12" fmla="*/ 892213 w 249"/>
                  <a:gd name="T13" fmla="*/ 21130705 h 291"/>
                  <a:gd name="T14" fmla="*/ 12746975 w 249"/>
                  <a:gd name="T15" fmla="*/ 1944638 h 291"/>
                  <a:gd name="T16" fmla="*/ 12746975 w 249"/>
                  <a:gd name="T17" fmla="*/ 1944638 h 291"/>
                  <a:gd name="T18" fmla="*/ 12746975 w 249"/>
                  <a:gd name="T19" fmla="*/ 1944638 h 291"/>
                  <a:gd name="T20" fmla="*/ 12746975 w 249"/>
                  <a:gd name="T21" fmla="*/ 1944638 h 291"/>
                  <a:gd name="T22" fmla="*/ 15423614 w 249"/>
                  <a:gd name="T23" fmla="*/ 0 h 291"/>
                  <a:gd name="T24" fmla="*/ 18992824 w 249"/>
                  <a:gd name="T25" fmla="*/ 1944638 h 291"/>
                  <a:gd name="T26" fmla="*/ 18992824 w 249"/>
                  <a:gd name="T27" fmla="*/ 1944638 h 291"/>
                  <a:gd name="T28" fmla="*/ 18992824 w 249"/>
                  <a:gd name="T29" fmla="*/ 1944638 h 291"/>
                  <a:gd name="T30" fmla="*/ 18992824 w 249"/>
                  <a:gd name="T31" fmla="*/ 1944638 h 291"/>
                  <a:gd name="T32" fmla="*/ 30720127 w 249"/>
                  <a:gd name="T33" fmla="*/ 21130705 h 291"/>
                  <a:gd name="T34" fmla="*/ 30720127 w 249"/>
                  <a:gd name="T35" fmla="*/ 21130705 h 291"/>
                  <a:gd name="T36" fmla="*/ 31612340 w 249"/>
                  <a:gd name="T37" fmla="*/ 22945725 h 291"/>
                  <a:gd name="T38" fmla="*/ 3696669 w 249"/>
                  <a:gd name="T39" fmla="*/ 30335063 h 291"/>
                  <a:gd name="T40" fmla="*/ 3696669 w 249"/>
                  <a:gd name="T41" fmla="*/ 30335063 h 291"/>
                  <a:gd name="T42" fmla="*/ 28043130 w 249"/>
                  <a:gd name="T43" fmla="*/ 30335063 h 291"/>
                  <a:gd name="T44" fmla="*/ 31612340 w 249"/>
                  <a:gd name="T45" fmla="*/ 33965103 h 291"/>
                  <a:gd name="T46" fmla="*/ 28043130 w 249"/>
                  <a:gd name="T47" fmla="*/ 37594782 h 291"/>
                  <a:gd name="T48" fmla="*/ 3696669 w 249"/>
                  <a:gd name="T49" fmla="*/ 37594782 h 291"/>
                  <a:gd name="T50" fmla="*/ 0 w 249"/>
                  <a:gd name="T51" fmla="*/ 33965103 h 291"/>
                  <a:gd name="T52" fmla="*/ 3696669 w 249"/>
                  <a:gd name="T53" fmla="*/ 30335063 h 2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9" h="291">
                    <a:moveTo>
                      <a:pt x="248" y="177"/>
                    </a:moveTo>
                    <a:lnTo>
                      <a:pt x="248" y="177"/>
                    </a:lnTo>
                    <a:cubicBezTo>
                      <a:pt x="248" y="191"/>
                      <a:pt x="234" y="205"/>
                      <a:pt x="220" y="205"/>
                    </a:cubicBezTo>
                    <a:cubicBezTo>
                      <a:pt x="29" y="205"/>
                      <a:pt x="29" y="205"/>
                      <a:pt x="29" y="205"/>
                    </a:cubicBezTo>
                    <a:cubicBezTo>
                      <a:pt x="15" y="205"/>
                      <a:pt x="0" y="191"/>
                      <a:pt x="0" y="177"/>
                    </a:cubicBezTo>
                    <a:cubicBezTo>
                      <a:pt x="0" y="170"/>
                      <a:pt x="0" y="163"/>
                      <a:pt x="7" y="163"/>
                    </a:cubicBezTo>
                    <a:cubicBezTo>
                      <a:pt x="100" y="15"/>
                      <a:pt x="100" y="15"/>
                      <a:pt x="100" y="15"/>
                    </a:cubicBezTo>
                    <a:cubicBezTo>
                      <a:pt x="107" y="0"/>
                      <a:pt x="114" y="0"/>
                      <a:pt x="121" y="0"/>
                    </a:cubicBezTo>
                    <a:cubicBezTo>
                      <a:pt x="135" y="0"/>
                      <a:pt x="142" y="0"/>
                      <a:pt x="149" y="15"/>
                    </a:cubicBezTo>
                    <a:cubicBezTo>
                      <a:pt x="241" y="163"/>
                      <a:pt x="241" y="163"/>
                      <a:pt x="241" y="163"/>
                    </a:cubicBezTo>
                    <a:cubicBezTo>
                      <a:pt x="241" y="163"/>
                      <a:pt x="248" y="170"/>
                      <a:pt x="248" y="177"/>
                    </a:cubicBezTo>
                    <a:close/>
                    <a:moveTo>
                      <a:pt x="29" y="234"/>
                    </a:moveTo>
                    <a:lnTo>
                      <a:pt x="29" y="234"/>
                    </a:lnTo>
                    <a:cubicBezTo>
                      <a:pt x="220" y="234"/>
                      <a:pt x="220" y="234"/>
                      <a:pt x="220" y="234"/>
                    </a:cubicBezTo>
                    <a:cubicBezTo>
                      <a:pt x="234" y="234"/>
                      <a:pt x="248" y="248"/>
                      <a:pt x="248" y="262"/>
                    </a:cubicBezTo>
                    <a:cubicBezTo>
                      <a:pt x="248" y="276"/>
                      <a:pt x="234" y="290"/>
                      <a:pt x="220" y="290"/>
                    </a:cubicBezTo>
                    <a:cubicBezTo>
                      <a:pt x="29" y="290"/>
                      <a:pt x="29" y="290"/>
                      <a:pt x="29" y="290"/>
                    </a:cubicBezTo>
                    <a:cubicBezTo>
                      <a:pt x="15" y="290"/>
                      <a:pt x="0" y="276"/>
                      <a:pt x="0" y="262"/>
                    </a:cubicBezTo>
                    <a:cubicBezTo>
                      <a:pt x="0" y="248"/>
                      <a:pt x="15" y="234"/>
                      <a:pt x="29" y="234"/>
                    </a:cubicBezTo>
                    <a:close/>
                  </a:path>
                </a:pathLst>
              </a:custGeom>
              <a:grpFill/>
              <a:ln>
                <a:noFill/>
              </a:ln>
              <a:extLst/>
            </p:spPr>
            <p:txBody>
              <a:bodyPr wrap="none" lIns="45708" tIns="22854" rIns="45708" bIns="22854" anchor="ctr"/>
              <a:lstStyle/>
              <a:p>
                <a:endParaRPr lang="en-US" sz="3199">
                  <a:latin typeface="Roboto Light"/>
                </a:endParaRPr>
              </a:p>
            </p:txBody>
          </p:sp>
          <p:sp>
            <p:nvSpPr>
              <p:cNvPr id="116" name="Freeform 65"/>
              <p:cNvSpPr>
                <a:spLocks noChangeArrowheads="1"/>
              </p:cNvSpPr>
              <p:nvPr/>
            </p:nvSpPr>
            <p:spPr bwMode="auto">
              <a:xfrm>
                <a:off x="3499644" y="3184524"/>
                <a:ext cx="82550" cy="88900"/>
              </a:xfrm>
              <a:custGeom>
                <a:avLst/>
                <a:gdLst>
                  <a:gd name="T0" fmla="*/ 0 w 228"/>
                  <a:gd name="T1" fmla="*/ 3597941 h 248"/>
                  <a:gd name="T2" fmla="*/ 0 w 228"/>
                  <a:gd name="T3" fmla="*/ 3597941 h 248"/>
                  <a:gd name="T4" fmla="*/ 0 w 228"/>
                  <a:gd name="T5" fmla="*/ 28141152 h 248"/>
                  <a:gd name="T6" fmla="*/ 0 w 228"/>
                  <a:gd name="T7" fmla="*/ 28141152 h 248"/>
                  <a:gd name="T8" fmla="*/ 3801645 w 228"/>
                  <a:gd name="T9" fmla="*/ 31739451 h 248"/>
                  <a:gd name="T10" fmla="*/ 5636934 w 228"/>
                  <a:gd name="T11" fmla="*/ 30839697 h 248"/>
                  <a:gd name="T12" fmla="*/ 5636934 w 228"/>
                  <a:gd name="T13" fmla="*/ 30839697 h 248"/>
                  <a:gd name="T14" fmla="*/ 22284879 w 228"/>
                  <a:gd name="T15" fmla="*/ 20816939 h 248"/>
                  <a:gd name="T16" fmla="*/ 22284879 w 228"/>
                  <a:gd name="T17" fmla="*/ 28141152 h 248"/>
                  <a:gd name="T18" fmla="*/ 25955458 w 228"/>
                  <a:gd name="T19" fmla="*/ 31739451 h 248"/>
                  <a:gd name="T20" fmla="*/ 29757103 w 228"/>
                  <a:gd name="T21" fmla="*/ 28141152 h 248"/>
                  <a:gd name="T22" fmla="*/ 29757103 w 228"/>
                  <a:gd name="T23" fmla="*/ 3597941 h 248"/>
                  <a:gd name="T24" fmla="*/ 25955458 w 228"/>
                  <a:gd name="T25" fmla="*/ 0 h 248"/>
                  <a:gd name="T26" fmla="*/ 22284879 w 228"/>
                  <a:gd name="T27" fmla="*/ 3597941 h 248"/>
                  <a:gd name="T28" fmla="*/ 22284879 w 228"/>
                  <a:gd name="T29" fmla="*/ 10793822 h 248"/>
                  <a:gd name="T30" fmla="*/ 5636934 w 228"/>
                  <a:gd name="T31" fmla="*/ 899396 h 248"/>
                  <a:gd name="T32" fmla="*/ 5636934 w 228"/>
                  <a:gd name="T33" fmla="*/ 899396 h 248"/>
                  <a:gd name="T34" fmla="*/ 3801645 w 228"/>
                  <a:gd name="T35" fmla="*/ 0 h 248"/>
                  <a:gd name="T36" fmla="*/ 0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0" y="28"/>
                    </a:moveTo>
                    <a:lnTo>
                      <a:pt x="0" y="28"/>
                    </a:lnTo>
                    <a:cubicBezTo>
                      <a:pt x="0" y="219"/>
                      <a:pt x="0" y="219"/>
                      <a:pt x="0" y="219"/>
                    </a:cubicBezTo>
                    <a:cubicBezTo>
                      <a:pt x="0" y="233"/>
                      <a:pt x="15" y="247"/>
                      <a:pt x="29" y="247"/>
                    </a:cubicBezTo>
                    <a:cubicBezTo>
                      <a:pt x="36" y="247"/>
                      <a:pt x="43" y="247"/>
                      <a:pt x="43" y="240"/>
                    </a:cubicBezTo>
                    <a:cubicBezTo>
                      <a:pt x="170" y="162"/>
                      <a:pt x="170" y="162"/>
                      <a:pt x="170" y="162"/>
                    </a:cubicBezTo>
                    <a:cubicBezTo>
                      <a:pt x="170" y="219"/>
                      <a:pt x="170" y="219"/>
                      <a:pt x="170" y="219"/>
                    </a:cubicBezTo>
                    <a:cubicBezTo>
                      <a:pt x="170" y="233"/>
                      <a:pt x="184" y="247"/>
                      <a:pt x="198" y="247"/>
                    </a:cubicBezTo>
                    <a:cubicBezTo>
                      <a:pt x="213" y="247"/>
                      <a:pt x="227" y="233"/>
                      <a:pt x="227" y="219"/>
                    </a:cubicBezTo>
                    <a:cubicBezTo>
                      <a:pt x="227" y="28"/>
                      <a:pt x="227" y="28"/>
                      <a:pt x="227" y="28"/>
                    </a:cubicBezTo>
                    <a:cubicBezTo>
                      <a:pt x="227" y="14"/>
                      <a:pt x="213" y="0"/>
                      <a:pt x="198" y="0"/>
                    </a:cubicBezTo>
                    <a:cubicBezTo>
                      <a:pt x="184" y="0"/>
                      <a:pt x="170" y="14"/>
                      <a:pt x="170" y="28"/>
                    </a:cubicBezTo>
                    <a:cubicBezTo>
                      <a:pt x="170" y="84"/>
                      <a:pt x="170" y="84"/>
                      <a:pt x="170" y="84"/>
                    </a:cubicBezTo>
                    <a:cubicBezTo>
                      <a:pt x="43" y="7"/>
                      <a:pt x="43" y="7"/>
                      <a:pt x="43" y="7"/>
                    </a:cubicBezTo>
                    <a:cubicBezTo>
                      <a:pt x="43" y="7"/>
                      <a:pt x="36" y="0"/>
                      <a:pt x="29" y="0"/>
                    </a:cubicBezTo>
                    <a:cubicBezTo>
                      <a:pt x="15"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7" name="Freeform 66"/>
              <p:cNvSpPr>
                <a:spLocks noChangeArrowheads="1"/>
              </p:cNvSpPr>
              <p:nvPr/>
            </p:nvSpPr>
            <p:spPr bwMode="auto">
              <a:xfrm>
                <a:off x="3120232" y="3184524"/>
                <a:ext cx="82550" cy="88900"/>
              </a:xfrm>
              <a:custGeom>
                <a:avLst/>
                <a:gdLst>
                  <a:gd name="T0" fmla="*/ 29757103 w 228"/>
                  <a:gd name="T1" fmla="*/ 3597941 h 248"/>
                  <a:gd name="T2" fmla="*/ 29757103 w 228"/>
                  <a:gd name="T3" fmla="*/ 3597941 h 248"/>
                  <a:gd name="T4" fmla="*/ 29757103 w 228"/>
                  <a:gd name="T5" fmla="*/ 28141152 h 248"/>
                  <a:gd name="T6" fmla="*/ 29757103 w 228"/>
                  <a:gd name="T7" fmla="*/ 28141152 h 248"/>
                  <a:gd name="T8" fmla="*/ 25955458 w 228"/>
                  <a:gd name="T9" fmla="*/ 31739451 h 248"/>
                  <a:gd name="T10" fmla="*/ 24120179 w 228"/>
                  <a:gd name="T11" fmla="*/ 30839697 h 248"/>
                  <a:gd name="T12" fmla="*/ 24120179 w 228"/>
                  <a:gd name="T13" fmla="*/ 30839697 h 248"/>
                  <a:gd name="T14" fmla="*/ 7472223 w 228"/>
                  <a:gd name="T15" fmla="*/ 20816939 h 248"/>
                  <a:gd name="T16" fmla="*/ 7472223 w 228"/>
                  <a:gd name="T17" fmla="*/ 28141152 h 248"/>
                  <a:gd name="T18" fmla="*/ 3801645 w 228"/>
                  <a:gd name="T19" fmla="*/ 31739451 h 248"/>
                  <a:gd name="T20" fmla="*/ 0 w 228"/>
                  <a:gd name="T21" fmla="*/ 28141152 h 248"/>
                  <a:gd name="T22" fmla="*/ 0 w 228"/>
                  <a:gd name="T23" fmla="*/ 3597941 h 248"/>
                  <a:gd name="T24" fmla="*/ 3801645 w 228"/>
                  <a:gd name="T25" fmla="*/ 0 h 248"/>
                  <a:gd name="T26" fmla="*/ 7472223 w 228"/>
                  <a:gd name="T27" fmla="*/ 3597941 h 248"/>
                  <a:gd name="T28" fmla="*/ 7472223 w 228"/>
                  <a:gd name="T29" fmla="*/ 10793822 h 248"/>
                  <a:gd name="T30" fmla="*/ 24120179 w 228"/>
                  <a:gd name="T31" fmla="*/ 899396 h 248"/>
                  <a:gd name="T32" fmla="*/ 24120179 w 228"/>
                  <a:gd name="T33" fmla="*/ 899396 h 248"/>
                  <a:gd name="T34" fmla="*/ 25955458 w 228"/>
                  <a:gd name="T35" fmla="*/ 0 h 248"/>
                  <a:gd name="T36" fmla="*/ 29757103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227" y="28"/>
                    </a:moveTo>
                    <a:lnTo>
                      <a:pt x="227" y="28"/>
                    </a:lnTo>
                    <a:cubicBezTo>
                      <a:pt x="227" y="219"/>
                      <a:pt x="227" y="219"/>
                      <a:pt x="227" y="219"/>
                    </a:cubicBezTo>
                    <a:cubicBezTo>
                      <a:pt x="227" y="233"/>
                      <a:pt x="212" y="247"/>
                      <a:pt x="198" y="247"/>
                    </a:cubicBezTo>
                    <a:cubicBezTo>
                      <a:pt x="191" y="247"/>
                      <a:pt x="184" y="247"/>
                      <a:pt x="184" y="240"/>
                    </a:cubicBezTo>
                    <a:cubicBezTo>
                      <a:pt x="57" y="162"/>
                      <a:pt x="57" y="162"/>
                      <a:pt x="57" y="162"/>
                    </a:cubicBezTo>
                    <a:cubicBezTo>
                      <a:pt x="57" y="219"/>
                      <a:pt x="57" y="219"/>
                      <a:pt x="57" y="219"/>
                    </a:cubicBezTo>
                    <a:cubicBezTo>
                      <a:pt x="57" y="233"/>
                      <a:pt x="43" y="247"/>
                      <a:pt x="29" y="247"/>
                    </a:cubicBezTo>
                    <a:cubicBezTo>
                      <a:pt x="7" y="247"/>
                      <a:pt x="0" y="233"/>
                      <a:pt x="0" y="219"/>
                    </a:cubicBezTo>
                    <a:cubicBezTo>
                      <a:pt x="0" y="28"/>
                      <a:pt x="0" y="28"/>
                      <a:pt x="0" y="28"/>
                    </a:cubicBezTo>
                    <a:cubicBezTo>
                      <a:pt x="0" y="14"/>
                      <a:pt x="7" y="0"/>
                      <a:pt x="29" y="0"/>
                    </a:cubicBezTo>
                    <a:cubicBezTo>
                      <a:pt x="43" y="0"/>
                      <a:pt x="57" y="14"/>
                      <a:pt x="57" y="28"/>
                    </a:cubicBezTo>
                    <a:cubicBezTo>
                      <a:pt x="57" y="84"/>
                      <a:pt x="57" y="84"/>
                      <a:pt x="57" y="84"/>
                    </a:cubicBezTo>
                    <a:cubicBezTo>
                      <a:pt x="184" y="7"/>
                      <a:pt x="184" y="7"/>
                      <a:pt x="184" y="7"/>
                    </a:cubicBezTo>
                    <a:cubicBezTo>
                      <a:pt x="184" y="7"/>
                      <a:pt x="191" y="0"/>
                      <a:pt x="198" y="0"/>
                    </a:cubicBezTo>
                    <a:cubicBezTo>
                      <a:pt x="212" y="0"/>
                      <a:pt x="227" y="14"/>
                      <a:pt x="227" y="28"/>
                    </a:cubicBezTo>
                  </a:path>
                </a:pathLst>
              </a:custGeom>
              <a:grpFill/>
              <a:ln>
                <a:noFill/>
              </a:ln>
              <a:extLst/>
            </p:spPr>
            <p:txBody>
              <a:bodyPr wrap="none" lIns="45708" tIns="22854" rIns="45708" bIns="22854" anchor="ctr"/>
              <a:lstStyle/>
              <a:p>
                <a:endParaRPr lang="en-US" sz="3199">
                  <a:latin typeface="Roboto Light"/>
                </a:endParaRPr>
              </a:p>
            </p:txBody>
          </p:sp>
          <p:sp>
            <p:nvSpPr>
              <p:cNvPr id="118" name="Freeform 67"/>
              <p:cNvSpPr>
                <a:spLocks noChangeArrowheads="1"/>
              </p:cNvSpPr>
              <p:nvPr/>
            </p:nvSpPr>
            <p:spPr bwMode="auto">
              <a:xfrm>
                <a:off x="2715420" y="3184524"/>
                <a:ext cx="130175" cy="88900"/>
              </a:xfrm>
              <a:custGeom>
                <a:avLst/>
                <a:gdLst>
                  <a:gd name="T0" fmla="*/ 0 w 361"/>
                  <a:gd name="T1" fmla="*/ 3597941 h 248"/>
                  <a:gd name="T2" fmla="*/ 0 w 361"/>
                  <a:gd name="T3" fmla="*/ 3597941 h 248"/>
                  <a:gd name="T4" fmla="*/ 0 w 361"/>
                  <a:gd name="T5" fmla="*/ 28141152 h 248"/>
                  <a:gd name="T6" fmla="*/ 3640933 w 361"/>
                  <a:gd name="T7" fmla="*/ 31739451 h 248"/>
                  <a:gd name="T8" fmla="*/ 5461220 w 361"/>
                  <a:gd name="T9" fmla="*/ 30839697 h 248"/>
                  <a:gd name="T10" fmla="*/ 5461220 w 361"/>
                  <a:gd name="T11" fmla="*/ 30839697 h 248"/>
                  <a:gd name="T12" fmla="*/ 19244264 w 361"/>
                  <a:gd name="T13" fmla="*/ 22615730 h 248"/>
                  <a:gd name="T14" fmla="*/ 19244264 w 361"/>
                  <a:gd name="T15" fmla="*/ 28141152 h 248"/>
                  <a:gd name="T16" fmla="*/ 22885198 w 361"/>
                  <a:gd name="T17" fmla="*/ 31739451 h 248"/>
                  <a:gd name="T18" fmla="*/ 24835659 w 361"/>
                  <a:gd name="T19" fmla="*/ 30839697 h 248"/>
                  <a:gd name="T20" fmla="*/ 24835659 w 361"/>
                  <a:gd name="T21" fmla="*/ 30839697 h 248"/>
                  <a:gd name="T22" fmla="*/ 44990067 w 361"/>
                  <a:gd name="T23" fmla="*/ 19017789 h 248"/>
                  <a:gd name="T24" fmla="*/ 44990067 w 361"/>
                  <a:gd name="T25" fmla="*/ 19017789 h 248"/>
                  <a:gd name="T26" fmla="*/ 44990067 w 361"/>
                  <a:gd name="T27" fmla="*/ 19017789 h 248"/>
                  <a:gd name="T28" fmla="*/ 44990067 w 361"/>
                  <a:gd name="T29" fmla="*/ 19017789 h 248"/>
                  <a:gd name="T30" fmla="*/ 46810353 w 361"/>
                  <a:gd name="T31" fmla="*/ 16319244 h 248"/>
                  <a:gd name="T32" fmla="*/ 44990067 w 361"/>
                  <a:gd name="T33" fmla="*/ 12721303 h 248"/>
                  <a:gd name="T34" fmla="*/ 44990067 w 361"/>
                  <a:gd name="T35" fmla="*/ 12721303 h 248"/>
                  <a:gd name="T36" fmla="*/ 44990067 w 361"/>
                  <a:gd name="T37" fmla="*/ 12721303 h 248"/>
                  <a:gd name="T38" fmla="*/ 44990067 w 361"/>
                  <a:gd name="T39" fmla="*/ 12721303 h 248"/>
                  <a:gd name="T40" fmla="*/ 24835659 w 361"/>
                  <a:gd name="T41" fmla="*/ 899396 h 248"/>
                  <a:gd name="T42" fmla="*/ 24835659 w 361"/>
                  <a:gd name="T43" fmla="*/ 899396 h 248"/>
                  <a:gd name="T44" fmla="*/ 22885198 w 361"/>
                  <a:gd name="T45" fmla="*/ 0 h 248"/>
                  <a:gd name="T46" fmla="*/ 19244264 w 361"/>
                  <a:gd name="T47" fmla="*/ 3597941 h 248"/>
                  <a:gd name="T48" fmla="*/ 19244264 w 361"/>
                  <a:gd name="T49" fmla="*/ 3597941 h 248"/>
                  <a:gd name="T50" fmla="*/ 19244264 w 361"/>
                  <a:gd name="T51" fmla="*/ 8995031 h 248"/>
                  <a:gd name="T52" fmla="*/ 5461220 w 361"/>
                  <a:gd name="T53" fmla="*/ 899396 h 248"/>
                  <a:gd name="T54" fmla="*/ 5461220 w 361"/>
                  <a:gd name="T55" fmla="*/ 899396 h 248"/>
                  <a:gd name="T56" fmla="*/ 3640933 w 361"/>
                  <a:gd name="T57" fmla="*/ 0 h 248"/>
                  <a:gd name="T58" fmla="*/ 0 w 361"/>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1" h="248">
                    <a:moveTo>
                      <a:pt x="0" y="28"/>
                    </a:moveTo>
                    <a:lnTo>
                      <a:pt x="0" y="28"/>
                    </a:lnTo>
                    <a:cubicBezTo>
                      <a:pt x="0" y="219"/>
                      <a:pt x="0" y="219"/>
                      <a:pt x="0" y="219"/>
                    </a:cubicBezTo>
                    <a:cubicBezTo>
                      <a:pt x="0" y="233"/>
                      <a:pt x="14" y="247"/>
                      <a:pt x="28" y="247"/>
                    </a:cubicBezTo>
                    <a:cubicBezTo>
                      <a:pt x="35" y="247"/>
                      <a:pt x="42" y="247"/>
                      <a:pt x="42" y="240"/>
                    </a:cubicBezTo>
                    <a:cubicBezTo>
                      <a:pt x="148" y="176"/>
                      <a:pt x="148" y="176"/>
                      <a:pt x="148" y="176"/>
                    </a:cubicBezTo>
                    <a:cubicBezTo>
                      <a:pt x="148" y="219"/>
                      <a:pt x="148" y="219"/>
                      <a:pt x="148" y="219"/>
                    </a:cubicBezTo>
                    <a:cubicBezTo>
                      <a:pt x="148" y="233"/>
                      <a:pt x="162" y="247"/>
                      <a:pt x="176" y="247"/>
                    </a:cubicBezTo>
                    <a:cubicBezTo>
                      <a:pt x="183" y="247"/>
                      <a:pt x="191" y="247"/>
                      <a:pt x="191" y="240"/>
                    </a:cubicBezTo>
                    <a:cubicBezTo>
                      <a:pt x="346" y="148"/>
                      <a:pt x="346" y="148"/>
                      <a:pt x="346" y="148"/>
                    </a:cubicBezTo>
                    <a:cubicBezTo>
                      <a:pt x="353" y="141"/>
                      <a:pt x="360" y="134"/>
                      <a:pt x="360" y="127"/>
                    </a:cubicBezTo>
                    <a:cubicBezTo>
                      <a:pt x="360" y="113"/>
                      <a:pt x="353" y="106"/>
                      <a:pt x="346" y="99"/>
                    </a:cubicBezTo>
                    <a:cubicBezTo>
                      <a:pt x="191" y="7"/>
                      <a:pt x="191" y="7"/>
                      <a:pt x="191" y="7"/>
                    </a:cubicBezTo>
                    <a:cubicBezTo>
                      <a:pt x="191" y="7"/>
                      <a:pt x="183" y="0"/>
                      <a:pt x="176" y="0"/>
                    </a:cubicBezTo>
                    <a:cubicBezTo>
                      <a:pt x="162" y="0"/>
                      <a:pt x="148" y="14"/>
                      <a:pt x="148" y="28"/>
                    </a:cubicBezTo>
                    <a:cubicBezTo>
                      <a:pt x="148" y="70"/>
                      <a:pt x="148" y="70"/>
                      <a:pt x="148" y="70"/>
                    </a:cubicBezTo>
                    <a:cubicBezTo>
                      <a:pt x="42" y="7"/>
                      <a:pt x="42" y="7"/>
                      <a:pt x="42" y="7"/>
                    </a:cubicBezTo>
                    <a:cubicBezTo>
                      <a:pt x="42" y="7"/>
                      <a:pt x="35" y="0"/>
                      <a:pt x="28" y="0"/>
                    </a:cubicBezTo>
                    <a:cubicBezTo>
                      <a:pt x="14"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9" name="Freeform 68"/>
              <p:cNvSpPr>
                <a:spLocks noChangeArrowheads="1"/>
              </p:cNvSpPr>
              <p:nvPr/>
            </p:nvSpPr>
            <p:spPr bwMode="auto">
              <a:xfrm>
                <a:off x="2337595" y="3184524"/>
                <a:ext cx="127000" cy="88900"/>
              </a:xfrm>
              <a:custGeom>
                <a:avLst/>
                <a:gdLst>
                  <a:gd name="T0" fmla="*/ 45433353 w 354"/>
                  <a:gd name="T1" fmla="*/ 3597941 h 248"/>
                  <a:gd name="T2" fmla="*/ 45433353 w 354"/>
                  <a:gd name="T3" fmla="*/ 3597941 h 248"/>
                  <a:gd name="T4" fmla="*/ 45433353 w 354"/>
                  <a:gd name="T5" fmla="*/ 28141152 h 248"/>
                  <a:gd name="T6" fmla="*/ 41829638 w 354"/>
                  <a:gd name="T7" fmla="*/ 31739451 h 248"/>
                  <a:gd name="T8" fmla="*/ 40027602 w 354"/>
                  <a:gd name="T9" fmla="*/ 30839697 h 248"/>
                  <a:gd name="T10" fmla="*/ 40027602 w 354"/>
                  <a:gd name="T11" fmla="*/ 30839697 h 248"/>
                  <a:gd name="T12" fmla="*/ 26384788 w 354"/>
                  <a:gd name="T13" fmla="*/ 22615730 h 248"/>
                  <a:gd name="T14" fmla="*/ 26384788 w 354"/>
                  <a:gd name="T15" fmla="*/ 28141152 h 248"/>
                  <a:gd name="T16" fmla="*/ 22652280 w 354"/>
                  <a:gd name="T17" fmla="*/ 31739451 h 248"/>
                  <a:gd name="T18" fmla="*/ 20850602 w 354"/>
                  <a:gd name="T19" fmla="*/ 30839697 h 248"/>
                  <a:gd name="T20" fmla="*/ 20850602 w 354"/>
                  <a:gd name="T21" fmla="*/ 30839697 h 248"/>
                  <a:gd name="T22" fmla="*/ 1802037 w 354"/>
                  <a:gd name="T23" fmla="*/ 19017789 h 248"/>
                  <a:gd name="T24" fmla="*/ 1802037 w 354"/>
                  <a:gd name="T25" fmla="*/ 19017789 h 248"/>
                  <a:gd name="T26" fmla="*/ 1802037 w 354"/>
                  <a:gd name="T27" fmla="*/ 19017789 h 248"/>
                  <a:gd name="T28" fmla="*/ 1802037 w 354"/>
                  <a:gd name="T29" fmla="*/ 19017789 h 248"/>
                  <a:gd name="T30" fmla="*/ 0 w 354"/>
                  <a:gd name="T31" fmla="*/ 16319244 h 248"/>
                  <a:gd name="T32" fmla="*/ 1802037 w 354"/>
                  <a:gd name="T33" fmla="*/ 12721303 h 248"/>
                  <a:gd name="T34" fmla="*/ 1802037 w 354"/>
                  <a:gd name="T35" fmla="*/ 12721303 h 248"/>
                  <a:gd name="T36" fmla="*/ 1802037 w 354"/>
                  <a:gd name="T37" fmla="*/ 12721303 h 248"/>
                  <a:gd name="T38" fmla="*/ 1802037 w 354"/>
                  <a:gd name="T39" fmla="*/ 12721303 h 248"/>
                  <a:gd name="T40" fmla="*/ 20850602 w 354"/>
                  <a:gd name="T41" fmla="*/ 899396 h 248"/>
                  <a:gd name="T42" fmla="*/ 20850602 w 354"/>
                  <a:gd name="T43" fmla="*/ 899396 h 248"/>
                  <a:gd name="T44" fmla="*/ 22652280 w 354"/>
                  <a:gd name="T45" fmla="*/ 0 h 248"/>
                  <a:gd name="T46" fmla="*/ 26384788 w 354"/>
                  <a:gd name="T47" fmla="*/ 3597941 h 248"/>
                  <a:gd name="T48" fmla="*/ 26384788 w 354"/>
                  <a:gd name="T49" fmla="*/ 3597941 h 248"/>
                  <a:gd name="T50" fmla="*/ 26384788 w 354"/>
                  <a:gd name="T51" fmla="*/ 8995031 h 248"/>
                  <a:gd name="T52" fmla="*/ 40027602 w 354"/>
                  <a:gd name="T53" fmla="*/ 899396 h 248"/>
                  <a:gd name="T54" fmla="*/ 40027602 w 354"/>
                  <a:gd name="T55" fmla="*/ 899396 h 248"/>
                  <a:gd name="T56" fmla="*/ 41829638 w 354"/>
                  <a:gd name="T57" fmla="*/ 0 h 248"/>
                  <a:gd name="T58" fmla="*/ 45433353 w 354"/>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4" h="248">
                    <a:moveTo>
                      <a:pt x="353" y="28"/>
                    </a:moveTo>
                    <a:lnTo>
                      <a:pt x="353" y="28"/>
                    </a:lnTo>
                    <a:cubicBezTo>
                      <a:pt x="353" y="219"/>
                      <a:pt x="353" y="219"/>
                      <a:pt x="353" y="219"/>
                    </a:cubicBezTo>
                    <a:cubicBezTo>
                      <a:pt x="353" y="233"/>
                      <a:pt x="346" y="247"/>
                      <a:pt x="325" y="247"/>
                    </a:cubicBezTo>
                    <a:cubicBezTo>
                      <a:pt x="325" y="247"/>
                      <a:pt x="318" y="247"/>
                      <a:pt x="311" y="240"/>
                    </a:cubicBezTo>
                    <a:cubicBezTo>
                      <a:pt x="205" y="176"/>
                      <a:pt x="205" y="176"/>
                      <a:pt x="205" y="176"/>
                    </a:cubicBezTo>
                    <a:cubicBezTo>
                      <a:pt x="205" y="219"/>
                      <a:pt x="205" y="219"/>
                      <a:pt x="205" y="219"/>
                    </a:cubicBezTo>
                    <a:cubicBezTo>
                      <a:pt x="205" y="233"/>
                      <a:pt x="190" y="247"/>
                      <a:pt x="176" y="247"/>
                    </a:cubicBezTo>
                    <a:cubicBezTo>
                      <a:pt x="169" y="247"/>
                      <a:pt x="162" y="247"/>
                      <a:pt x="162" y="240"/>
                    </a:cubicBezTo>
                    <a:cubicBezTo>
                      <a:pt x="14" y="148"/>
                      <a:pt x="14" y="148"/>
                      <a:pt x="14" y="148"/>
                    </a:cubicBezTo>
                    <a:cubicBezTo>
                      <a:pt x="0" y="141"/>
                      <a:pt x="0" y="134"/>
                      <a:pt x="0" y="127"/>
                    </a:cubicBezTo>
                    <a:cubicBezTo>
                      <a:pt x="0" y="113"/>
                      <a:pt x="0" y="106"/>
                      <a:pt x="14" y="99"/>
                    </a:cubicBezTo>
                    <a:cubicBezTo>
                      <a:pt x="162" y="7"/>
                      <a:pt x="162" y="7"/>
                      <a:pt x="162" y="7"/>
                    </a:cubicBezTo>
                    <a:cubicBezTo>
                      <a:pt x="162" y="7"/>
                      <a:pt x="169" y="0"/>
                      <a:pt x="176" y="0"/>
                    </a:cubicBezTo>
                    <a:cubicBezTo>
                      <a:pt x="190" y="0"/>
                      <a:pt x="205" y="14"/>
                      <a:pt x="205" y="28"/>
                    </a:cubicBezTo>
                    <a:cubicBezTo>
                      <a:pt x="205" y="70"/>
                      <a:pt x="205" y="70"/>
                      <a:pt x="205" y="70"/>
                    </a:cubicBezTo>
                    <a:cubicBezTo>
                      <a:pt x="311" y="7"/>
                      <a:pt x="311" y="7"/>
                      <a:pt x="311" y="7"/>
                    </a:cubicBezTo>
                    <a:cubicBezTo>
                      <a:pt x="318" y="7"/>
                      <a:pt x="325" y="0"/>
                      <a:pt x="325" y="0"/>
                    </a:cubicBezTo>
                    <a:cubicBezTo>
                      <a:pt x="346" y="0"/>
                      <a:pt x="353" y="14"/>
                      <a:pt x="353" y="28"/>
                    </a:cubicBezTo>
                  </a:path>
                </a:pathLst>
              </a:custGeom>
              <a:grpFill/>
              <a:ln>
                <a:noFill/>
              </a:ln>
              <a:extLst/>
            </p:spPr>
            <p:txBody>
              <a:bodyPr wrap="none" lIns="45708" tIns="22854" rIns="45708" bIns="22854" anchor="ctr"/>
              <a:lstStyle/>
              <a:p>
                <a:endParaRPr lang="en-US" sz="3199">
                  <a:latin typeface="Roboto Light"/>
                </a:endParaRPr>
              </a:p>
            </p:txBody>
          </p:sp>
          <p:sp>
            <p:nvSpPr>
              <p:cNvPr id="120" name="Freeform 69"/>
              <p:cNvSpPr>
                <a:spLocks noChangeArrowheads="1"/>
              </p:cNvSpPr>
              <p:nvPr/>
            </p:nvSpPr>
            <p:spPr bwMode="auto">
              <a:xfrm>
                <a:off x="1989933" y="3184524"/>
                <a:ext cx="61912" cy="88900"/>
              </a:xfrm>
              <a:custGeom>
                <a:avLst/>
                <a:gdLst>
                  <a:gd name="T0" fmla="*/ 18614151 w 171"/>
                  <a:gd name="T1" fmla="*/ 31739451 h 248"/>
                  <a:gd name="T2" fmla="*/ 18614151 w 171"/>
                  <a:gd name="T3" fmla="*/ 31739451 h 248"/>
                  <a:gd name="T4" fmla="*/ 14943964 w 171"/>
                  <a:gd name="T5" fmla="*/ 28141152 h 248"/>
                  <a:gd name="T6" fmla="*/ 14943964 w 171"/>
                  <a:gd name="T7" fmla="*/ 3597941 h 248"/>
                  <a:gd name="T8" fmla="*/ 18614151 w 171"/>
                  <a:gd name="T9" fmla="*/ 0 h 248"/>
                  <a:gd name="T10" fmla="*/ 22284699 w 171"/>
                  <a:gd name="T11" fmla="*/ 3597941 h 248"/>
                  <a:gd name="T12" fmla="*/ 22284699 w 171"/>
                  <a:gd name="T13" fmla="*/ 28141152 h 248"/>
                  <a:gd name="T14" fmla="*/ 18614151 w 171"/>
                  <a:gd name="T15" fmla="*/ 31739451 h 248"/>
                  <a:gd name="T16" fmla="*/ 3801614 w 171"/>
                  <a:gd name="T17" fmla="*/ 31739451 h 248"/>
                  <a:gd name="T18" fmla="*/ 3801614 w 171"/>
                  <a:gd name="T19" fmla="*/ 31739451 h 248"/>
                  <a:gd name="T20" fmla="*/ 0 w 171"/>
                  <a:gd name="T21" fmla="*/ 28141152 h 248"/>
                  <a:gd name="T22" fmla="*/ 0 w 171"/>
                  <a:gd name="T23" fmla="*/ 3597941 h 248"/>
                  <a:gd name="T24" fmla="*/ 3801614 w 171"/>
                  <a:gd name="T25" fmla="*/ 0 h 248"/>
                  <a:gd name="T26" fmla="*/ 7471801 w 171"/>
                  <a:gd name="T27" fmla="*/ 3597941 h 248"/>
                  <a:gd name="T28" fmla="*/ 7471801 w 171"/>
                  <a:gd name="T29" fmla="*/ 28141152 h 248"/>
                  <a:gd name="T30" fmla="*/ 3801614 w 171"/>
                  <a:gd name="T31" fmla="*/ 3173945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48">
                    <a:moveTo>
                      <a:pt x="142" y="247"/>
                    </a:moveTo>
                    <a:lnTo>
                      <a:pt x="142" y="247"/>
                    </a:lnTo>
                    <a:cubicBezTo>
                      <a:pt x="121" y="247"/>
                      <a:pt x="114" y="233"/>
                      <a:pt x="114" y="219"/>
                    </a:cubicBezTo>
                    <a:cubicBezTo>
                      <a:pt x="114" y="28"/>
                      <a:pt x="114" y="28"/>
                      <a:pt x="114" y="28"/>
                    </a:cubicBezTo>
                    <a:cubicBezTo>
                      <a:pt x="114" y="14"/>
                      <a:pt x="121" y="0"/>
                      <a:pt x="142" y="0"/>
                    </a:cubicBezTo>
                    <a:cubicBezTo>
                      <a:pt x="156" y="0"/>
                      <a:pt x="170" y="14"/>
                      <a:pt x="170" y="28"/>
                    </a:cubicBezTo>
                    <a:cubicBezTo>
                      <a:pt x="170" y="219"/>
                      <a:pt x="170" y="219"/>
                      <a:pt x="170" y="219"/>
                    </a:cubicBezTo>
                    <a:cubicBezTo>
                      <a:pt x="170" y="233"/>
                      <a:pt x="156" y="247"/>
                      <a:pt x="142" y="247"/>
                    </a:cubicBezTo>
                    <a:close/>
                    <a:moveTo>
                      <a:pt x="29" y="247"/>
                    </a:moveTo>
                    <a:lnTo>
                      <a:pt x="29" y="247"/>
                    </a:lnTo>
                    <a:cubicBezTo>
                      <a:pt x="7" y="247"/>
                      <a:pt x="0" y="233"/>
                      <a:pt x="0" y="219"/>
                    </a:cubicBezTo>
                    <a:cubicBezTo>
                      <a:pt x="0" y="28"/>
                      <a:pt x="0" y="28"/>
                      <a:pt x="0" y="28"/>
                    </a:cubicBezTo>
                    <a:cubicBezTo>
                      <a:pt x="0" y="14"/>
                      <a:pt x="7" y="0"/>
                      <a:pt x="29" y="0"/>
                    </a:cubicBezTo>
                    <a:cubicBezTo>
                      <a:pt x="43" y="0"/>
                      <a:pt x="57" y="14"/>
                      <a:pt x="57" y="28"/>
                    </a:cubicBezTo>
                    <a:cubicBezTo>
                      <a:pt x="57" y="219"/>
                      <a:pt x="57" y="219"/>
                      <a:pt x="57" y="219"/>
                    </a:cubicBezTo>
                    <a:cubicBezTo>
                      <a:pt x="57" y="233"/>
                      <a:pt x="43" y="247"/>
                      <a:pt x="29" y="247"/>
                    </a:cubicBezTo>
                    <a:close/>
                  </a:path>
                </a:pathLst>
              </a:custGeom>
              <a:grpFill/>
              <a:ln>
                <a:noFill/>
              </a:ln>
              <a:extLst/>
            </p:spPr>
            <p:txBody>
              <a:bodyPr wrap="none" lIns="45708" tIns="22854" rIns="45708" bIns="22854" anchor="ctr"/>
              <a:lstStyle/>
              <a:p>
                <a:endParaRPr lang="en-US" sz="3199">
                  <a:latin typeface="Roboto Light"/>
                </a:endParaRPr>
              </a:p>
            </p:txBody>
          </p:sp>
          <p:sp>
            <p:nvSpPr>
              <p:cNvPr id="121" name="Freeform 70"/>
              <p:cNvSpPr>
                <a:spLocks noChangeArrowheads="1"/>
              </p:cNvSpPr>
              <p:nvPr/>
            </p:nvSpPr>
            <p:spPr bwMode="auto">
              <a:xfrm>
                <a:off x="1594645" y="3182937"/>
                <a:ext cx="93663" cy="93662"/>
              </a:xfrm>
              <a:custGeom>
                <a:avLst/>
                <a:gdLst>
                  <a:gd name="T0" fmla="*/ 29777684 w 262"/>
                  <a:gd name="T1" fmla="*/ 33355469 h 262"/>
                  <a:gd name="T2" fmla="*/ 29777684 w 262"/>
                  <a:gd name="T3" fmla="*/ 33355469 h 262"/>
                  <a:gd name="T4" fmla="*/ 3578499 w 262"/>
                  <a:gd name="T5" fmla="*/ 33355469 h 262"/>
                  <a:gd name="T6" fmla="*/ 0 w 262"/>
                  <a:gd name="T7" fmla="*/ 29777009 h 262"/>
                  <a:gd name="T8" fmla="*/ 0 w 262"/>
                  <a:gd name="T9" fmla="*/ 3578460 h 262"/>
                  <a:gd name="T10" fmla="*/ 3578499 w 262"/>
                  <a:gd name="T11" fmla="*/ 0 h 262"/>
                  <a:gd name="T12" fmla="*/ 29777684 w 262"/>
                  <a:gd name="T13" fmla="*/ 0 h 262"/>
                  <a:gd name="T14" fmla="*/ 33356183 w 262"/>
                  <a:gd name="T15" fmla="*/ 3578460 h 262"/>
                  <a:gd name="T16" fmla="*/ 33356183 w 262"/>
                  <a:gd name="T17" fmla="*/ 29777009 h 262"/>
                  <a:gd name="T18" fmla="*/ 29777684 w 262"/>
                  <a:gd name="T19" fmla="*/ 33355469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2" h="262">
                    <a:moveTo>
                      <a:pt x="233" y="261"/>
                    </a:moveTo>
                    <a:lnTo>
                      <a:pt x="233" y="261"/>
                    </a:lnTo>
                    <a:cubicBezTo>
                      <a:pt x="28" y="261"/>
                      <a:pt x="28" y="261"/>
                      <a:pt x="28" y="261"/>
                    </a:cubicBezTo>
                    <a:cubicBezTo>
                      <a:pt x="7" y="261"/>
                      <a:pt x="0" y="254"/>
                      <a:pt x="0" y="233"/>
                    </a:cubicBezTo>
                    <a:cubicBezTo>
                      <a:pt x="0" y="28"/>
                      <a:pt x="0" y="28"/>
                      <a:pt x="0" y="28"/>
                    </a:cubicBezTo>
                    <a:cubicBezTo>
                      <a:pt x="0" y="14"/>
                      <a:pt x="7" y="0"/>
                      <a:pt x="28" y="0"/>
                    </a:cubicBezTo>
                    <a:cubicBezTo>
                      <a:pt x="233" y="0"/>
                      <a:pt x="233" y="0"/>
                      <a:pt x="233" y="0"/>
                    </a:cubicBezTo>
                    <a:cubicBezTo>
                      <a:pt x="247" y="0"/>
                      <a:pt x="261" y="14"/>
                      <a:pt x="261" y="28"/>
                    </a:cubicBezTo>
                    <a:cubicBezTo>
                      <a:pt x="261" y="233"/>
                      <a:pt x="261" y="233"/>
                      <a:pt x="261" y="233"/>
                    </a:cubicBezTo>
                    <a:cubicBezTo>
                      <a:pt x="261" y="254"/>
                      <a:pt x="247" y="261"/>
                      <a:pt x="233" y="261"/>
                    </a:cubicBezTo>
                  </a:path>
                </a:pathLst>
              </a:custGeom>
              <a:grpFill/>
              <a:ln>
                <a:noFill/>
              </a:ln>
              <a:extLst/>
            </p:spPr>
            <p:txBody>
              <a:bodyPr wrap="none" lIns="45708" tIns="22854" rIns="45708" bIns="22854" anchor="ctr"/>
              <a:lstStyle/>
              <a:p>
                <a:endParaRPr lang="en-US" sz="3199">
                  <a:latin typeface="Roboto Light"/>
                </a:endParaRPr>
              </a:p>
            </p:txBody>
          </p:sp>
          <p:sp>
            <p:nvSpPr>
              <p:cNvPr id="122" name="Freeform 71"/>
              <p:cNvSpPr>
                <a:spLocks noChangeArrowheads="1"/>
              </p:cNvSpPr>
              <p:nvPr/>
            </p:nvSpPr>
            <p:spPr bwMode="auto">
              <a:xfrm>
                <a:off x="1212058" y="3182937"/>
                <a:ext cx="96837" cy="93662"/>
              </a:xfrm>
              <a:custGeom>
                <a:avLst/>
                <a:gdLst>
                  <a:gd name="T0" fmla="*/ 17365502 w 269"/>
                  <a:gd name="T1" fmla="*/ 0 h 262"/>
                  <a:gd name="T2" fmla="*/ 17365502 w 269"/>
                  <a:gd name="T3" fmla="*/ 0 h 262"/>
                  <a:gd name="T4" fmla="*/ 34730644 w 269"/>
                  <a:gd name="T5" fmla="*/ 17124774 h 262"/>
                  <a:gd name="T6" fmla="*/ 17365502 w 269"/>
                  <a:gd name="T7" fmla="*/ 33355469 h 262"/>
                  <a:gd name="T8" fmla="*/ 0 w 269"/>
                  <a:gd name="T9" fmla="*/ 17124774 h 262"/>
                  <a:gd name="T10" fmla="*/ 17365502 w 269"/>
                  <a:gd name="T11" fmla="*/ 0 h 2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62">
                    <a:moveTo>
                      <a:pt x="134" y="0"/>
                    </a:moveTo>
                    <a:lnTo>
                      <a:pt x="134" y="0"/>
                    </a:lnTo>
                    <a:cubicBezTo>
                      <a:pt x="205" y="0"/>
                      <a:pt x="268" y="56"/>
                      <a:pt x="268" y="134"/>
                    </a:cubicBezTo>
                    <a:cubicBezTo>
                      <a:pt x="268" y="204"/>
                      <a:pt x="205" y="261"/>
                      <a:pt x="134" y="261"/>
                    </a:cubicBezTo>
                    <a:cubicBezTo>
                      <a:pt x="63" y="261"/>
                      <a:pt x="0" y="204"/>
                      <a:pt x="0" y="134"/>
                    </a:cubicBezTo>
                    <a:cubicBezTo>
                      <a:pt x="0" y="56"/>
                      <a:pt x="63" y="0"/>
                      <a:pt x="134" y="0"/>
                    </a:cubicBezTo>
                  </a:path>
                </a:pathLst>
              </a:custGeom>
              <a:grpFill/>
              <a:ln>
                <a:noFill/>
              </a:ln>
              <a:extLst/>
            </p:spPr>
            <p:txBody>
              <a:bodyPr wrap="none" lIns="45708" tIns="22854" rIns="45708" bIns="22854" anchor="ctr"/>
              <a:lstStyle/>
              <a:p>
                <a:endParaRPr lang="en-US" sz="3199">
                  <a:latin typeface="Roboto Light"/>
                </a:endParaRPr>
              </a:p>
            </p:txBody>
          </p:sp>
          <p:sp>
            <p:nvSpPr>
              <p:cNvPr id="123" name="Freeform 72"/>
              <p:cNvSpPr>
                <a:spLocks noChangeArrowheads="1"/>
              </p:cNvSpPr>
              <p:nvPr/>
            </p:nvSpPr>
            <p:spPr bwMode="auto">
              <a:xfrm>
                <a:off x="832645" y="3174999"/>
                <a:ext cx="93663" cy="109538"/>
              </a:xfrm>
              <a:custGeom>
                <a:avLst/>
                <a:gdLst>
                  <a:gd name="T0" fmla="*/ 33356183 w 262"/>
                  <a:gd name="T1" fmla="*/ 20121233 h 305"/>
                  <a:gd name="T2" fmla="*/ 33356183 w 262"/>
                  <a:gd name="T3" fmla="*/ 20121233 h 305"/>
                  <a:gd name="T4" fmla="*/ 31566933 w 262"/>
                  <a:gd name="T5" fmla="*/ 22829874 h 305"/>
                  <a:gd name="T6" fmla="*/ 31566933 w 262"/>
                  <a:gd name="T7" fmla="*/ 22829874 h 305"/>
                  <a:gd name="T8" fmla="*/ 5367748 w 262"/>
                  <a:gd name="T9" fmla="*/ 38307773 h 305"/>
                  <a:gd name="T10" fmla="*/ 5367748 w 262"/>
                  <a:gd name="T11" fmla="*/ 38307773 h 305"/>
                  <a:gd name="T12" fmla="*/ 5367748 w 262"/>
                  <a:gd name="T13" fmla="*/ 38307773 h 305"/>
                  <a:gd name="T14" fmla="*/ 5367748 w 262"/>
                  <a:gd name="T15" fmla="*/ 38307773 h 305"/>
                  <a:gd name="T16" fmla="*/ 3578499 w 262"/>
                  <a:gd name="T17" fmla="*/ 39210653 h 305"/>
                  <a:gd name="T18" fmla="*/ 0 w 262"/>
                  <a:gd name="T19" fmla="*/ 35599132 h 305"/>
                  <a:gd name="T20" fmla="*/ 0 w 262"/>
                  <a:gd name="T21" fmla="*/ 35599132 h 305"/>
                  <a:gd name="T22" fmla="*/ 0 w 262"/>
                  <a:gd name="T23" fmla="*/ 3740453 h 305"/>
                  <a:gd name="T24" fmla="*/ 0 w 262"/>
                  <a:gd name="T25" fmla="*/ 3740453 h 305"/>
                  <a:gd name="T26" fmla="*/ 3578499 w 262"/>
                  <a:gd name="T27" fmla="*/ 0 h 305"/>
                  <a:gd name="T28" fmla="*/ 5367748 w 262"/>
                  <a:gd name="T29" fmla="*/ 902880 h 305"/>
                  <a:gd name="T30" fmla="*/ 5367748 w 262"/>
                  <a:gd name="T31" fmla="*/ 902880 h 305"/>
                  <a:gd name="T32" fmla="*/ 5367748 w 262"/>
                  <a:gd name="T33" fmla="*/ 902880 h 305"/>
                  <a:gd name="T34" fmla="*/ 5367748 w 262"/>
                  <a:gd name="T35" fmla="*/ 902880 h 305"/>
                  <a:gd name="T36" fmla="*/ 31566933 w 262"/>
                  <a:gd name="T37" fmla="*/ 16509711 h 305"/>
                  <a:gd name="T38" fmla="*/ 31566933 w 262"/>
                  <a:gd name="T39" fmla="*/ 16509711 h 305"/>
                  <a:gd name="T40" fmla="*/ 33356183 w 262"/>
                  <a:gd name="T41" fmla="*/ 2012123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2" h="305">
                    <a:moveTo>
                      <a:pt x="261" y="156"/>
                    </a:moveTo>
                    <a:lnTo>
                      <a:pt x="261" y="156"/>
                    </a:lnTo>
                    <a:cubicBezTo>
                      <a:pt x="261" y="163"/>
                      <a:pt x="261" y="170"/>
                      <a:pt x="247" y="177"/>
                    </a:cubicBezTo>
                    <a:cubicBezTo>
                      <a:pt x="42" y="297"/>
                      <a:pt x="42" y="297"/>
                      <a:pt x="42" y="297"/>
                    </a:cubicBezTo>
                    <a:cubicBezTo>
                      <a:pt x="35" y="304"/>
                      <a:pt x="35" y="304"/>
                      <a:pt x="28" y="304"/>
                    </a:cubicBezTo>
                    <a:cubicBezTo>
                      <a:pt x="14" y="304"/>
                      <a:pt x="0" y="290"/>
                      <a:pt x="0" y="276"/>
                    </a:cubicBezTo>
                    <a:cubicBezTo>
                      <a:pt x="0" y="29"/>
                      <a:pt x="0" y="29"/>
                      <a:pt x="0" y="29"/>
                    </a:cubicBezTo>
                    <a:cubicBezTo>
                      <a:pt x="0" y="14"/>
                      <a:pt x="14" y="0"/>
                      <a:pt x="28" y="0"/>
                    </a:cubicBezTo>
                    <a:cubicBezTo>
                      <a:pt x="35" y="0"/>
                      <a:pt x="35" y="7"/>
                      <a:pt x="42" y="7"/>
                    </a:cubicBezTo>
                    <a:cubicBezTo>
                      <a:pt x="247" y="128"/>
                      <a:pt x="247" y="128"/>
                      <a:pt x="247" y="128"/>
                    </a:cubicBezTo>
                    <a:cubicBezTo>
                      <a:pt x="261" y="135"/>
                      <a:pt x="261" y="142"/>
                      <a:pt x="261" y="156"/>
                    </a:cubicBezTo>
                  </a:path>
                </a:pathLst>
              </a:custGeom>
              <a:grpFill/>
              <a:ln>
                <a:noFill/>
              </a:ln>
              <a:extLst/>
            </p:spPr>
            <p:txBody>
              <a:bodyPr wrap="none" lIns="45708" tIns="22854" rIns="45708" bIns="22854" anchor="ctr"/>
              <a:lstStyle/>
              <a:p>
                <a:endParaRPr lang="en-US" sz="3199">
                  <a:latin typeface="Roboto Light"/>
                </a:endParaRPr>
              </a:p>
            </p:txBody>
          </p:sp>
          <p:sp>
            <p:nvSpPr>
              <p:cNvPr id="124" name="Freeform 73"/>
              <p:cNvSpPr>
                <a:spLocks noChangeArrowheads="1"/>
              </p:cNvSpPr>
              <p:nvPr/>
            </p:nvSpPr>
            <p:spPr bwMode="auto">
              <a:xfrm>
                <a:off x="4952207" y="2743199"/>
                <a:ext cx="217487" cy="217488"/>
              </a:xfrm>
              <a:custGeom>
                <a:avLst/>
                <a:gdLst>
                  <a:gd name="T0" fmla="*/ 74787349 w 602"/>
                  <a:gd name="T1" fmla="*/ 78442719 h 602"/>
                  <a:gd name="T2" fmla="*/ 74787349 w 602"/>
                  <a:gd name="T3" fmla="*/ 78442719 h 602"/>
                  <a:gd name="T4" fmla="*/ 3654649 w 602"/>
                  <a:gd name="T5" fmla="*/ 78442719 h 602"/>
                  <a:gd name="T6" fmla="*/ 0 w 602"/>
                  <a:gd name="T7" fmla="*/ 74657633 h 602"/>
                  <a:gd name="T8" fmla="*/ 0 w 602"/>
                  <a:gd name="T9" fmla="*/ 3654665 h 602"/>
                  <a:gd name="T10" fmla="*/ 3654649 w 602"/>
                  <a:gd name="T11" fmla="*/ 0 h 602"/>
                  <a:gd name="T12" fmla="*/ 74787349 w 602"/>
                  <a:gd name="T13" fmla="*/ 0 h 602"/>
                  <a:gd name="T14" fmla="*/ 78441997 w 602"/>
                  <a:gd name="T15" fmla="*/ 3654665 h 602"/>
                  <a:gd name="T16" fmla="*/ 78441997 w 602"/>
                  <a:gd name="T17" fmla="*/ 74657633 h 602"/>
                  <a:gd name="T18" fmla="*/ 74787349 w 602"/>
                  <a:gd name="T19" fmla="*/ 78442719 h 602"/>
                  <a:gd name="T20" fmla="*/ 71002280 w 602"/>
                  <a:gd name="T21" fmla="*/ 7308970 h 602"/>
                  <a:gd name="T22" fmla="*/ 71002280 w 602"/>
                  <a:gd name="T23" fmla="*/ 7308970 h 602"/>
                  <a:gd name="T24" fmla="*/ 7439717 w 602"/>
                  <a:gd name="T25" fmla="*/ 7308970 h 602"/>
                  <a:gd name="T26" fmla="*/ 7439717 w 602"/>
                  <a:gd name="T27" fmla="*/ 71002968 h 602"/>
                  <a:gd name="T28" fmla="*/ 71002280 w 602"/>
                  <a:gd name="T29" fmla="*/ 71002968 h 602"/>
                  <a:gd name="T30" fmla="*/ 71002280 w 602"/>
                  <a:gd name="T31" fmla="*/ 7308970 h 602"/>
                  <a:gd name="T32" fmla="*/ 14748653 w 602"/>
                  <a:gd name="T33" fmla="*/ 52599581 h 602"/>
                  <a:gd name="T34" fmla="*/ 14748653 w 602"/>
                  <a:gd name="T35" fmla="*/ 52599581 h 602"/>
                  <a:gd name="T36" fmla="*/ 22188371 w 602"/>
                  <a:gd name="T37" fmla="*/ 52599581 h 602"/>
                  <a:gd name="T38" fmla="*/ 25842658 w 602"/>
                  <a:gd name="T39" fmla="*/ 56254247 h 602"/>
                  <a:gd name="T40" fmla="*/ 25842658 w 602"/>
                  <a:gd name="T41" fmla="*/ 63563216 h 602"/>
                  <a:gd name="T42" fmla="*/ 22188371 w 602"/>
                  <a:gd name="T43" fmla="*/ 67348302 h 602"/>
                  <a:gd name="T44" fmla="*/ 14748653 w 602"/>
                  <a:gd name="T45" fmla="*/ 67348302 h 602"/>
                  <a:gd name="T46" fmla="*/ 11094005 w 602"/>
                  <a:gd name="T47" fmla="*/ 63563216 h 602"/>
                  <a:gd name="T48" fmla="*/ 11094005 w 602"/>
                  <a:gd name="T49" fmla="*/ 56254247 h 602"/>
                  <a:gd name="T50" fmla="*/ 14748653 w 602"/>
                  <a:gd name="T51" fmla="*/ 52599581 h 602"/>
                  <a:gd name="T52" fmla="*/ 35109700 w 602"/>
                  <a:gd name="T53" fmla="*/ 19317053 h 602"/>
                  <a:gd name="T54" fmla="*/ 35109700 w 602"/>
                  <a:gd name="T55" fmla="*/ 19317053 h 602"/>
                  <a:gd name="T56" fmla="*/ 42418636 w 602"/>
                  <a:gd name="T57" fmla="*/ 19317053 h 602"/>
                  <a:gd name="T58" fmla="*/ 46073284 w 602"/>
                  <a:gd name="T59" fmla="*/ 22971718 h 602"/>
                  <a:gd name="T60" fmla="*/ 46073284 w 602"/>
                  <a:gd name="T61" fmla="*/ 63563216 h 602"/>
                  <a:gd name="T62" fmla="*/ 42418636 w 602"/>
                  <a:gd name="T63" fmla="*/ 67348302 h 602"/>
                  <a:gd name="T64" fmla="*/ 35109700 w 602"/>
                  <a:gd name="T65" fmla="*/ 67348302 h 602"/>
                  <a:gd name="T66" fmla="*/ 31324631 w 602"/>
                  <a:gd name="T67" fmla="*/ 63563216 h 602"/>
                  <a:gd name="T68" fmla="*/ 31324631 w 602"/>
                  <a:gd name="T69" fmla="*/ 22971718 h 602"/>
                  <a:gd name="T70" fmla="*/ 35109700 w 602"/>
                  <a:gd name="T71" fmla="*/ 19317053 h 602"/>
                  <a:gd name="T72" fmla="*/ 56253627 w 602"/>
                  <a:gd name="T73" fmla="*/ 34065774 h 602"/>
                  <a:gd name="T74" fmla="*/ 56253627 w 602"/>
                  <a:gd name="T75" fmla="*/ 34065774 h 602"/>
                  <a:gd name="T76" fmla="*/ 63693344 w 602"/>
                  <a:gd name="T77" fmla="*/ 34065774 h 602"/>
                  <a:gd name="T78" fmla="*/ 67347631 w 602"/>
                  <a:gd name="T79" fmla="*/ 37850860 h 602"/>
                  <a:gd name="T80" fmla="*/ 67347631 w 602"/>
                  <a:gd name="T81" fmla="*/ 63563216 h 602"/>
                  <a:gd name="T82" fmla="*/ 63693344 w 602"/>
                  <a:gd name="T83" fmla="*/ 67348302 h 602"/>
                  <a:gd name="T84" fmla="*/ 56253627 w 602"/>
                  <a:gd name="T85" fmla="*/ 67348302 h 602"/>
                  <a:gd name="T86" fmla="*/ 52598978 w 602"/>
                  <a:gd name="T87" fmla="*/ 63563216 h 602"/>
                  <a:gd name="T88" fmla="*/ 52598978 w 602"/>
                  <a:gd name="T89" fmla="*/ 37850860 h 602"/>
                  <a:gd name="T90" fmla="*/ 56253627 w 602"/>
                  <a:gd name="T91" fmla="*/ 34065774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grpFill/>
              <a:ln>
                <a:noFill/>
              </a:ln>
              <a:extLst/>
            </p:spPr>
            <p:txBody>
              <a:bodyPr wrap="none" lIns="45708" tIns="22854" rIns="45708" bIns="22854" anchor="ctr"/>
              <a:lstStyle/>
              <a:p>
                <a:endParaRPr lang="en-US" sz="3199">
                  <a:latin typeface="Roboto Light"/>
                </a:endParaRPr>
              </a:p>
            </p:txBody>
          </p:sp>
          <p:sp>
            <p:nvSpPr>
              <p:cNvPr id="125" name="Freeform 74"/>
              <p:cNvSpPr>
                <a:spLocks noChangeArrowheads="1"/>
              </p:cNvSpPr>
              <p:nvPr/>
            </p:nvSpPr>
            <p:spPr bwMode="auto">
              <a:xfrm>
                <a:off x="4569619" y="2743199"/>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657633 h 602"/>
                  <a:gd name="T8" fmla="*/ 0 w 609"/>
                  <a:gd name="T9" fmla="*/ 3654665 h 602"/>
                  <a:gd name="T10" fmla="*/ 3623191 w 609"/>
                  <a:gd name="T11" fmla="*/ 0 h 602"/>
                  <a:gd name="T12" fmla="*/ 74925449 w 609"/>
                  <a:gd name="T13" fmla="*/ 0 h 602"/>
                  <a:gd name="T14" fmla="*/ 78678142 w 609"/>
                  <a:gd name="T15" fmla="*/ 3654665 h 602"/>
                  <a:gd name="T16" fmla="*/ 78678142 w 609"/>
                  <a:gd name="T17" fmla="*/ 74657633 h 602"/>
                  <a:gd name="T18" fmla="*/ 74925449 w 609"/>
                  <a:gd name="T19" fmla="*/ 78442719 h 602"/>
                  <a:gd name="T20" fmla="*/ 71302258 w 609"/>
                  <a:gd name="T21" fmla="*/ 7308970 h 602"/>
                  <a:gd name="T22" fmla="*/ 71302258 w 609"/>
                  <a:gd name="T23" fmla="*/ 7308970 h 602"/>
                  <a:gd name="T24" fmla="*/ 7246742 w 609"/>
                  <a:gd name="T25" fmla="*/ 7308970 h 602"/>
                  <a:gd name="T26" fmla="*/ 7246742 w 609"/>
                  <a:gd name="T27" fmla="*/ 71002968 h 602"/>
                  <a:gd name="T28" fmla="*/ 71302258 w 609"/>
                  <a:gd name="T29" fmla="*/ 71002968 h 602"/>
                  <a:gd name="T30" fmla="*/ 71302258 w 609"/>
                  <a:gd name="T31" fmla="*/ 7308970 h 602"/>
                  <a:gd name="T32" fmla="*/ 12811031 w 609"/>
                  <a:gd name="T33" fmla="*/ 39678193 h 602"/>
                  <a:gd name="T34" fmla="*/ 12811031 w 609"/>
                  <a:gd name="T35" fmla="*/ 39678193 h 602"/>
                  <a:gd name="T36" fmla="*/ 12811031 w 609"/>
                  <a:gd name="T37" fmla="*/ 39678193 h 602"/>
                  <a:gd name="T38" fmla="*/ 22904669 w 609"/>
                  <a:gd name="T39" fmla="*/ 33152108 h 602"/>
                  <a:gd name="T40" fmla="*/ 22904669 w 609"/>
                  <a:gd name="T41" fmla="*/ 33152108 h 602"/>
                  <a:gd name="T42" fmla="*/ 24716265 w 609"/>
                  <a:gd name="T43" fmla="*/ 33152108 h 602"/>
                  <a:gd name="T44" fmla="*/ 26527860 w 609"/>
                  <a:gd name="T45" fmla="*/ 33152108 h 602"/>
                  <a:gd name="T46" fmla="*/ 26527860 w 609"/>
                  <a:gd name="T47" fmla="*/ 33152108 h 602"/>
                  <a:gd name="T48" fmla="*/ 42962442 w 609"/>
                  <a:gd name="T49" fmla="*/ 44246163 h 602"/>
                  <a:gd name="T50" fmla="*/ 61208620 w 609"/>
                  <a:gd name="T51" fmla="*/ 31324775 h 602"/>
                  <a:gd name="T52" fmla="*/ 64055516 w 609"/>
                  <a:gd name="T53" fmla="*/ 30411109 h 602"/>
                  <a:gd name="T54" fmla="*/ 67678707 w 609"/>
                  <a:gd name="T55" fmla="*/ 34065774 h 602"/>
                  <a:gd name="T56" fmla="*/ 65867111 w 609"/>
                  <a:gd name="T57" fmla="*/ 36937194 h 602"/>
                  <a:gd name="T58" fmla="*/ 65867111 w 609"/>
                  <a:gd name="T59" fmla="*/ 36937194 h 602"/>
                  <a:gd name="T60" fmla="*/ 44774038 w 609"/>
                  <a:gd name="T61" fmla="*/ 51685915 h 602"/>
                  <a:gd name="T62" fmla="*/ 44774038 w 609"/>
                  <a:gd name="T63" fmla="*/ 51685915 h 602"/>
                  <a:gd name="T64" fmla="*/ 42962442 w 609"/>
                  <a:gd name="T65" fmla="*/ 52599581 h 602"/>
                  <a:gd name="T66" fmla="*/ 41150847 w 609"/>
                  <a:gd name="T67" fmla="*/ 51685915 h 602"/>
                  <a:gd name="T68" fmla="*/ 24716265 w 609"/>
                  <a:gd name="T69" fmla="*/ 40591859 h 602"/>
                  <a:gd name="T70" fmla="*/ 17340380 w 609"/>
                  <a:gd name="T71" fmla="*/ 46073496 h 602"/>
                  <a:gd name="T72" fmla="*/ 14622627 w 609"/>
                  <a:gd name="T73" fmla="*/ 46073496 h 602"/>
                  <a:gd name="T74" fmla="*/ 10999436 w 609"/>
                  <a:gd name="T75" fmla="*/ 42419192 h 602"/>
                  <a:gd name="T76" fmla="*/ 12811031 w 609"/>
                  <a:gd name="T77" fmla="*/ 39678193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602">
                    <a:moveTo>
                      <a:pt x="579" y="601"/>
                    </a:moveTo>
                    <a:lnTo>
                      <a:pt x="579" y="601"/>
                    </a:lnTo>
                    <a:cubicBezTo>
                      <a:pt x="28" y="601"/>
                      <a:pt x="28" y="601"/>
                      <a:pt x="28" y="601"/>
                    </a:cubicBezTo>
                    <a:cubicBezTo>
                      <a:pt x="14" y="601"/>
                      <a:pt x="0" y="586"/>
                      <a:pt x="0" y="572"/>
                    </a:cubicBezTo>
                    <a:cubicBezTo>
                      <a:pt x="0" y="28"/>
                      <a:pt x="0" y="28"/>
                      <a:pt x="0" y="28"/>
                    </a:cubicBezTo>
                    <a:cubicBezTo>
                      <a:pt x="0" y="7"/>
                      <a:pt x="14" y="0"/>
                      <a:pt x="28" y="0"/>
                    </a:cubicBezTo>
                    <a:cubicBezTo>
                      <a:pt x="579" y="0"/>
                      <a:pt x="579" y="0"/>
                      <a:pt x="579" y="0"/>
                    </a:cubicBezTo>
                    <a:cubicBezTo>
                      <a:pt x="594" y="0"/>
                      <a:pt x="608" y="7"/>
                      <a:pt x="608" y="28"/>
                    </a:cubicBezTo>
                    <a:cubicBezTo>
                      <a:pt x="608" y="572"/>
                      <a:pt x="608" y="572"/>
                      <a:pt x="608" y="572"/>
                    </a:cubicBezTo>
                    <a:cubicBezTo>
                      <a:pt x="608" y="586"/>
                      <a:pt x="594" y="601"/>
                      <a:pt x="579" y="601"/>
                    </a:cubicBezTo>
                    <a:close/>
                    <a:moveTo>
                      <a:pt x="551" y="56"/>
                    </a:moveTo>
                    <a:lnTo>
                      <a:pt x="551" y="56"/>
                    </a:lnTo>
                    <a:cubicBezTo>
                      <a:pt x="56" y="56"/>
                      <a:pt x="56" y="56"/>
                      <a:pt x="56" y="56"/>
                    </a:cubicBezTo>
                    <a:cubicBezTo>
                      <a:pt x="56" y="544"/>
                      <a:pt x="56" y="544"/>
                      <a:pt x="56" y="544"/>
                    </a:cubicBezTo>
                    <a:cubicBezTo>
                      <a:pt x="551" y="544"/>
                      <a:pt x="551" y="544"/>
                      <a:pt x="551" y="544"/>
                    </a:cubicBezTo>
                    <a:lnTo>
                      <a:pt x="551" y="56"/>
                    </a:lnTo>
                    <a:close/>
                    <a:moveTo>
                      <a:pt x="99" y="304"/>
                    </a:moveTo>
                    <a:lnTo>
                      <a:pt x="99" y="304"/>
                    </a:lnTo>
                    <a:cubicBezTo>
                      <a:pt x="177" y="254"/>
                      <a:pt x="177" y="254"/>
                      <a:pt x="177" y="254"/>
                    </a:cubicBezTo>
                    <a:cubicBezTo>
                      <a:pt x="184" y="254"/>
                      <a:pt x="184" y="254"/>
                      <a:pt x="191" y="254"/>
                    </a:cubicBezTo>
                    <a:cubicBezTo>
                      <a:pt x="198" y="254"/>
                      <a:pt x="205" y="254"/>
                      <a:pt x="205" y="254"/>
                    </a:cubicBezTo>
                    <a:cubicBezTo>
                      <a:pt x="332" y="339"/>
                      <a:pt x="332" y="339"/>
                      <a:pt x="332" y="339"/>
                    </a:cubicBezTo>
                    <a:cubicBezTo>
                      <a:pt x="473" y="240"/>
                      <a:pt x="473" y="240"/>
                      <a:pt x="473" y="240"/>
                    </a:cubicBezTo>
                    <a:cubicBezTo>
                      <a:pt x="480" y="233"/>
                      <a:pt x="488" y="233"/>
                      <a:pt x="495" y="233"/>
                    </a:cubicBezTo>
                    <a:cubicBezTo>
                      <a:pt x="509" y="233"/>
                      <a:pt x="523" y="247"/>
                      <a:pt x="523" y="261"/>
                    </a:cubicBezTo>
                    <a:cubicBezTo>
                      <a:pt x="523" y="268"/>
                      <a:pt x="516" y="283"/>
                      <a:pt x="509" y="283"/>
                    </a:cubicBezTo>
                    <a:cubicBezTo>
                      <a:pt x="346" y="396"/>
                      <a:pt x="346" y="396"/>
                      <a:pt x="346" y="396"/>
                    </a:cubicBezTo>
                    <a:cubicBezTo>
                      <a:pt x="346" y="403"/>
                      <a:pt x="339" y="403"/>
                      <a:pt x="332" y="403"/>
                    </a:cubicBezTo>
                    <a:cubicBezTo>
                      <a:pt x="325" y="403"/>
                      <a:pt x="318" y="403"/>
                      <a:pt x="318" y="396"/>
                    </a:cubicBezTo>
                    <a:cubicBezTo>
                      <a:pt x="191" y="311"/>
                      <a:pt x="191" y="311"/>
                      <a:pt x="191" y="311"/>
                    </a:cubicBezTo>
                    <a:cubicBezTo>
                      <a:pt x="134" y="353"/>
                      <a:pt x="134" y="353"/>
                      <a:pt x="134" y="353"/>
                    </a:cubicBezTo>
                    <a:cubicBezTo>
                      <a:pt x="127" y="353"/>
                      <a:pt x="120" y="353"/>
                      <a:pt x="113" y="353"/>
                    </a:cubicBezTo>
                    <a:cubicBezTo>
                      <a:pt x="99" y="353"/>
                      <a:pt x="85" y="346"/>
                      <a:pt x="85" y="325"/>
                    </a:cubicBezTo>
                    <a:cubicBezTo>
                      <a:pt x="85" y="318"/>
                      <a:pt x="92" y="311"/>
                      <a:pt x="99"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26" name="Freeform 75"/>
              <p:cNvSpPr>
                <a:spLocks noChangeArrowheads="1"/>
              </p:cNvSpPr>
              <p:nvPr/>
            </p:nvSpPr>
            <p:spPr bwMode="auto">
              <a:xfrm>
                <a:off x="4191794" y="2757487"/>
                <a:ext cx="217488" cy="184150"/>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127" name="Freeform 76"/>
              <p:cNvSpPr>
                <a:spLocks noChangeArrowheads="1"/>
              </p:cNvSpPr>
              <p:nvPr/>
            </p:nvSpPr>
            <p:spPr bwMode="auto">
              <a:xfrm>
                <a:off x="3812382" y="2757487"/>
                <a:ext cx="215900" cy="184150"/>
              </a:xfrm>
              <a:custGeom>
                <a:avLst/>
                <a:gdLst>
                  <a:gd name="T0" fmla="*/ 75622837 w 601"/>
                  <a:gd name="T1" fmla="*/ 23076884 h 510"/>
                  <a:gd name="T2" fmla="*/ 75622837 w 601"/>
                  <a:gd name="T3" fmla="*/ 23076884 h 510"/>
                  <a:gd name="T4" fmla="*/ 75622837 w 601"/>
                  <a:gd name="T5" fmla="*/ 23076884 h 510"/>
                  <a:gd name="T6" fmla="*/ 75622837 w 601"/>
                  <a:gd name="T7" fmla="*/ 23076884 h 510"/>
                  <a:gd name="T8" fmla="*/ 44651066 w 601"/>
                  <a:gd name="T9" fmla="*/ 45240961 h 510"/>
                  <a:gd name="T10" fmla="*/ 44651066 w 601"/>
                  <a:gd name="T11" fmla="*/ 45240961 h 510"/>
                  <a:gd name="T12" fmla="*/ 41941000 w 601"/>
                  <a:gd name="T13" fmla="*/ 46153767 h 510"/>
                  <a:gd name="T14" fmla="*/ 40134409 w 601"/>
                  <a:gd name="T15" fmla="*/ 45240961 h 510"/>
                  <a:gd name="T16" fmla="*/ 40134409 w 601"/>
                  <a:gd name="T17" fmla="*/ 45240961 h 510"/>
                  <a:gd name="T18" fmla="*/ 40134409 w 601"/>
                  <a:gd name="T19" fmla="*/ 45240961 h 510"/>
                  <a:gd name="T20" fmla="*/ 40134409 w 601"/>
                  <a:gd name="T21" fmla="*/ 45240961 h 510"/>
                  <a:gd name="T22" fmla="*/ 23616083 w 601"/>
                  <a:gd name="T23" fmla="*/ 34159103 h 510"/>
                  <a:gd name="T24" fmla="*/ 7226723 w 601"/>
                  <a:gd name="T25" fmla="*/ 44198166 h 510"/>
                  <a:gd name="T26" fmla="*/ 7226723 w 601"/>
                  <a:gd name="T27" fmla="*/ 58930528 h 510"/>
                  <a:gd name="T28" fmla="*/ 73816246 w 601"/>
                  <a:gd name="T29" fmla="*/ 58930528 h 510"/>
                  <a:gd name="T30" fmla="*/ 77429787 w 601"/>
                  <a:gd name="T31" fmla="*/ 62711741 h 510"/>
                  <a:gd name="T32" fmla="*/ 73816246 w 601"/>
                  <a:gd name="T33" fmla="*/ 66362244 h 510"/>
                  <a:gd name="T34" fmla="*/ 3613541 w 601"/>
                  <a:gd name="T35" fmla="*/ 66362244 h 510"/>
                  <a:gd name="T36" fmla="*/ 0 w 601"/>
                  <a:gd name="T37" fmla="*/ 62711741 h 510"/>
                  <a:gd name="T38" fmla="*/ 0 w 601"/>
                  <a:gd name="T39" fmla="*/ 3650503 h 510"/>
                  <a:gd name="T40" fmla="*/ 3613541 w 601"/>
                  <a:gd name="T41" fmla="*/ 0 h 510"/>
                  <a:gd name="T42" fmla="*/ 7226723 w 601"/>
                  <a:gd name="T43" fmla="*/ 3650503 h 510"/>
                  <a:gd name="T44" fmla="*/ 7226723 w 601"/>
                  <a:gd name="T45" fmla="*/ 35984354 h 510"/>
                  <a:gd name="T46" fmla="*/ 21809492 w 601"/>
                  <a:gd name="T47" fmla="*/ 26727387 h 510"/>
                  <a:gd name="T48" fmla="*/ 21809492 w 601"/>
                  <a:gd name="T49" fmla="*/ 26727387 h 510"/>
                  <a:gd name="T50" fmla="*/ 23616083 w 601"/>
                  <a:gd name="T51" fmla="*/ 25814941 h 510"/>
                  <a:gd name="T52" fmla="*/ 26455114 w 601"/>
                  <a:gd name="T53" fmla="*/ 26727387 h 510"/>
                  <a:gd name="T54" fmla="*/ 26455114 w 601"/>
                  <a:gd name="T55" fmla="*/ 26727387 h 510"/>
                  <a:gd name="T56" fmla="*/ 26455114 w 601"/>
                  <a:gd name="T57" fmla="*/ 26727387 h 510"/>
                  <a:gd name="T58" fmla="*/ 26455114 w 601"/>
                  <a:gd name="T59" fmla="*/ 26727387 h 510"/>
                  <a:gd name="T60" fmla="*/ 41941000 w 601"/>
                  <a:gd name="T61" fmla="*/ 37809606 h 510"/>
                  <a:gd name="T62" fmla="*/ 72009655 w 601"/>
                  <a:gd name="T63" fmla="*/ 16557974 h 510"/>
                  <a:gd name="T64" fmla="*/ 72009655 w 601"/>
                  <a:gd name="T65" fmla="*/ 16557974 h 510"/>
                  <a:gd name="T66" fmla="*/ 73816246 w 601"/>
                  <a:gd name="T67" fmla="*/ 16557974 h 510"/>
                  <a:gd name="T68" fmla="*/ 77429787 w 601"/>
                  <a:gd name="T69" fmla="*/ 20338826 h 510"/>
                  <a:gd name="T70" fmla="*/ 75622837 w 601"/>
                  <a:gd name="T71" fmla="*/ 23076884 h 5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10">
                    <a:moveTo>
                      <a:pt x="586" y="177"/>
                    </a:moveTo>
                    <a:lnTo>
                      <a:pt x="586" y="177"/>
                    </a:lnTo>
                    <a:cubicBezTo>
                      <a:pt x="346" y="347"/>
                      <a:pt x="346" y="347"/>
                      <a:pt x="346" y="347"/>
                    </a:cubicBezTo>
                    <a:cubicBezTo>
                      <a:pt x="339" y="347"/>
                      <a:pt x="332" y="354"/>
                      <a:pt x="325" y="354"/>
                    </a:cubicBezTo>
                    <a:cubicBezTo>
                      <a:pt x="325" y="354"/>
                      <a:pt x="318" y="347"/>
                      <a:pt x="311" y="347"/>
                    </a:cubicBezTo>
                    <a:cubicBezTo>
                      <a:pt x="183" y="262"/>
                      <a:pt x="183" y="262"/>
                      <a:pt x="183" y="262"/>
                    </a:cubicBezTo>
                    <a:cubicBezTo>
                      <a:pt x="56" y="339"/>
                      <a:pt x="56" y="339"/>
                      <a:pt x="56" y="339"/>
                    </a:cubicBezTo>
                    <a:cubicBezTo>
                      <a:pt x="56" y="452"/>
                      <a:pt x="56" y="452"/>
                      <a:pt x="56" y="452"/>
                    </a:cubicBezTo>
                    <a:cubicBezTo>
                      <a:pt x="572" y="452"/>
                      <a:pt x="572" y="452"/>
                      <a:pt x="572" y="452"/>
                    </a:cubicBezTo>
                    <a:cubicBezTo>
                      <a:pt x="586" y="452"/>
                      <a:pt x="600" y="467"/>
                      <a:pt x="600" y="481"/>
                    </a:cubicBezTo>
                    <a:cubicBezTo>
                      <a:pt x="600" y="502"/>
                      <a:pt x="586" y="509"/>
                      <a:pt x="572" y="509"/>
                    </a:cubicBezTo>
                    <a:cubicBezTo>
                      <a:pt x="28" y="509"/>
                      <a:pt x="28" y="509"/>
                      <a:pt x="28" y="509"/>
                    </a:cubicBezTo>
                    <a:cubicBezTo>
                      <a:pt x="7" y="509"/>
                      <a:pt x="0" y="502"/>
                      <a:pt x="0" y="481"/>
                    </a:cubicBezTo>
                    <a:cubicBezTo>
                      <a:pt x="0" y="28"/>
                      <a:pt x="0" y="28"/>
                      <a:pt x="0" y="28"/>
                    </a:cubicBezTo>
                    <a:cubicBezTo>
                      <a:pt x="0" y="14"/>
                      <a:pt x="7" y="0"/>
                      <a:pt x="28" y="0"/>
                    </a:cubicBezTo>
                    <a:cubicBezTo>
                      <a:pt x="42" y="0"/>
                      <a:pt x="56" y="14"/>
                      <a:pt x="56" y="28"/>
                    </a:cubicBezTo>
                    <a:cubicBezTo>
                      <a:pt x="56" y="276"/>
                      <a:pt x="56" y="276"/>
                      <a:pt x="56" y="276"/>
                    </a:cubicBezTo>
                    <a:cubicBezTo>
                      <a:pt x="169" y="205"/>
                      <a:pt x="169" y="205"/>
                      <a:pt x="169" y="205"/>
                    </a:cubicBezTo>
                    <a:cubicBezTo>
                      <a:pt x="176" y="205"/>
                      <a:pt x="183" y="198"/>
                      <a:pt x="183" y="198"/>
                    </a:cubicBezTo>
                    <a:cubicBezTo>
                      <a:pt x="191" y="198"/>
                      <a:pt x="198" y="205"/>
                      <a:pt x="205" y="205"/>
                    </a:cubicBezTo>
                    <a:cubicBezTo>
                      <a:pt x="325" y="290"/>
                      <a:pt x="325" y="290"/>
                      <a:pt x="325" y="290"/>
                    </a:cubicBezTo>
                    <a:cubicBezTo>
                      <a:pt x="558" y="127"/>
                      <a:pt x="558" y="127"/>
                      <a:pt x="558" y="127"/>
                    </a:cubicBezTo>
                    <a:cubicBezTo>
                      <a:pt x="558" y="127"/>
                      <a:pt x="565" y="127"/>
                      <a:pt x="572" y="127"/>
                    </a:cubicBezTo>
                    <a:cubicBezTo>
                      <a:pt x="586" y="127"/>
                      <a:pt x="600" y="134"/>
                      <a:pt x="600" y="156"/>
                    </a:cubicBezTo>
                    <a:cubicBezTo>
                      <a:pt x="600" y="163"/>
                      <a:pt x="593" y="170"/>
                      <a:pt x="586" y="177"/>
                    </a:cubicBezTo>
                  </a:path>
                </a:pathLst>
              </a:custGeom>
              <a:grpFill/>
              <a:ln>
                <a:noFill/>
              </a:ln>
              <a:extLst/>
            </p:spPr>
            <p:txBody>
              <a:bodyPr wrap="none" lIns="45708" tIns="22854" rIns="45708" bIns="22854" anchor="ctr"/>
              <a:lstStyle/>
              <a:p>
                <a:endParaRPr lang="en-US" sz="3199">
                  <a:latin typeface="Roboto Light"/>
                </a:endParaRPr>
              </a:p>
            </p:txBody>
          </p:sp>
          <p:sp>
            <p:nvSpPr>
              <p:cNvPr id="128" name="Freeform 77"/>
              <p:cNvSpPr>
                <a:spLocks noChangeArrowheads="1"/>
              </p:cNvSpPr>
              <p:nvPr/>
            </p:nvSpPr>
            <p:spPr bwMode="auto">
              <a:xfrm>
                <a:off x="3431382" y="2743199"/>
                <a:ext cx="219075" cy="217488"/>
              </a:xfrm>
              <a:custGeom>
                <a:avLst/>
                <a:gdLst>
                  <a:gd name="T0" fmla="*/ 39468811 w 608"/>
                  <a:gd name="T1" fmla="*/ 78442719 h 602"/>
                  <a:gd name="T2" fmla="*/ 39468811 w 608"/>
                  <a:gd name="T3" fmla="*/ 78442719 h 602"/>
                  <a:gd name="T4" fmla="*/ 0 w 608"/>
                  <a:gd name="T5" fmla="*/ 38764526 h 602"/>
                  <a:gd name="T6" fmla="*/ 39468811 w 608"/>
                  <a:gd name="T7" fmla="*/ 0 h 602"/>
                  <a:gd name="T8" fmla="*/ 78807547 w 608"/>
                  <a:gd name="T9" fmla="*/ 38764526 h 602"/>
                  <a:gd name="T10" fmla="*/ 39468811 w 608"/>
                  <a:gd name="T11" fmla="*/ 78442719 h 602"/>
                  <a:gd name="T12" fmla="*/ 16488637 w 608"/>
                  <a:gd name="T13" fmla="*/ 16576054 h 602"/>
                  <a:gd name="T14" fmla="*/ 16488637 w 608"/>
                  <a:gd name="T15" fmla="*/ 16576054 h 602"/>
                  <a:gd name="T16" fmla="*/ 39468811 w 608"/>
                  <a:gd name="T17" fmla="*/ 38764526 h 602"/>
                  <a:gd name="T18" fmla="*/ 39468811 w 608"/>
                  <a:gd name="T19" fmla="*/ 7308970 h 602"/>
                  <a:gd name="T20" fmla="*/ 16488637 w 608"/>
                  <a:gd name="T21" fmla="*/ 16576054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8" h="602">
                    <a:moveTo>
                      <a:pt x="304" y="601"/>
                    </a:moveTo>
                    <a:lnTo>
                      <a:pt x="304" y="601"/>
                    </a:lnTo>
                    <a:cubicBezTo>
                      <a:pt x="134" y="601"/>
                      <a:pt x="0" y="466"/>
                      <a:pt x="0" y="297"/>
                    </a:cubicBezTo>
                    <a:cubicBezTo>
                      <a:pt x="0" y="134"/>
                      <a:pt x="134" y="0"/>
                      <a:pt x="304" y="0"/>
                    </a:cubicBezTo>
                    <a:cubicBezTo>
                      <a:pt x="473" y="0"/>
                      <a:pt x="607" y="134"/>
                      <a:pt x="607" y="297"/>
                    </a:cubicBezTo>
                    <a:cubicBezTo>
                      <a:pt x="607" y="466"/>
                      <a:pt x="473" y="601"/>
                      <a:pt x="304" y="601"/>
                    </a:cubicBezTo>
                    <a:close/>
                    <a:moveTo>
                      <a:pt x="127" y="127"/>
                    </a:moveTo>
                    <a:lnTo>
                      <a:pt x="127" y="127"/>
                    </a:lnTo>
                    <a:cubicBezTo>
                      <a:pt x="304" y="297"/>
                      <a:pt x="304" y="297"/>
                      <a:pt x="304" y="297"/>
                    </a:cubicBezTo>
                    <a:cubicBezTo>
                      <a:pt x="304" y="56"/>
                      <a:pt x="304" y="56"/>
                      <a:pt x="304" y="56"/>
                    </a:cubicBezTo>
                    <a:cubicBezTo>
                      <a:pt x="233" y="56"/>
                      <a:pt x="176" y="85"/>
                      <a:pt x="127"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29" name="Freeform 78"/>
              <p:cNvSpPr>
                <a:spLocks noChangeArrowheads="1"/>
              </p:cNvSpPr>
              <p:nvPr/>
            </p:nvSpPr>
            <p:spPr bwMode="auto">
              <a:xfrm>
                <a:off x="3051970" y="2743199"/>
                <a:ext cx="215900" cy="217488"/>
              </a:xfrm>
              <a:custGeom>
                <a:avLst/>
                <a:gdLst>
                  <a:gd name="T0" fmla="*/ 39230934 w 601"/>
                  <a:gd name="T1" fmla="*/ 78442719 h 602"/>
                  <a:gd name="T2" fmla="*/ 39230934 w 601"/>
                  <a:gd name="T3" fmla="*/ 78442719 h 602"/>
                  <a:gd name="T4" fmla="*/ 0 w 601"/>
                  <a:gd name="T5" fmla="*/ 38764526 h 602"/>
                  <a:gd name="T6" fmla="*/ 39230934 w 601"/>
                  <a:gd name="T7" fmla="*/ 0 h 602"/>
                  <a:gd name="T8" fmla="*/ 77429787 w 601"/>
                  <a:gd name="T9" fmla="*/ 38764526 h 602"/>
                  <a:gd name="T10" fmla="*/ 39230934 w 601"/>
                  <a:gd name="T11" fmla="*/ 78442719 h 602"/>
                  <a:gd name="T12" fmla="*/ 7226723 w 601"/>
                  <a:gd name="T13" fmla="*/ 38764526 h 602"/>
                  <a:gd name="T14" fmla="*/ 7226723 w 601"/>
                  <a:gd name="T15" fmla="*/ 38764526 h 602"/>
                  <a:gd name="T16" fmla="*/ 39230934 w 601"/>
                  <a:gd name="T17" fmla="*/ 38764526 h 602"/>
                  <a:gd name="T18" fmla="*/ 39230934 w 601"/>
                  <a:gd name="T19" fmla="*/ 7308970 h 602"/>
                  <a:gd name="T20" fmla="*/ 7226723 w 601"/>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1" h="602">
                    <a:moveTo>
                      <a:pt x="304" y="601"/>
                    </a:moveTo>
                    <a:lnTo>
                      <a:pt x="304" y="601"/>
                    </a:lnTo>
                    <a:cubicBezTo>
                      <a:pt x="134" y="601"/>
                      <a:pt x="0" y="466"/>
                      <a:pt x="0" y="297"/>
                    </a:cubicBezTo>
                    <a:cubicBezTo>
                      <a:pt x="0" y="134"/>
                      <a:pt x="134" y="0"/>
                      <a:pt x="304" y="0"/>
                    </a:cubicBezTo>
                    <a:cubicBezTo>
                      <a:pt x="466" y="0"/>
                      <a:pt x="600" y="134"/>
                      <a:pt x="600" y="297"/>
                    </a:cubicBezTo>
                    <a:cubicBezTo>
                      <a:pt x="600" y="466"/>
                      <a:pt x="466" y="601"/>
                      <a:pt x="304" y="601"/>
                    </a:cubicBezTo>
                    <a:close/>
                    <a:moveTo>
                      <a:pt x="56" y="297"/>
                    </a:moveTo>
                    <a:lnTo>
                      <a:pt x="56" y="297"/>
                    </a:lnTo>
                    <a:cubicBezTo>
                      <a:pt x="304" y="297"/>
                      <a:pt x="304" y="297"/>
                      <a:pt x="304" y="297"/>
                    </a:cubicBezTo>
                    <a:cubicBezTo>
                      <a:pt x="304" y="56"/>
                      <a:pt x="304" y="56"/>
                      <a:pt x="304" y="56"/>
                    </a:cubicBezTo>
                    <a:cubicBezTo>
                      <a:pt x="169"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0" name="Freeform 79"/>
              <p:cNvSpPr>
                <a:spLocks noChangeArrowheads="1"/>
              </p:cNvSpPr>
              <p:nvPr/>
            </p:nvSpPr>
            <p:spPr bwMode="auto">
              <a:xfrm>
                <a:off x="2672558" y="2743199"/>
                <a:ext cx="215900" cy="217488"/>
              </a:xfrm>
              <a:custGeom>
                <a:avLst/>
                <a:gdLst>
                  <a:gd name="T0" fmla="*/ 38198494 w 601"/>
                  <a:gd name="T1" fmla="*/ 78442719 h 602"/>
                  <a:gd name="T2" fmla="*/ 38198494 w 601"/>
                  <a:gd name="T3" fmla="*/ 78442719 h 602"/>
                  <a:gd name="T4" fmla="*/ 0 w 601"/>
                  <a:gd name="T5" fmla="*/ 38764526 h 602"/>
                  <a:gd name="T6" fmla="*/ 38198494 w 601"/>
                  <a:gd name="T7" fmla="*/ 0 h 602"/>
                  <a:gd name="T8" fmla="*/ 77429787 w 601"/>
                  <a:gd name="T9" fmla="*/ 38764526 h 602"/>
                  <a:gd name="T10" fmla="*/ 38198494 w 601"/>
                  <a:gd name="T11" fmla="*/ 78442719 h 602"/>
                  <a:gd name="T12" fmla="*/ 7226723 w 601"/>
                  <a:gd name="T13" fmla="*/ 38764526 h 602"/>
                  <a:gd name="T14" fmla="*/ 7226723 w 601"/>
                  <a:gd name="T15" fmla="*/ 38764526 h 602"/>
                  <a:gd name="T16" fmla="*/ 16389361 w 601"/>
                  <a:gd name="T17" fmla="*/ 61735884 h 602"/>
                  <a:gd name="T18" fmla="*/ 38198494 w 601"/>
                  <a:gd name="T19" fmla="*/ 38764526 h 602"/>
                  <a:gd name="T20" fmla="*/ 38198494 w 601"/>
                  <a:gd name="T21" fmla="*/ 7308970 h 602"/>
                  <a:gd name="T22" fmla="*/ 7226723 w 601"/>
                  <a:gd name="T23" fmla="*/ 38764526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1" h="602">
                    <a:moveTo>
                      <a:pt x="296" y="601"/>
                    </a:moveTo>
                    <a:lnTo>
                      <a:pt x="296" y="601"/>
                    </a:lnTo>
                    <a:cubicBezTo>
                      <a:pt x="134" y="601"/>
                      <a:pt x="0" y="466"/>
                      <a:pt x="0" y="297"/>
                    </a:cubicBezTo>
                    <a:cubicBezTo>
                      <a:pt x="0" y="134"/>
                      <a:pt x="134" y="0"/>
                      <a:pt x="296" y="0"/>
                    </a:cubicBezTo>
                    <a:cubicBezTo>
                      <a:pt x="466" y="0"/>
                      <a:pt x="600" y="134"/>
                      <a:pt x="600" y="297"/>
                    </a:cubicBezTo>
                    <a:cubicBezTo>
                      <a:pt x="600" y="466"/>
                      <a:pt x="466" y="601"/>
                      <a:pt x="296" y="601"/>
                    </a:cubicBezTo>
                    <a:close/>
                    <a:moveTo>
                      <a:pt x="56" y="297"/>
                    </a:moveTo>
                    <a:lnTo>
                      <a:pt x="56" y="297"/>
                    </a:lnTo>
                    <a:cubicBezTo>
                      <a:pt x="56" y="367"/>
                      <a:pt x="84" y="431"/>
                      <a:pt x="127" y="473"/>
                    </a:cubicBezTo>
                    <a:cubicBezTo>
                      <a:pt x="296" y="297"/>
                      <a:pt x="296" y="297"/>
                      <a:pt x="296" y="297"/>
                    </a:cubicBezTo>
                    <a:cubicBezTo>
                      <a:pt x="296" y="56"/>
                      <a:pt x="296" y="56"/>
                      <a:pt x="296" y="56"/>
                    </a:cubicBezTo>
                    <a:cubicBezTo>
                      <a:pt x="162"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1" name="Freeform 80"/>
              <p:cNvSpPr>
                <a:spLocks noChangeArrowheads="1"/>
              </p:cNvSpPr>
              <p:nvPr/>
            </p:nvSpPr>
            <p:spPr bwMode="auto">
              <a:xfrm>
                <a:off x="2291558" y="2743199"/>
                <a:ext cx="219075" cy="217488"/>
              </a:xfrm>
              <a:custGeom>
                <a:avLst/>
                <a:gdLst>
                  <a:gd name="T0" fmla="*/ 39339251 w 609"/>
                  <a:gd name="T1" fmla="*/ 78442719 h 602"/>
                  <a:gd name="T2" fmla="*/ 39339251 w 609"/>
                  <a:gd name="T3" fmla="*/ 78442719 h 602"/>
                  <a:gd name="T4" fmla="*/ 0 w 609"/>
                  <a:gd name="T5" fmla="*/ 38764526 h 602"/>
                  <a:gd name="T6" fmla="*/ 39339251 w 609"/>
                  <a:gd name="T7" fmla="*/ 0 h 602"/>
                  <a:gd name="T8" fmla="*/ 78678142 w 609"/>
                  <a:gd name="T9" fmla="*/ 38764526 h 602"/>
                  <a:gd name="T10" fmla="*/ 39339251 w 609"/>
                  <a:gd name="T11" fmla="*/ 78442719 h 602"/>
                  <a:gd name="T12" fmla="*/ 7376244 w 609"/>
                  <a:gd name="T13" fmla="*/ 38764526 h 602"/>
                  <a:gd name="T14" fmla="*/ 7376244 w 609"/>
                  <a:gd name="T15" fmla="*/ 38764526 h 602"/>
                  <a:gd name="T16" fmla="*/ 39339251 w 609"/>
                  <a:gd name="T17" fmla="*/ 71002968 h 602"/>
                  <a:gd name="T18" fmla="*/ 39339251 w 609"/>
                  <a:gd name="T19" fmla="*/ 7308970 h 602"/>
                  <a:gd name="T20" fmla="*/ 7376244 w 609"/>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9" h="602">
                    <a:moveTo>
                      <a:pt x="304" y="601"/>
                    </a:moveTo>
                    <a:lnTo>
                      <a:pt x="304" y="601"/>
                    </a:lnTo>
                    <a:cubicBezTo>
                      <a:pt x="135" y="601"/>
                      <a:pt x="0" y="466"/>
                      <a:pt x="0" y="297"/>
                    </a:cubicBezTo>
                    <a:cubicBezTo>
                      <a:pt x="0" y="134"/>
                      <a:pt x="135" y="0"/>
                      <a:pt x="304" y="0"/>
                    </a:cubicBezTo>
                    <a:cubicBezTo>
                      <a:pt x="474" y="0"/>
                      <a:pt x="608" y="134"/>
                      <a:pt x="608" y="297"/>
                    </a:cubicBezTo>
                    <a:cubicBezTo>
                      <a:pt x="608" y="466"/>
                      <a:pt x="474" y="601"/>
                      <a:pt x="304" y="601"/>
                    </a:cubicBezTo>
                    <a:close/>
                    <a:moveTo>
                      <a:pt x="57" y="297"/>
                    </a:moveTo>
                    <a:lnTo>
                      <a:pt x="57" y="297"/>
                    </a:lnTo>
                    <a:cubicBezTo>
                      <a:pt x="57" y="431"/>
                      <a:pt x="170" y="544"/>
                      <a:pt x="304" y="544"/>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2" name="Freeform 81"/>
              <p:cNvSpPr>
                <a:spLocks noChangeArrowheads="1"/>
              </p:cNvSpPr>
              <p:nvPr/>
            </p:nvSpPr>
            <p:spPr bwMode="auto">
              <a:xfrm>
                <a:off x="1912145" y="2743199"/>
                <a:ext cx="217488" cy="217488"/>
              </a:xfrm>
              <a:custGeom>
                <a:avLst/>
                <a:gdLst>
                  <a:gd name="T0" fmla="*/ 39678193 w 602"/>
                  <a:gd name="T1" fmla="*/ 78442719 h 602"/>
                  <a:gd name="T2" fmla="*/ 39678193 w 602"/>
                  <a:gd name="T3" fmla="*/ 78442719 h 602"/>
                  <a:gd name="T4" fmla="*/ 0 w 602"/>
                  <a:gd name="T5" fmla="*/ 38764526 h 602"/>
                  <a:gd name="T6" fmla="*/ 39678193 w 602"/>
                  <a:gd name="T7" fmla="*/ 0 h 602"/>
                  <a:gd name="T8" fmla="*/ 78442719 w 602"/>
                  <a:gd name="T9" fmla="*/ 38764526 h 602"/>
                  <a:gd name="T10" fmla="*/ 39678193 w 602"/>
                  <a:gd name="T11" fmla="*/ 78442719 h 602"/>
                  <a:gd name="T12" fmla="*/ 7439751 w 602"/>
                  <a:gd name="T13" fmla="*/ 38764526 h 602"/>
                  <a:gd name="T14" fmla="*/ 7439751 w 602"/>
                  <a:gd name="T15" fmla="*/ 38764526 h 602"/>
                  <a:gd name="T16" fmla="*/ 39678193 w 602"/>
                  <a:gd name="T17" fmla="*/ 71002968 h 602"/>
                  <a:gd name="T18" fmla="*/ 61866665 w 602"/>
                  <a:gd name="T19" fmla="*/ 61735884 h 602"/>
                  <a:gd name="T20" fmla="*/ 39678193 w 602"/>
                  <a:gd name="T21" fmla="*/ 38764526 h 602"/>
                  <a:gd name="T22" fmla="*/ 39678193 w 602"/>
                  <a:gd name="T23" fmla="*/ 7308970 h 602"/>
                  <a:gd name="T24" fmla="*/ 7439751 w 602"/>
                  <a:gd name="T25" fmla="*/ 38764526 h 6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2" h="602">
                    <a:moveTo>
                      <a:pt x="304" y="601"/>
                    </a:moveTo>
                    <a:lnTo>
                      <a:pt x="304" y="601"/>
                    </a:lnTo>
                    <a:cubicBezTo>
                      <a:pt x="135" y="601"/>
                      <a:pt x="0" y="466"/>
                      <a:pt x="0" y="297"/>
                    </a:cubicBezTo>
                    <a:cubicBezTo>
                      <a:pt x="0" y="134"/>
                      <a:pt x="135" y="0"/>
                      <a:pt x="304" y="0"/>
                    </a:cubicBezTo>
                    <a:cubicBezTo>
                      <a:pt x="467" y="0"/>
                      <a:pt x="601" y="134"/>
                      <a:pt x="601" y="297"/>
                    </a:cubicBezTo>
                    <a:cubicBezTo>
                      <a:pt x="601" y="466"/>
                      <a:pt x="467" y="601"/>
                      <a:pt x="304" y="601"/>
                    </a:cubicBezTo>
                    <a:close/>
                    <a:moveTo>
                      <a:pt x="57" y="297"/>
                    </a:moveTo>
                    <a:lnTo>
                      <a:pt x="57" y="297"/>
                    </a:lnTo>
                    <a:cubicBezTo>
                      <a:pt x="57" y="431"/>
                      <a:pt x="170" y="544"/>
                      <a:pt x="304" y="544"/>
                    </a:cubicBezTo>
                    <a:cubicBezTo>
                      <a:pt x="368" y="544"/>
                      <a:pt x="431" y="516"/>
                      <a:pt x="474" y="473"/>
                    </a:cubicBezTo>
                    <a:cubicBezTo>
                      <a:pt x="304" y="297"/>
                      <a:pt x="304" y="297"/>
                      <a:pt x="304" y="297"/>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3" name="Freeform 82"/>
              <p:cNvSpPr>
                <a:spLocks noChangeArrowheads="1"/>
              </p:cNvSpPr>
              <p:nvPr/>
            </p:nvSpPr>
            <p:spPr bwMode="auto">
              <a:xfrm>
                <a:off x="1532733" y="2743199"/>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7439717 w 602"/>
                  <a:gd name="T13" fmla="*/ 38764526 h 602"/>
                  <a:gd name="T14" fmla="*/ 7439717 w 602"/>
                  <a:gd name="T15" fmla="*/ 38764526 h 602"/>
                  <a:gd name="T16" fmla="*/ 38763987 w 602"/>
                  <a:gd name="T17" fmla="*/ 71002968 h 602"/>
                  <a:gd name="T18" fmla="*/ 71002280 w 602"/>
                  <a:gd name="T19" fmla="*/ 38764526 h 602"/>
                  <a:gd name="T20" fmla="*/ 71002280 w 602"/>
                  <a:gd name="T21" fmla="*/ 38764526 h 602"/>
                  <a:gd name="T22" fmla="*/ 38763987 w 602"/>
                  <a:gd name="T23" fmla="*/ 38764526 h 602"/>
                  <a:gd name="T24" fmla="*/ 38763987 w 602"/>
                  <a:gd name="T25" fmla="*/ 7308970 h 602"/>
                  <a:gd name="T26" fmla="*/ 7439717 w 602"/>
                  <a:gd name="T27" fmla="*/ 38764526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57" y="297"/>
                    </a:moveTo>
                    <a:lnTo>
                      <a:pt x="57" y="297"/>
                    </a:lnTo>
                    <a:cubicBezTo>
                      <a:pt x="57" y="431"/>
                      <a:pt x="163" y="544"/>
                      <a:pt x="297" y="544"/>
                    </a:cubicBezTo>
                    <a:cubicBezTo>
                      <a:pt x="431" y="544"/>
                      <a:pt x="544" y="431"/>
                      <a:pt x="544" y="297"/>
                    </a:cubicBezTo>
                    <a:cubicBezTo>
                      <a:pt x="297" y="297"/>
                      <a:pt x="297" y="297"/>
                      <a:pt x="297" y="297"/>
                    </a:cubicBezTo>
                    <a:cubicBezTo>
                      <a:pt x="297" y="56"/>
                      <a:pt x="297" y="56"/>
                      <a:pt x="297" y="56"/>
                    </a:cubicBezTo>
                    <a:cubicBezTo>
                      <a:pt x="163"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4" name="Freeform 83"/>
              <p:cNvSpPr>
                <a:spLocks noChangeArrowheads="1"/>
              </p:cNvSpPr>
              <p:nvPr/>
            </p:nvSpPr>
            <p:spPr bwMode="auto">
              <a:xfrm>
                <a:off x="1156495" y="2743199"/>
                <a:ext cx="217488" cy="217488"/>
              </a:xfrm>
              <a:custGeom>
                <a:avLst/>
                <a:gdLst>
                  <a:gd name="T0" fmla="*/ 38764526 w 602"/>
                  <a:gd name="T1" fmla="*/ 78442719 h 602"/>
                  <a:gd name="T2" fmla="*/ 38764526 w 602"/>
                  <a:gd name="T3" fmla="*/ 78442719 h 602"/>
                  <a:gd name="T4" fmla="*/ 0 w 602"/>
                  <a:gd name="T5" fmla="*/ 38764526 h 602"/>
                  <a:gd name="T6" fmla="*/ 38764526 w 602"/>
                  <a:gd name="T7" fmla="*/ 0 h 602"/>
                  <a:gd name="T8" fmla="*/ 78442719 w 602"/>
                  <a:gd name="T9" fmla="*/ 38764526 h 602"/>
                  <a:gd name="T10" fmla="*/ 38764526 w 602"/>
                  <a:gd name="T11" fmla="*/ 78442719 h 602"/>
                  <a:gd name="T12" fmla="*/ 61866665 w 602"/>
                  <a:gd name="T13" fmla="*/ 16576054 h 602"/>
                  <a:gd name="T14" fmla="*/ 61866665 w 602"/>
                  <a:gd name="T15" fmla="*/ 16576054 h 602"/>
                  <a:gd name="T16" fmla="*/ 38764526 w 602"/>
                  <a:gd name="T17" fmla="*/ 38764526 h 602"/>
                  <a:gd name="T18" fmla="*/ 38764526 w 602"/>
                  <a:gd name="T19" fmla="*/ 7308970 h 602"/>
                  <a:gd name="T20" fmla="*/ 7439751 w 602"/>
                  <a:gd name="T21" fmla="*/ 38764526 h 602"/>
                  <a:gd name="T22" fmla="*/ 38764526 w 602"/>
                  <a:gd name="T23" fmla="*/ 71002968 h 602"/>
                  <a:gd name="T24" fmla="*/ 71002968 w 602"/>
                  <a:gd name="T25" fmla="*/ 38764526 h 602"/>
                  <a:gd name="T26" fmla="*/ 61866665 w 602"/>
                  <a:gd name="T27" fmla="*/ 16576054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474" y="127"/>
                    </a:moveTo>
                    <a:lnTo>
                      <a:pt x="474" y="127"/>
                    </a:lnTo>
                    <a:cubicBezTo>
                      <a:pt x="297" y="297"/>
                      <a:pt x="297" y="297"/>
                      <a:pt x="297" y="297"/>
                    </a:cubicBezTo>
                    <a:cubicBezTo>
                      <a:pt x="297" y="56"/>
                      <a:pt x="297" y="56"/>
                      <a:pt x="297" y="56"/>
                    </a:cubicBezTo>
                    <a:cubicBezTo>
                      <a:pt x="163" y="56"/>
                      <a:pt x="57" y="162"/>
                      <a:pt x="57" y="297"/>
                    </a:cubicBezTo>
                    <a:cubicBezTo>
                      <a:pt x="57" y="431"/>
                      <a:pt x="163" y="544"/>
                      <a:pt x="297" y="544"/>
                    </a:cubicBezTo>
                    <a:cubicBezTo>
                      <a:pt x="431" y="544"/>
                      <a:pt x="544" y="431"/>
                      <a:pt x="544" y="297"/>
                    </a:cubicBezTo>
                    <a:cubicBezTo>
                      <a:pt x="544" y="233"/>
                      <a:pt x="516" y="169"/>
                      <a:pt x="474"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35" name="Freeform 84"/>
              <p:cNvSpPr>
                <a:spLocks noChangeArrowheads="1"/>
              </p:cNvSpPr>
              <p:nvPr/>
            </p:nvSpPr>
            <p:spPr bwMode="auto">
              <a:xfrm>
                <a:off x="772320" y="2743199"/>
                <a:ext cx="217488" cy="217488"/>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grpFill/>
              <a:ln>
                <a:noFill/>
              </a:ln>
              <a:extLst/>
            </p:spPr>
            <p:txBody>
              <a:bodyPr wrap="none" lIns="45708" tIns="22854" rIns="45708" bIns="22854" anchor="ctr"/>
              <a:lstStyle/>
              <a:p>
                <a:endParaRPr lang="en-US" sz="3199">
                  <a:latin typeface="Roboto Light"/>
                </a:endParaRPr>
              </a:p>
            </p:txBody>
          </p:sp>
          <p:sp>
            <p:nvSpPr>
              <p:cNvPr id="136" name="Freeform 85"/>
              <p:cNvSpPr>
                <a:spLocks noChangeArrowheads="1"/>
              </p:cNvSpPr>
              <p:nvPr/>
            </p:nvSpPr>
            <p:spPr bwMode="auto">
              <a:xfrm>
                <a:off x="4961732" y="2360612"/>
                <a:ext cx="206375" cy="219075"/>
              </a:xfrm>
              <a:custGeom>
                <a:avLst/>
                <a:gdLst>
                  <a:gd name="T0" fmla="*/ 74070289 w 574"/>
                  <a:gd name="T1" fmla="*/ 39339251 h 609"/>
                  <a:gd name="T2" fmla="*/ 74070289 w 574"/>
                  <a:gd name="T3" fmla="*/ 39339251 h 609"/>
                  <a:gd name="T4" fmla="*/ 34773109 w 574"/>
                  <a:gd name="T5" fmla="*/ 78678142 h 609"/>
                  <a:gd name="T6" fmla="*/ 34773109 w 574"/>
                  <a:gd name="T7" fmla="*/ 78678142 h 609"/>
                  <a:gd name="T8" fmla="*/ 34773109 w 574"/>
                  <a:gd name="T9" fmla="*/ 78678142 h 609"/>
                  <a:gd name="T10" fmla="*/ 0 w 574"/>
                  <a:gd name="T11" fmla="*/ 43091945 h 609"/>
                  <a:gd name="T12" fmla="*/ 21975702 w 574"/>
                  <a:gd name="T13" fmla="*/ 10093638 h 609"/>
                  <a:gd name="T14" fmla="*/ 21975702 w 574"/>
                  <a:gd name="T15" fmla="*/ 10093638 h 609"/>
                  <a:gd name="T16" fmla="*/ 22880300 w 574"/>
                  <a:gd name="T17" fmla="*/ 10093638 h 609"/>
                  <a:gd name="T18" fmla="*/ 26499772 w 574"/>
                  <a:gd name="T19" fmla="*/ 13846331 h 609"/>
                  <a:gd name="T20" fmla="*/ 23785258 w 574"/>
                  <a:gd name="T21" fmla="*/ 17469523 h 609"/>
                  <a:gd name="T22" fmla="*/ 23785258 w 574"/>
                  <a:gd name="T23" fmla="*/ 17469523 h 609"/>
                  <a:gd name="T24" fmla="*/ 7368378 w 574"/>
                  <a:gd name="T25" fmla="*/ 43091945 h 609"/>
                  <a:gd name="T26" fmla="*/ 34773109 w 574"/>
                  <a:gd name="T27" fmla="*/ 71431400 h 609"/>
                  <a:gd name="T28" fmla="*/ 63082797 w 574"/>
                  <a:gd name="T29" fmla="*/ 43091945 h 609"/>
                  <a:gd name="T30" fmla="*/ 45760960 w 574"/>
                  <a:gd name="T31" fmla="*/ 17469523 h 609"/>
                  <a:gd name="T32" fmla="*/ 45760960 w 574"/>
                  <a:gd name="T33" fmla="*/ 17469523 h 609"/>
                  <a:gd name="T34" fmla="*/ 43951044 w 574"/>
                  <a:gd name="T35" fmla="*/ 13846331 h 609"/>
                  <a:gd name="T36" fmla="*/ 47570516 w 574"/>
                  <a:gd name="T37" fmla="*/ 10093638 h 609"/>
                  <a:gd name="T38" fmla="*/ 48475474 w 574"/>
                  <a:gd name="T39" fmla="*/ 10093638 h 609"/>
                  <a:gd name="T40" fmla="*/ 48475474 w 574"/>
                  <a:gd name="T41" fmla="*/ 10093638 h 609"/>
                  <a:gd name="T42" fmla="*/ 70450816 w 574"/>
                  <a:gd name="T43" fmla="*/ 43091945 h 609"/>
                  <a:gd name="T44" fmla="*/ 34773109 w 574"/>
                  <a:gd name="T45" fmla="*/ 78678142 h 609"/>
                  <a:gd name="T46" fmla="*/ 34773109 w 574"/>
                  <a:gd name="T47" fmla="*/ 40245049 h 609"/>
                  <a:gd name="T48" fmla="*/ 34773109 w 574"/>
                  <a:gd name="T49" fmla="*/ 40245049 h 609"/>
                  <a:gd name="T50" fmla="*/ 31153637 w 574"/>
                  <a:gd name="T51" fmla="*/ 36621498 h 609"/>
                  <a:gd name="T52" fmla="*/ 31153637 w 574"/>
                  <a:gd name="T53" fmla="*/ 15657927 h 609"/>
                  <a:gd name="T54" fmla="*/ 31153637 w 574"/>
                  <a:gd name="T55" fmla="*/ 15657927 h 609"/>
                  <a:gd name="T56" fmla="*/ 31153637 w 574"/>
                  <a:gd name="T57" fmla="*/ 8282042 h 609"/>
                  <a:gd name="T58" fmla="*/ 31153637 w 574"/>
                  <a:gd name="T59" fmla="*/ 8282042 h 609"/>
                  <a:gd name="T60" fmla="*/ 31153637 w 574"/>
                  <a:gd name="T61" fmla="*/ 3752694 h 609"/>
                  <a:gd name="T62" fmla="*/ 34773109 w 574"/>
                  <a:gd name="T63" fmla="*/ 0 h 609"/>
                  <a:gd name="T64" fmla="*/ 38392581 w 574"/>
                  <a:gd name="T65" fmla="*/ 3752694 h 609"/>
                  <a:gd name="T66" fmla="*/ 38392581 w 574"/>
                  <a:gd name="T67" fmla="*/ 14752129 h 609"/>
                  <a:gd name="T68" fmla="*/ 38392581 w 574"/>
                  <a:gd name="T69" fmla="*/ 21998871 h 609"/>
                  <a:gd name="T70" fmla="*/ 38392581 w 574"/>
                  <a:gd name="T71" fmla="*/ 36621498 h 609"/>
                  <a:gd name="T72" fmla="*/ 34773109 w 574"/>
                  <a:gd name="T73" fmla="*/ 40245049 h 6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4" h="609">
                    <a:moveTo>
                      <a:pt x="573" y="304"/>
                    </a:moveTo>
                    <a:lnTo>
                      <a:pt x="573" y="304"/>
                    </a:lnTo>
                    <a:close/>
                    <a:moveTo>
                      <a:pt x="269" y="608"/>
                    </a:moveTo>
                    <a:lnTo>
                      <a:pt x="269" y="608"/>
                    </a:lnTo>
                    <a:cubicBezTo>
                      <a:pt x="120" y="608"/>
                      <a:pt x="0" y="481"/>
                      <a:pt x="0" y="333"/>
                    </a:cubicBezTo>
                    <a:cubicBezTo>
                      <a:pt x="0" y="220"/>
                      <a:pt x="71" y="121"/>
                      <a:pt x="170" y="78"/>
                    </a:cubicBezTo>
                    <a:lnTo>
                      <a:pt x="177" y="78"/>
                    </a:lnTo>
                    <a:cubicBezTo>
                      <a:pt x="191" y="78"/>
                      <a:pt x="205" y="93"/>
                      <a:pt x="205" y="107"/>
                    </a:cubicBezTo>
                    <a:cubicBezTo>
                      <a:pt x="205" y="121"/>
                      <a:pt x="198" y="128"/>
                      <a:pt x="184" y="135"/>
                    </a:cubicBezTo>
                    <a:cubicBezTo>
                      <a:pt x="106" y="163"/>
                      <a:pt x="57" y="241"/>
                      <a:pt x="57" y="333"/>
                    </a:cubicBezTo>
                    <a:cubicBezTo>
                      <a:pt x="57" y="453"/>
                      <a:pt x="149" y="552"/>
                      <a:pt x="269" y="552"/>
                    </a:cubicBezTo>
                    <a:cubicBezTo>
                      <a:pt x="389" y="552"/>
                      <a:pt x="488" y="453"/>
                      <a:pt x="488" y="333"/>
                    </a:cubicBezTo>
                    <a:cubicBezTo>
                      <a:pt x="488" y="241"/>
                      <a:pt x="431" y="163"/>
                      <a:pt x="354" y="135"/>
                    </a:cubicBezTo>
                    <a:cubicBezTo>
                      <a:pt x="347" y="128"/>
                      <a:pt x="340" y="121"/>
                      <a:pt x="340" y="107"/>
                    </a:cubicBezTo>
                    <a:cubicBezTo>
                      <a:pt x="340" y="93"/>
                      <a:pt x="347" y="78"/>
                      <a:pt x="368" y="78"/>
                    </a:cubicBezTo>
                    <a:lnTo>
                      <a:pt x="375" y="78"/>
                    </a:lnTo>
                    <a:cubicBezTo>
                      <a:pt x="474" y="121"/>
                      <a:pt x="545" y="220"/>
                      <a:pt x="545" y="333"/>
                    </a:cubicBezTo>
                    <a:cubicBezTo>
                      <a:pt x="545" y="481"/>
                      <a:pt x="424" y="608"/>
                      <a:pt x="269" y="608"/>
                    </a:cubicBezTo>
                    <a:close/>
                    <a:moveTo>
                      <a:pt x="269" y="311"/>
                    </a:moveTo>
                    <a:lnTo>
                      <a:pt x="269" y="311"/>
                    </a:lnTo>
                    <a:cubicBezTo>
                      <a:pt x="255" y="311"/>
                      <a:pt x="241" y="304"/>
                      <a:pt x="241" y="283"/>
                    </a:cubicBezTo>
                    <a:cubicBezTo>
                      <a:pt x="241" y="121"/>
                      <a:pt x="241" y="121"/>
                      <a:pt x="241" y="121"/>
                    </a:cubicBezTo>
                    <a:cubicBezTo>
                      <a:pt x="241" y="64"/>
                      <a:pt x="241" y="64"/>
                      <a:pt x="241" y="64"/>
                    </a:cubicBezTo>
                    <a:cubicBezTo>
                      <a:pt x="241" y="29"/>
                      <a:pt x="241" y="29"/>
                      <a:pt x="241" y="29"/>
                    </a:cubicBezTo>
                    <a:cubicBezTo>
                      <a:pt x="241" y="15"/>
                      <a:pt x="255" y="0"/>
                      <a:pt x="269" y="0"/>
                    </a:cubicBezTo>
                    <a:cubicBezTo>
                      <a:pt x="290" y="0"/>
                      <a:pt x="297" y="15"/>
                      <a:pt x="297" y="29"/>
                    </a:cubicBezTo>
                    <a:cubicBezTo>
                      <a:pt x="297" y="114"/>
                      <a:pt x="297" y="114"/>
                      <a:pt x="297" y="114"/>
                    </a:cubicBezTo>
                    <a:cubicBezTo>
                      <a:pt x="297" y="170"/>
                      <a:pt x="297" y="170"/>
                      <a:pt x="297" y="170"/>
                    </a:cubicBezTo>
                    <a:cubicBezTo>
                      <a:pt x="297" y="283"/>
                      <a:pt x="297" y="283"/>
                      <a:pt x="297" y="283"/>
                    </a:cubicBezTo>
                    <a:cubicBezTo>
                      <a:pt x="297" y="304"/>
                      <a:pt x="290" y="311"/>
                      <a:pt x="269" y="311"/>
                    </a:cubicBezTo>
                    <a:close/>
                  </a:path>
                </a:pathLst>
              </a:custGeom>
              <a:grpFill/>
              <a:ln>
                <a:noFill/>
              </a:ln>
              <a:extLst/>
            </p:spPr>
            <p:txBody>
              <a:bodyPr wrap="none" lIns="45708" tIns="22854" rIns="45708" bIns="22854" anchor="ctr"/>
              <a:lstStyle/>
              <a:p>
                <a:endParaRPr lang="en-US" sz="3199">
                  <a:latin typeface="Roboto Light"/>
                </a:endParaRPr>
              </a:p>
            </p:txBody>
          </p:sp>
          <p:sp>
            <p:nvSpPr>
              <p:cNvPr id="137" name="Freeform 86"/>
              <p:cNvSpPr>
                <a:spLocks noChangeArrowheads="1"/>
              </p:cNvSpPr>
              <p:nvPr/>
            </p:nvSpPr>
            <p:spPr bwMode="auto">
              <a:xfrm>
                <a:off x="4569619" y="2368549"/>
                <a:ext cx="219075" cy="206375"/>
              </a:xfrm>
              <a:custGeom>
                <a:avLst/>
                <a:gdLst>
                  <a:gd name="T0" fmla="*/ 74925449 w 609"/>
                  <a:gd name="T1" fmla="*/ 22830550 h 573"/>
                  <a:gd name="T2" fmla="*/ 74925449 w 609"/>
                  <a:gd name="T3" fmla="*/ 22830550 h 573"/>
                  <a:gd name="T4" fmla="*/ 54867675 w 609"/>
                  <a:gd name="T5" fmla="*/ 2723934 h 573"/>
                  <a:gd name="T6" fmla="*/ 64055516 w 609"/>
                  <a:gd name="T7" fmla="*/ 0 h 573"/>
                  <a:gd name="T8" fmla="*/ 78678142 w 609"/>
                  <a:gd name="T9" fmla="*/ 14658388 h 573"/>
                  <a:gd name="T10" fmla="*/ 74925449 w 609"/>
                  <a:gd name="T11" fmla="*/ 22830550 h 573"/>
                  <a:gd name="T12" fmla="*/ 74925449 w 609"/>
                  <a:gd name="T13" fmla="*/ 39434553 h 573"/>
                  <a:gd name="T14" fmla="*/ 74925449 w 609"/>
                  <a:gd name="T15" fmla="*/ 39434553 h 573"/>
                  <a:gd name="T16" fmla="*/ 64961313 w 609"/>
                  <a:gd name="T17" fmla="*/ 63173440 h 573"/>
                  <a:gd name="T18" fmla="*/ 70396460 w 609"/>
                  <a:gd name="T19" fmla="*/ 68751328 h 573"/>
                  <a:gd name="T20" fmla="*/ 71302258 w 609"/>
                  <a:gd name="T21" fmla="*/ 70567284 h 573"/>
                  <a:gd name="T22" fmla="*/ 67678707 w 609"/>
                  <a:gd name="T23" fmla="*/ 74199556 h 573"/>
                  <a:gd name="T24" fmla="*/ 64961313 w 609"/>
                  <a:gd name="T25" fmla="*/ 73291578 h 573"/>
                  <a:gd name="T26" fmla="*/ 59397024 w 609"/>
                  <a:gd name="T27" fmla="*/ 67843350 h 573"/>
                  <a:gd name="T28" fmla="*/ 39339251 w 609"/>
                  <a:gd name="T29" fmla="*/ 74199556 h 573"/>
                  <a:gd name="T30" fmla="*/ 19151975 w 609"/>
                  <a:gd name="T31" fmla="*/ 67843350 h 573"/>
                  <a:gd name="T32" fmla="*/ 13716829 w 609"/>
                  <a:gd name="T33" fmla="*/ 73291578 h 573"/>
                  <a:gd name="T34" fmla="*/ 10999436 w 609"/>
                  <a:gd name="T35" fmla="*/ 74199556 h 573"/>
                  <a:gd name="T36" fmla="*/ 7246742 w 609"/>
                  <a:gd name="T37" fmla="*/ 70567284 h 573"/>
                  <a:gd name="T38" fmla="*/ 9187840 w 609"/>
                  <a:gd name="T39" fmla="*/ 68751328 h 573"/>
                  <a:gd name="T40" fmla="*/ 13716829 w 609"/>
                  <a:gd name="T41" fmla="*/ 63173440 h 573"/>
                  <a:gd name="T42" fmla="*/ 3623191 w 609"/>
                  <a:gd name="T43" fmla="*/ 39434553 h 573"/>
                  <a:gd name="T44" fmla="*/ 39339251 w 609"/>
                  <a:gd name="T45" fmla="*/ 3632272 h 573"/>
                  <a:gd name="T46" fmla="*/ 74925449 w 609"/>
                  <a:gd name="T47" fmla="*/ 39434553 h 573"/>
                  <a:gd name="T48" fmla="*/ 39339251 w 609"/>
                  <a:gd name="T49" fmla="*/ 11026116 h 573"/>
                  <a:gd name="T50" fmla="*/ 39339251 w 609"/>
                  <a:gd name="T51" fmla="*/ 11026116 h 573"/>
                  <a:gd name="T52" fmla="*/ 10999436 w 609"/>
                  <a:gd name="T53" fmla="*/ 39434553 h 573"/>
                  <a:gd name="T54" fmla="*/ 39339251 w 609"/>
                  <a:gd name="T55" fmla="*/ 66935372 h 573"/>
                  <a:gd name="T56" fmla="*/ 67678707 w 609"/>
                  <a:gd name="T57" fmla="*/ 39434553 h 573"/>
                  <a:gd name="T58" fmla="*/ 39339251 w 609"/>
                  <a:gd name="T59" fmla="*/ 11026116 h 573"/>
                  <a:gd name="T60" fmla="*/ 53961878 w 609"/>
                  <a:gd name="T61" fmla="*/ 43066825 h 573"/>
                  <a:gd name="T62" fmla="*/ 53961878 w 609"/>
                  <a:gd name="T63" fmla="*/ 43066825 h 573"/>
                  <a:gd name="T64" fmla="*/ 39339251 w 609"/>
                  <a:gd name="T65" fmla="*/ 43066825 h 573"/>
                  <a:gd name="T66" fmla="*/ 35715700 w 609"/>
                  <a:gd name="T67" fmla="*/ 39434553 h 573"/>
                  <a:gd name="T68" fmla="*/ 35715700 w 609"/>
                  <a:gd name="T69" fmla="*/ 19198638 h 573"/>
                  <a:gd name="T70" fmla="*/ 39339251 w 609"/>
                  <a:gd name="T71" fmla="*/ 15566366 h 573"/>
                  <a:gd name="T72" fmla="*/ 42962442 w 609"/>
                  <a:gd name="T73" fmla="*/ 19198638 h 573"/>
                  <a:gd name="T74" fmla="*/ 42962442 w 609"/>
                  <a:gd name="T75" fmla="*/ 35672981 h 573"/>
                  <a:gd name="T76" fmla="*/ 53961878 w 609"/>
                  <a:gd name="T77" fmla="*/ 35672981 h 573"/>
                  <a:gd name="T78" fmla="*/ 57585069 w 609"/>
                  <a:gd name="T79" fmla="*/ 39434553 h 573"/>
                  <a:gd name="T80" fmla="*/ 53961878 w 609"/>
                  <a:gd name="T81" fmla="*/ 43066825 h 573"/>
                  <a:gd name="T82" fmla="*/ 3623191 w 609"/>
                  <a:gd name="T83" fmla="*/ 23738527 h 573"/>
                  <a:gd name="T84" fmla="*/ 3623191 w 609"/>
                  <a:gd name="T85" fmla="*/ 23738527 h 573"/>
                  <a:gd name="T86" fmla="*/ 0 w 609"/>
                  <a:gd name="T87" fmla="*/ 14658388 h 573"/>
                  <a:gd name="T88" fmla="*/ 14622627 w 609"/>
                  <a:gd name="T89" fmla="*/ 0 h 573"/>
                  <a:gd name="T90" fmla="*/ 23810467 w 609"/>
                  <a:gd name="T91" fmla="*/ 2723934 h 573"/>
                  <a:gd name="T92" fmla="*/ 3623191 w 609"/>
                  <a:gd name="T93" fmla="*/ 23738527 h 5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09" h="573">
                    <a:moveTo>
                      <a:pt x="579" y="176"/>
                    </a:moveTo>
                    <a:lnTo>
                      <a:pt x="579" y="176"/>
                    </a:lnTo>
                    <a:cubicBezTo>
                      <a:pt x="551" y="106"/>
                      <a:pt x="495" y="56"/>
                      <a:pt x="424" y="21"/>
                    </a:cubicBezTo>
                    <a:cubicBezTo>
                      <a:pt x="445" y="7"/>
                      <a:pt x="466" y="0"/>
                      <a:pt x="495" y="0"/>
                    </a:cubicBezTo>
                    <a:cubicBezTo>
                      <a:pt x="558" y="0"/>
                      <a:pt x="608" y="49"/>
                      <a:pt x="608" y="113"/>
                    </a:cubicBezTo>
                    <a:cubicBezTo>
                      <a:pt x="608" y="134"/>
                      <a:pt x="594" y="162"/>
                      <a:pt x="579" y="176"/>
                    </a:cubicBezTo>
                    <a:close/>
                    <a:moveTo>
                      <a:pt x="579" y="304"/>
                    </a:moveTo>
                    <a:lnTo>
                      <a:pt x="579" y="304"/>
                    </a:lnTo>
                    <a:cubicBezTo>
                      <a:pt x="579" y="374"/>
                      <a:pt x="551" y="438"/>
                      <a:pt x="502" y="487"/>
                    </a:cubicBezTo>
                    <a:cubicBezTo>
                      <a:pt x="544" y="530"/>
                      <a:pt x="544" y="530"/>
                      <a:pt x="544" y="530"/>
                    </a:cubicBezTo>
                    <a:cubicBezTo>
                      <a:pt x="544" y="530"/>
                      <a:pt x="551" y="537"/>
                      <a:pt x="551" y="544"/>
                    </a:cubicBezTo>
                    <a:cubicBezTo>
                      <a:pt x="551" y="565"/>
                      <a:pt x="537" y="572"/>
                      <a:pt x="523" y="572"/>
                    </a:cubicBezTo>
                    <a:cubicBezTo>
                      <a:pt x="516" y="572"/>
                      <a:pt x="509" y="572"/>
                      <a:pt x="502" y="565"/>
                    </a:cubicBezTo>
                    <a:cubicBezTo>
                      <a:pt x="459" y="523"/>
                      <a:pt x="459" y="523"/>
                      <a:pt x="459" y="523"/>
                    </a:cubicBezTo>
                    <a:cubicBezTo>
                      <a:pt x="417" y="558"/>
                      <a:pt x="360" y="572"/>
                      <a:pt x="304" y="572"/>
                    </a:cubicBezTo>
                    <a:cubicBezTo>
                      <a:pt x="247" y="572"/>
                      <a:pt x="191" y="558"/>
                      <a:pt x="148" y="523"/>
                    </a:cubicBezTo>
                    <a:cubicBezTo>
                      <a:pt x="106" y="565"/>
                      <a:pt x="106" y="565"/>
                      <a:pt x="106" y="565"/>
                    </a:cubicBezTo>
                    <a:cubicBezTo>
                      <a:pt x="99" y="572"/>
                      <a:pt x="92" y="572"/>
                      <a:pt x="85" y="572"/>
                    </a:cubicBezTo>
                    <a:cubicBezTo>
                      <a:pt x="71" y="572"/>
                      <a:pt x="56" y="565"/>
                      <a:pt x="56" y="544"/>
                    </a:cubicBezTo>
                    <a:cubicBezTo>
                      <a:pt x="56" y="537"/>
                      <a:pt x="64" y="530"/>
                      <a:pt x="71" y="530"/>
                    </a:cubicBezTo>
                    <a:cubicBezTo>
                      <a:pt x="106" y="487"/>
                      <a:pt x="106" y="487"/>
                      <a:pt x="106" y="487"/>
                    </a:cubicBezTo>
                    <a:cubicBezTo>
                      <a:pt x="56" y="438"/>
                      <a:pt x="28" y="374"/>
                      <a:pt x="28" y="304"/>
                    </a:cubicBezTo>
                    <a:cubicBezTo>
                      <a:pt x="28" y="148"/>
                      <a:pt x="155" y="28"/>
                      <a:pt x="304" y="28"/>
                    </a:cubicBezTo>
                    <a:cubicBezTo>
                      <a:pt x="452" y="28"/>
                      <a:pt x="579" y="148"/>
                      <a:pt x="579" y="304"/>
                    </a:cubicBezTo>
                    <a:close/>
                    <a:moveTo>
                      <a:pt x="304" y="85"/>
                    </a:moveTo>
                    <a:lnTo>
                      <a:pt x="304" y="85"/>
                    </a:lnTo>
                    <a:cubicBezTo>
                      <a:pt x="184" y="85"/>
                      <a:pt x="85" y="183"/>
                      <a:pt x="85" y="304"/>
                    </a:cubicBezTo>
                    <a:cubicBezTo>
                      <a:pt x="85" y="424"/>
                      <a:pt x="184" y="516"/>
                      <a:pt x="304" y="516"/>
                    </a:cubicBezTo>
                    <a:cubicBezTo>
                      <a:pt x="424" y="516"/>
                      <a:pt x="523" y="424"/>
                      <a:pt x="523" y="304"/>
                    </a:cubicBezTo>
                    <a:cubicBezTo>
                      <a:pt x="523" y="183"/>
                      <a:pt x="424" y="85"/>
                      <a:pt x="304" y="85"/>
                    </a:cubicBezTo>
                    <a:close/>
                    <a:moveTo>
                      <a:pt x="417" y="332"/>
                    </a:moveTo>
                    <a:lnTo>
                      <a:pt x="417" y="332"/>
                    </a:lnTo>
                    <a:cubicBezTo>
                      <a:pt x="304" y="332"/>
                      <a:pt x="304" y="332"/>
                      <a:pt x="304" y="332"/>
                    </a:cubicBezTo>
                    <a:cubicBezTo>
                      <a:pt x="290" y="332"/>
                      <a:pt x="276" y="318"/>
                      <a:pt x="276" y="304"/>
                    </a:cubicBezTo>
                    <a:cubicBezTo>
                      <a:pt x="276" y="148"/>
                      <a:pt x="276" y="148"/>
                      <a:pt x="276" y="148"/>
                    </a:cubicBezTo>
                    <a:cubicBezTo>
                      <a:pt x="276" y="134"/>
                      <a:pt x="290" y="120"/>
                      <a:pt x="304" y="120"/>
                    </a:cubicBezTo>
                    <a:cubicBezTo>
                      <a:pt x="318" y="120"/>
                      <a:pt x="332" y="134"/>
                      <a:pt x="332" y="148"/>
                    </a:cubicBezTo>
                    <a:cubicBezTo>
                      <a:pt x="332" y="275"/>
                      <a:pt x="332" y="275"/>
                      <a:pt x="332" y="275"/>
                    </a:cubicBezTo>
                    <a:cubicBezTo>
                      <a:pt x="417" y="275"/>
                      <a:pt x="417" y="275"/>
                      <a:pt x="417" y="275"/>
                    </a:cubicBezTo>
                    <a:cubicBezTo>
                      <a:pt x="431" y="275"/>
                      <a:pt x="445" y="282"/>
                      <a:pt x="445" y="304"/>
                    </a:cubicBezTo>
                    <a:cubicBezTo>
                      <a:pt x="445" y="318"/>
                      <a:pt x="431" y="332"/>
                      <a:pt x="417" y="332"/>
                    </a:cubicBezTo>
                    <a:close/>
                    <a:moveTo>
                      <a:pt x="28" y="183"/>
                    </a:moveTo>
                    <a:lnTo>
                      <a:pt x="28" y="183"/>
                    </a:lnTo>
                    <a:cubicBezTo>
                      <a:pt x="14" y="162"/>
                      <a:pt x="0" y="141"/>
                      <a:pt x="0" y="113"/>
                    </a:cubicBezTo>
                    <a:cubicBezTo>
                      <a:pt x="0" y="49"/>
                      <a:pt x="49" y="0"/>
                      <a:pt x="113" y="0"/>
                    </a:cubicBezTo>
                    <a:cubicBezTo>
                      <a:pt x="141" y="0"/>
                      <a:pt x="162" y="7"/>
                      <a:pt x="184" y="21"/>
                    </a:cubicBezTo>
                    <a:cubicBezTo>
                      <a:pt x="113" y="56"/>
                      <a:pt x="56" y="113"/>
                      <a:pt x="28" y="183"/>
                    </a:cubicBezTo>
                    <a:close/>
                  </a:path>
                </a:pathLst>
              </a:custGeom>
              <a:grpFill/>
              <a:ln>
                <a:noFill/>
              </a:ln>
              <a:extLst/>
            </p:spPr>
            <p:txBody>
              <a:bodyPr wrap="none" lIns="45708" tIns="22854" rIns="45708" bIns="22854" anchor="ctr"/>
              <a:lstStyle/>
              <a:p>
                <a:endParaRPr lang="en-US" sz="3199">
                  <a:latin typeface="Roboto Light"/>
                </a:endParaRPr>
              </a:p>
            </p:txBody>
          </p:sp>
          <p:sp>
            <p:nvSpPr>
              <p:cNvPr id="138" name="Freeform 87"/>
              <p:cNvSpPr>
                <a:spLocks noChangeArrowheads="1"/>
              </p:cNvSpPr>
              <p:nvPr/>
            </p:nvSpPr>
            <p:spPr bwMode="auto">
              <a:xfrm>
                <a:off x="4191794" y="2360612"/>
                <a:ext cx="217488" cy="219075"/>
              </a:xfrm>
              <a:custGeom>
                <a:avLst/>
                <a:gdLst>
                  <a:gd name="T0" fmla="*/ 39678193 w 602"/>
                  <a:gd name="T1" fmla="*/ 78678142 h 609"/>
                  <a:gd name="T2" fmla="*/ 39678193 w 602"/>
                  <a:gd name="T3" fmla="*/ 78678142 h 609"/>
                  <a:gd name="T4" fmla="*/ 0 w 602"/>
                  <a:gd name="T5" fmla="*/ 39339251 h 609"/>
                  <a:gd name="T6" fmla="*/ 39678193 w 602"/>
                  <a:gd name="T7" fmla="*/ 0 h 609"/>
                  <a:gd name="T8" fmla="*/ 78442719 w 602"/>
                  <a:gd name="T9" fmla="*/ 39339251 h 609"/>
                  <a:gd name="T10" fmla="*/ 39678193 w 602"/>
                  <a:gd name="T11" fmla="*/ 78678142 h 609"/>
                  <a:gd name="T12" fmla="*/ 39678193 w 602"/>
                  <a:gd name="T13" fmla="*/ 7376244 h 609"/>
                  <a:gd name="T14" fmla="*/ 39678193 w 602"/>
                  <a:gd name="T15" fmla="*/ 7376244 h 609"/>
                  <a:gd name="T16" fmla="*/ 7308970 w 602"/>
                  <a:gd name="T17" fmla="*/ 39339251 h 609"/>
                  <a:gd name="T18" fmla="*/ 39678193 w 602"/>
                  <a:gd name="T19" fmla="*/ 71431400 h 609"/>
                  <a:gd name="T20" fmla="*/ 71002968 w 602"/>
                  <a:gd name="T21" fmla="*/ 39339251 h 609"/>
                  <a:gd name="T22" fmla="*/ 39678193 w 602"/>
                  <a:gd name="T23" fmla="*/ 7376244 h 609"/>
                  <a:gd name="T24" fmla="*/ 55340580 w 602"/>
                  <a:gd name="T25" fmla="*/ 43091945 h 609"/>
                  <a:gd name="T26" fmla="*/ 55340580 w 602"/>
                  <a:gd name="T27" fmla="*/ 43091945 h 609"/>
                  <a:gd name="T28" fmla="*/ 47900829 w 602"/>
                  <a:gd name="T29" fmla="*/ 43091945 h 609"/>
                  <a:gd name="T30" fmla="*/ 43332858 w 602"/>
                  <a:gd name="T31" fmla="*/ 43091945 h 609"/>
                  <a:gd name="T32" fmla="*/ 39678193 w 602"/>
                  <a:gd name="T33" fmla="*/ 43091945 h 609"/>
                  <a:gd name="T34" fmla="*/ 39678193 w 602"/>
                  <a:gd name="T35" fmla="*/ 43091945 h 609"/>
                  <a:gd name="T36" fmla="*/ 36023527 w 602"/>
                  <a:gd name="T37" fmla="*/ 39339251 h 609"/>
                  <a:gd name="T38" fmla="*/ 36023527 w 602"/>
                  <a:gd name="T39" fmla="*/ 17469523 h 609"/>
                  <a:gd name="T40" fmla="*/ 39678193 w 602"/>
                  <a:gd name="T41" fmla="*/ 13846331 h 609"/>
                  <a:gd name="T42" fmla="*/ 43332858 w 602"/>
                  <a:gd name="T43" fmla="*/ 17469523 h 609"/>
                  <a:gd name="T44" fmla="*/ 43332858 w 602"/>
                  <a:gd name="T45" fmla="*/ 35715700 h 609"/>
                  <a:gd name="T46" fmla="*/ 47900829 w 602"/>
                  <a:gd name="T47" fmla="*/ 35715700 h 609"/>
                  <a:gd name="T48" fmla="*/ 55340580 w 602"/>
                  <a:gd name="T49" fmla="*/ 35715700 h 609"/>
                  <a:gd name="T50" fmla="*/ 58995246 w 602"/>
                  <a:gd name="T51" fmla="*/ 39339251 h 609"/>
                  <a:gd name="T52" fmla="*/ 55340580 w 602"/>
                  <a:gd name="T53" fmla="*/ 43091945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grpFill/>
              <a:ln>
                <a:noFill/>
              </a:ln>
              <a:extLst/>
            </p:spPr>
            <p:txBody>
              <a:bodyPr wrap="none" lIns="45708" tIns="22854" rIns="45708" bIns="22854" anchor="ctr"/>
              <a:lstStyle/>
              <a:p>
                <a:endParaRPr lang="en-US" sz="3199">
                  <a:latin typeface="Roboto Light"/>
                </a:endParaRPr>
              </a:p>
            </p:txBody>
          </p:sp>
          <p:sp>
            <p:nvSpPr>
              <p:cNvPr id="139" name="Freeform 88"/>
              <p:cNvSpPr>
                <a:spLocks noChangeArrowheads="1"/>
              </p:cNvSpPr>
              <p:nvPr/>
            </p:nvSpPr>
            <p:spPr bwMode="auto">
              <a:xfrm>
                <a:off x="3812382" y="2360612"/>
                <a:ext cx="215900" cy="219075"/>
              </a:xfrm>
              <a:custGeom>
                <a:avLst/>
                <a:gdLst>
                  <a:gd name="T0" fmla="*/ 38327818 w 601"/>
                  <a:gd name="T1" fmla="*/ 78678142 h 609"/>
                  <a:gd name="T2" fmla="*/ 38327818 w 601"/>
                  <a:gd name="T3" fmla="*/ 78678142 h 609"/>
                  <a:gd name="T4" fmla="*/ 0 w 601"/>
                  <a:gd name="T5" fmla="*/ 39339251 h 609"/>
                  <a:gd name="T6" fmla="*/ 38327818 w 601"/>
                  <a:gd name="T7" fmla="*/ 0 h 609"/>
                  <a:gd name="T8" fmla="*/ 77429787 w 601"/>
                  <a:gd name="T9" fmla="*/ 39339251 h 609"/>
                  <a:gd name="T10" fmla="*/ 38327818 w 601"/>
                  <a:gd name="T11" fmla="*/ 78678142 h 609"/>
                  <a:gd name="T12" fmla="*/ 38327818 w 601"/>
                  <a:gd name="T13" fmla="*/ 7376244 h 609"/>
                  <a:gd name="T14" fmla="*/ 38327818 w 601"/>
                  <a:gd name="T15" fmla="*/ 7376244 h 609"/>
                  <a:gd name="T16" fmla="*/ 7226723 w 601"/>
                  <a:gd name="T17" fmla="*/ 39339251 h 609"/>
                  <a:gd name="T18" fmla="*/ 15485886 w 601"/>
                  <a:gd name="T19" fmla="*/ 60431965 h 609"/>
                  <a:gd name="T20" fmla="*/ 23616083 w 601"/>
                  <a:gd name="T21" fmla="*/ 57714571 h 609"/>
                  <a:gd name="T22" fmla="*/ 31875246 w 601"/>
                  <a:gd name="T23" fmla="*/ 54091380 h 609"/>
                  <a:gd name="T24" fmla="*/ 31875246 w 601"/>
                  <a:gd name="T25" fmla="*/ 48526731 h 609"/>
                  <a:gd name="T26" fmla="*/ 28261705 w 601"/>
                  <a:gd name="T27" fmla="*/ 41280349 h 609"/>
                  <a:gd name="T28" fmla="*/ 26455114 w 601"/>
                  <a:gd name="T29" fmla="*/ 38433453 h 609"/>
                  <a:gd name="T30" fmla="*/ 27358589 w 601"/>
                  <a:gd name="T31" fmla="*/ 32998307 h 609"/>
                  <a:gd name="T32" fmla="*/ 27358589 w 601"/>
                  <a:gd name="T33" fmla="*/ 26527860 h 609"/>
                  <a:gd name="T34" fmla="*/ 38327818 w 601"/>
                  <a:gd name="T35" fmla="*/ 17469523 h 609"/>
                  <a:gd name="T36" fmla="*/ 50200163 w 601"/>
                  <a:gd name="T37" fmla="*/ 26527860 h 609"/>
                  <a:gd name="T38" fmla="*/ 49167722 w 601"/>
                  <a:gd name="T39" fmla="*/ 32998307 h 609"/>
                  <a:gd name="T40" fmla="*/ 50200163 w 601"/>
                  <a:gd name="T41" fmla="*/ 38433453 h 609"/>
                  <a:gd name="T42" fmla="*/ 48264607 w 601"/>
                  <a:gd name="T43" fmla="*/ 41280349 h 609"/>
                  <a:gd name="T44" fmla="*/ 45554541 w 601"/>
                  <a:gd name="T45" fmla="*/ 48526731 h 609"/>
                  <a:gd name="T46" fmla="*/ 45554541 w 601"/>
                  <a:gd name="T47" fmla="*/ 54091380 h 609"/>
                  <a:gd name="T48" fmla="*/ 52910229 w 601"/>
                  <a:gd name="T49" fmla="*/ 57714571 h 609"/>
                  <a:gd name="T50" fmla="*/ 61943901 w 601"/>
                  <a:gd name="T51" fmla="*/ 60431965 h 609"/>
                  <a:gd name="T52" fmla="*/ 70203064 w 601"/>
                  <a:gd name="T53" fmla="*/ 39339251 h 609"/>
                  <a:gd name="T54" fmla="*/ 38327818 w 601"/>
                  <a:gd name="T55" fmla="*/ 7376244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40" name="Freeform 89"/>
              <p:cNvSpPr>
                <a:spLocks noChangeArrowheads="1"/>
              </p:cNvSpPr>
              <p:nvPr/>
            </p:nvSpPr>
            <p:spPr bwMode="auto">
              <a:xfrm>
                <a:off x="3431382" y="2422524"/>
                <a:ext cx="219075" cy="152400"/>
              </a:xfrm>
              <a:custGeom>
                <a:avLst/>
                <a:gdLst>
                  <a:gd name="T0" fmla="*/ 78807547 w 608"/>
                  <a:gd name="T1" fmla="*/ 52720001 h 425"/>
                  <a:gd name="T2" fmla="*/ 78807547 w 608"/>
                  <a:gd name="T3" fmla="*/ 52720001 h 425"/>
                  <a:gd name="T4" fmla="*/ 78807547 w 608"/>
                  <a:gd name="T5" fmla="*/ 52720001 h 425"/>
                  <a:gd name="T6" fmla="*/ 76081000 w 608"/>
                  <a:gd name="T7" fmla="*/ 54520114 h 425"/>
                  <a:gd name="T8" fmla="*/ 57774906 w 608"/>
                  <a:gd name="T9" fmla="*/ 54520114 h 425"/>
                  <a:gd name="T10" fmla="*/ 60501092 w 608"/>
                  <a:gd name="T11" fmla="*/ 51819944 h 425"/>
                  <a:gd name="T12" fmla="*/ 60501092 w 608"/>
                  <a:gd name="T13" fmla="*/ 51819944 h 425"/>
                  <a:gd name="T14" fmla="*/ 60501092 w 608"/>
                  <a:gd name="T15" fmla="*/ 51819944 h 425"/>
                  <a:gd name="T16" fmla="*/ 52321812 w 608"/>
                  <a:gd name="T17" fmla="*/ 37289949 h 425"/>
                  <a:gd name="T18" fmla="*/ 46739003 w 608"/>
                  <a:gd name="T19" fmla="*/ 35489478 h 425"/>
                  <a:gd name="T20" fmla="*/ 46739003 w 608"/>
                  <a:gd name="T21" fmla="*/ 30989195 h 425"/>
                  <a:gd name="T22" fmla="*/ 44012816 w 608"/>
                  <a:gd name="T23" fmla="*/ 24559708 h 425"/>
                  <a:gd name="T24" fmla="*/ 43103727 w 608"/>
                  <a:gd name="T25" fmla="*/ 21859539 h 425"/>
                  <a:gd name="T26" fmla="*/ 43103727 w 608"/>
                  <a:gd name="T27" fmla="*/ 18130580 h 425"/>
                  <a:gd name="T28" fmla="*/ 43103727 w 608"/>
                  <a:gd name="T29" fmla="*/ 12729882 h 425"/>
                  <a:gd name="T30" fmla="*/ 52321812 w 608"/>
                  <a:gd name="T31" fmla="*/ 5529072 h 425"/>
                  <a:gd name="T32" fmla="*/ 62318910 w 608"/>
                  <a:gd name="T33" fmla="*/ 12729882 h 425"/>
                  <a:gd name="T34" fmla="*/ 61410182 w 608"/>
                  <a:gd name="T35" fmla="*/ 18130580 h 425"/>
                  <a:gd name="T36" fmla="*/ 62318910 w 608"/>
                  <a:gd name="T37" fmla="*/ 21859539 h 425"/>
                  <a:gd name="T38" fmla="*/ 60501092 w 608"/>
                  <a:gd name="T39" fmla="*/ 24559708 h 425"/>
                  <a:gd name="T40" fmla="*/ 57774906 w 608"/>
                  <a:gd name="T41" fmla="*/ 30989195 h 425"/>
                  <a:gd name="T42" fmla="*/ 57774906 w 608"/>
                  <a:gd name="T43" fmla="*/ 35489478 h 425"/>
                  <a:gd name="T44" fmla="*/ 64136368 w 608"/>
                  <a:gd name="T45" fmla="*/ 38190006 h 425"/>
                  <a:gd name="T46" fmla="*/ 71536996 w 608"/>
                  <a:gd name="T47" fmla="*/ 40890175 h 425"/>
                  <a:gd name="T48" fmla="*/ 78807547 w 608"/>
                  <a:gd name="T49" fmla="*/ 52720001 h 425"/>
                  <a:gd name="T50" fmla="*/ 42194998 w 608"/>
                  <a:gd name="T51" fmla="*/ 36389534 h 425"/>
                  <a:gd name="T52" fmla="*/ 42194998 w 608"/>
                  <a:gd name="T53" fmla="*/ 36389534 h 425"/>
                  <a:gd name="T54" fmla="*/ 50374278 w 608"/>
                  <a:gd name="T55" fmla="*/ 39090062 h 425"/>
                  <a:gd name="T56" fmla="*/ 57774906 w 608"/>
                  <a:gd name="T57" fmla="*/ 51819944 h 425"/>
                  <a:gd name="T58" fmla="*/ 57774906 w 608"/>
                  <a:gd name="T59" fmla="*/ 51819944 h 425"/>
                  <a:gd name="T60" fmla="*/ 57774906 w 608"/>
                  <a:gd name="T61" fmla="*/ 51819944 h 425"/>
                  <a:gd name="T62" fmla="*/ 55048359 w 608"/>
                  <a:gd name="T63" fmla="*/ 54520114 h 425"/>
                  <a:gd name="T64" fmla="*/ 2726547 w 608"/>
                  <a:gd name="T65" fmla="*/ 54520114 h 425"/>
                  <a:gd name="T66" fmla="*/ 0 w 608"/>
                  <a:gd name="T67" fmla="*/ 51819944 h 425"/>
                  <a:gd name="T68" fmla="*/ 0 w 608"/>
                  <a:gd name="T69" fmla="*/ 51819944 h 425"/>
                  <a:gd name="T70" fmla="*/ 0 w 608"/>
                  <a:gd name="T71" fmla="*/ 51819944 h 425"/>
                  <a:gd name="T72" fmla="*/ 7270552 w 608"/>
                  <a:gd name="T73" fmla="*/ 39090062 h 425"/>
                  <a:gd name="T74" fmla="*/ 15579547 w 608"/>
                  <a:gd name="T75" fmla="*/ 36389534 h 425"/>
                  <a:gd name="T76" fmla="*/ 22850099 w 608"/>
                  <a:gd name="T77" fmla="*/ 33689365 h 425"/>
                  <a:gd name="T78" fmla="*/ 22850099 w 608"/>
                  <a:gd name="T79" fmla="*/ 28160293 h 425"/>
                  <a:gd name="T80" fmla="*/ 20123912 w 608"/>
                  <a:gd name="T81" fmla="*/ 21859539 h 425"/>
                  <a:gd name="T82" fmla="*/ 18306094 w 608"/>
                  <a:gd name="T83" fmla="*/ 19159369 h 425"/>
                  <a:gd name="T84" fmla="*/ 19214823 w 608"/>
                  <a:gd name="T85" fmla="*/ 14529995 h 425"/>
                  <a:gd name="T86" fmla="*/ 18306094 w 608"/>
                  <a:gd name="T87" fmla="*/ 9129656 h 425"/>
                  <a:gd name="T88" fmla="*/ 28432908 w 608"/>
                  <a:gd name="T89" fmla="*/ 0 h 425"/>
                  <a:gd name="T90" fmla="*/ 39468811 w 608"/>
                  <a:gd name="T91" fmla="*/ 9129656 h 425"/>
                  <a:gd name="T92" fmla="*/ 38559722 w 608"/>
                  <a:gd name="T93" fmla="*/ 14529995 h 425"/>
                  <a:gd name="T94" fmla="*/ 39468811 w 608"/>
                  <a:gd name="T95" fmla="*/ 19159369 h 425"/>
                  <a:gd name="T96" fmla="*/ 37650993 w 608"/>
                  <a:gd name="T97" fmla="*/ 21859539 h 425"/>
                  <a:gd name="T98" fmla="*/ 34794731 w 608"/>
                  <a:gd name="T99" fmla="*/ 28160293 h 425"/>
                  <a:gd name="T100" fmla="*/ 34794731 w 608"/>
                  <a:gd name="T101" fmla="*/ 33689365 h 425"/>
                  <a:gd name="T102" fmla="*/ 42194998 w 608"/>
                  <a:gd name="T103" fmla="*/ 36389534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8" h="425">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41" name="Freeform 90"/>
              <p:cNvSpPr>
                <a:spLocks noChangeArrowheads="1"/>
              </p:cNvSpPr>
              <p:nvPr/>
            </p:nvSpPr>
            <p:spPr bwMode="auto">
              <a:xfrm>
                <a:off x="3051970" y="2365374"/>
                <a:ext cx="215900" cy="209550"/>
              </a:xfrm>
              <a:custGeom>
                <a:avLst/>
                <a:gdLst>
                  <a:gd name="T0" fmla="*/ 76526312 w 601"/>
                  <a:gd name="T1" fmla="*/ 66441079 h 580"/>
                  <a:gd name="T2" fmla="*/ 76526312 w 601"/>
                  <a:gd name="T3" fmla="*/ 66441079 h 580"/>
                  <a:gd name="T4" fmla="*/ 76526312 w 601"/>
                  <a:gd name="T5" fmla="*/ 66441079 h 580"/>
                  <a:gd name="T6" fmla="*/ 68396114 w 601"/>
                  <a:gd name="T7" fmla="*/ 74664833 h 580"/>
                  <a:gd name="T8" fmla="*/ 68396114 w 601"/>
                  <a:gd name="T9" fmla="*/ 74664833 h 580"/>
                  <a:gd name="T10" fmla="*/ 65557083 w 601"/>
                  <a:gd name="T11" fmla="*/ 75578543 h 580"/>
                  <a:gd name="T12" fmla="*/ 61943901 w 601"/>
                  <a:gd name="T13" fmla="*/ 71923702 h 580"/>
                  <a:gd name="T14" fmla="*/ 62847017 w 601"/>
                  <a:gd name="T15" fmla="*/ 70095920 h 580"/>
                  <a:gd name="T16" fmla="*/ 62847017 w 601"/>
                  <a:gd name="T17" fmla="*/ 70095920 h 580"/>
                  <a:gd name="T18" fmla="*/ 65557083 w 601"/>
                  <a:gd name="T19" fmla="*/ 67354789 h 580"/>
                  <a:gd name="T20" fmla="*/ 48264607 w 601"/>
                  <a:gd name="T21" fmla="*/ 67354789 h 580"/>
                  <a:gd name="T22" fmla="*/ 44651066 w 601"/>
                  <a:gd name="T23" fmla="*/ 63569522 h 580"/>
                  <a:gd name="T24" fmla="*/ 48264607 w 601"/>
                  <a:gd name="T25" fmla="*/ 59914681 h 580"/>
                  <a:gd name="T26" fmla="*/ 65557083 w 601"/>
                  <a:gd name="T27" fmla="*/ 59914681 h 580"/>
                  <a:gd name="T28" fmla="*/ 62847017 w 601"/>
                  <a:gd name="T29" fmla="*/ 57173188 h 580"/>
                  <a:gd name="T30" fmla="*/ 62847017 w 601"/>
                  <a:gd name="T31" fmla="*/ 57173188 h 580"/>
                  <a:gd name="T32" fmla="*/ 61943901 w 601"/>
                  <a:gd name="T33" fmla="*/ 55345768 h 580"/>
                  <a:gd name="T34" fmla="*/ 65557083 w 601"/>
                  <a:gd name="T35" fmla="*/ 51690927 h 580"/>
                  <a:gd name="T36" fmla="*/ 68396114 w 601"/>
                  <a:gd name="T37" fmla="*/ 52604637 h 580"/>
                  <a:gd name="T38" fmla="*/ 68396114 w 601"/>
                  <a:gd name="T39" fmla="*/ 52604637 h 580"/>
                  <a:gd name="T40" fmla="*/ 76526312 w 601"/>
                  <a:gd name="T41" fmla="*/ 60828391 h 580"/>
                  <a:gd name="T42" fmla="*/ 76526312 w 601"/>
                  <a:gd name="T43" fmla="*/ 60828391 h 580"/>
                  <a:gd name="T44" fmla="*/ 77429787 w 601"/>
                  <a:gd name="T45" fmla="*/ 63569522 h 580"/>
                  <a:gd name="T46" fmla="*/ 76526312 w 601"/>
                  <a:gd name="T47" fmla="*/ 66441079 h 580"/>
                  <a:gd name="T48" fmla="*/ 58330360 w 601"/>
                  <a:gd name="T49" fmla="*/ 56259478 h 580"/>
                  <a:gd name="T50" fmla="*/ 58330360 w 601"/>
                  <a:gd name="T51" fmla="*/ 56259478 h 580"/>
                  <a:gd name="T52" fmla="*/ 48264607 w 601"/>
                  <a:gd name="T53" fmla="*/ 56259478 h 580"/>
                  <a:gd name="T54" fmla="*/ 41037884 w 601"/>
                  <a:gd name="T55" fmla="*/ 63569522 h 580"/>
                  <a:gd name="T56" fmla="*/ 48264607 w 601"/>
                  <a:gd name="T57" fmla="*/ 71009630 h 580"/>
                  <a:gd name="T58" fmla="*/ 58330360 w 601"/>
                  <a:gd name="T59" fmla="*/ 71009630 h 580"/>
                  <a:gd name="T60" fmla="*/ 58330360 w 601"/>
                  <a:gd name="T61" fmla="*/ 71923702 h 580"/>
                  <a:gd name="T62" fmla="*/ 59233835 w 601"/>
                  <a:gd name="T63" fmla="*/ 75578543 h 580"/>
                  <a:gd name="T64" fmla="*/ 3613541 w 601"/>
                  <a:gd name="T65" fmla="*/ 75578543 h 580"/>
                  <a:gd name="T66" fmla="*/ 0 w 601"/>
                  <a:gd name="T67" fmla="*/ 71923702 h 580"/>
                  <a:gd name="T68" fmla="*/ 0 w 601"/>
                  <a:gd name="T69" fmla="*/ 71923702 h 580"/>
                  <a:gd name="T70" fmla="*/ 0 w 601"/>
                  <a:gd name="T71" fmla="*/ 71923702 h 580"/>
                  <a:gd name="T72" fmla="*/ 9936789 w 601"/>
                  <a:gd name="T73" fmla="*/ 53518347 h 580"/>
                  <a:gd name="T74" fmla="*/ 20906017 w 601"/>
                  <a:gd name="T75" fmla="*/ 49733080 h 580"/>
                  <a:gd name="T76" fmla="*/ 30068655 w 601"/>
                  <a:gd name="T77" fmla="*/ 46077877 h 580"/>
                  <a:gd name="T78" fmla="*/ 30068655 w 601"/>
                  <a:gd name="T79" fmla="*/ 38637768 h 580"/>
                  <a:gd name="T80" fmla="*/ 26326149 w 601"/>
                  <a:gd name="T81" fmla="*/ 29500304 h 580"/>
                  <a:gd name="T82" fmla="*/ 24519558 w 601"/>
                  <a:gd name="T83" fmla="*/ 25845463 h 580"/>
                  <a:gd name="T84" fmla="*/ 25422674 w 601"/>
                  <a:gd name="T85" fmla="*/ 19318704 h 580"/>
                  <a:gd name="T86" fmla="*/ 24519558 w 601"/>
                  <a:gd name="T87" fmla="*/ 12009021 h 580"/>
                  <a:gd name="T88" fmla="*/ 39230934 w 601"/>
                  <a:gd name="T89" fmla="*/ 0 h 580"/>
                  <a:gd name="T90" fmla="*/ 52910229 w 601"/>
                  <a:gd name="T91" fmla="*/ 12009021 h 580"/>
                  <a:gd name="T92" fmla="*/ 51877788 w 601"/>
                  <a:gd name="T93" fmla="*/ 19318704 h 580"/>
                  <a:gd name="T94" fmla="*/ 53813704 w 601"/>
                  <a:gd name="T95" fmla="*/ 25845463 h 580"/>
                  <a:gd name="T96" fmla="*/ 50974673 w 601"/>
                  <a:gd name="T97" fmla="*/ 29500304 h 580"/>
                  <a:gd name="T98" fmla="*/ 47361132 w 601"/>
                  <a:gd name="T99" fmla="*/ 38637768 h 580"/>
                  <a:gd name="T100" fmla="*/ 47361132 w 601"/>
                  <a:gd name="T101" fmla="*/ 46077877 h 580"/>
                  <a:gd name="T102" fmla="*/ 56523770 w 601"/>
                  <a:gd name="T103" fmla="*/ 49733080 h 580"/>
                  <a:gd name="T104" fmla="*/ 59233835 w 601"/>
                  <a:gd name="T105" fmla="*/ 50646790 h 580"/>
                  <a:gd name="T106" fmla="*/ 58330360 w 601"/>
                  <a:gd name="T107" fmla="*/ 55345768 h 580"/>
                  <a:gd name="T108" fmla="*/ 58330360 w 601"/>
                  <a:gd name="T109" fmla="*/ 56259478 h 580"/>
                  <a:gd name="T110" fmla="*/ 77429787 w 601"/>
                  <a:gd name="T111" fmla="*/ 71923702 h 580"/>
                  <a:gd name="T112" fmla="*/ 77429787 w 601"/>
                  <a:gd name="T113" fmla="*/ 71923702 h 580"/>
                  <a:gd name="T114" fmla="*/ 77429787 w 601"/>
                  <a:gd name="T115" fmla="*/ 71923702 h 580"/>
                  <a:gd name="T116" fmla="*/ 77429787 w 601"/>
                  <a:gd name="T117" fmla="*/ 71923702 h 580"/>
                  <a:gd name="T118" fmla="*/ 73816246 w 601"/>
                  <a:gd name="T119" fmla="*/ 75578543 h 580"/>
                  <a:gd name="T120" fmla="*/ 72009655 w 601"/>
                  <a:gd name="T121" fmla="*/ 75578543 h 580"/>
                  <a:gd name="T122" fmla="*/ 77429787 w 601"/>
                  <a:gd name="T123" fmla="*/ 70095920 h 580"/>
                  <a:gd name="T124" fmla="*/ 77429787 w 601"/>
                  <a:gd name="T125" fmla="*/ 71923702 h 5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80">
                    <a:moveTo>
                      <a:pt x="593" y="509"/>
                    </a:moveTo>
                    <a:lnTo>
                      <a:pt x="593" y="509"/>
                    </a:lnTo>
                    <a:cubicBezTo>
                      <a:pt x="530" y="572"/>
                      <a:pt x="530" y="572"/>
                      <a:pt x="530" y="572"/>
                    </a:cubicBezTo>
                    <a:cubicBezTo>
                      <a:pt x="523" y="579"/>
                      <a:pt x="515" y="579"/>
                      <a:pt x="508" y="579"/>
                    </a:cubicBezTo>
                    <a:cubicBezTo>
                      <a:pt x="494" y="579"/>
                      <a:pt x="480" y="572"/>
                      <a:pt x="480" y="551"/>
                    </a:cubicBezTo>
                    <a:cubicBezTo>
                      <a:pt x="480" y="544"/>
                      <a:pt x="480" y="537"/>
                      <a:pt x="487" y="537"/>
                    </a:cubicBezTo>
                    <a:cubicBezTo>
                      <a:pt x="508" y="516"/>
                      <a:pt x="508" y="516"/>
                      <a:pt x="508" y="516"/>
                    </a:cubicBezTo>
                    <a:cubicBezTo>
                      <a:pt x="374" y="516"/>
                      <a:pt x="374" y="516"/>
                      <a:pt x="374" y="516"/>
                    </a:cubicBezTo>
                    <a:cubicBezTo>
                      <a:pt x="360" y="516"/>
                      <a:pt x="346" y="502"/>
                      <a:pt x="346" y="487"/>
                    </a:cubicBezTo>
                    <a:cubicBezTo>
                      <a:pt x="346" y="473"/>
                      <a:pt x="360" y="459"/>
                      <a:pt x="374" y="459"/>
                    </a:cubicBezTo>
                    <a:cubicBezTo>
                      <a:pt x="508" y="459"/>
                      <a:pt x="508" y="459"/>
                      <a:pt x="508" y="459"/>
                    </a:cubicBezTo>
                    <a:cubicBezTo>
                      <a:pt x="487" y="438"/>
                      <a:pt x="487" y="438"/>
                      <a:pt x="487" y="438"/>
                    </a:cubicBezTo>
                    <a:cubicBezTo>
                      <a:pt x="480" y="438"/>
                      <a:pt x="480" y="431"/>
                      <a:pt x="480" y="424"/>
                    </a:cubicBezTo>
                    <a:cubicBezTo>
                      <a:pt x="480" y="403"/>
                      <a:pt x="494" y="396"/>
                      <a:pt x="508" y="396"/>
                    </a:cubicBezTo>
                    <a:cubicBezTo>
                      <a:pt x="515" y="396"/>
                      <a:pt x="523" y="396"/>
                      <a:pt x="530" y="403"/>
                    </a:cubicBezTo>
                    <a:cubicBezTo>
                      <a:pt x="593" y="466"/>
                      <a:pt x="593" y="466"/>
                      <a:pt x="593" y="466"/>
                    </a:cubicBezTo>
                    <a:cubicBezTo>
                      <a:pt x="600" y="473"/>
                      <a:pt x="600" y="480"/>
                      <a:pt x="600" y="487"/>
                    </a:cubicBezTo>
                    <a:cubicBezTo>
                      <a:pt x="600" y="494"/>
                      <a:pt x="600" y="502"/>
                      <a:pt x="593" y="509"/>
                    </a:cubicBezTo>
                    <a:close/>
                    <a:moveTo>
                      <a:pt x="452" y="431"/>
                    </a:moveTo>
                    <a:lnTo>
                      <a:pt x="452" y="431"/>
                    </a:lnTo>
                    <a:cubicBezTo>
                      <a:pt x="374" y="431"/>
                      <a:pt x="374" y="431"/>
                      <a:pt x="374" y="431"/>
                    </a:cubicBezTo>
                    <a:cubicBezTo>
                      <a:pt x="346" y="431"/>
                      <a:pt x="318" y="459"/>
                      <a:pt x="318" y="487"/>
                    </a:cubicBezTo>
                    <a:cubicBezTo>
                      <a:pt x="318" y="516"/>
                      <a:pt x="346" y="544"/>
                      <a:pt x="374" y="544"/>
                    </a:cubicBezTo>
                    <a:cubicBezTo>
                      <a:pt x="452" y="544"/>
                      <a:pt x="452" y="544"/>
                      <a:pt x="452" y="544"/>
                    </a:cubicBezTo>
                    <a:lnTo>
                      <a:pt x="452" y="551"/>
                    </a:lnTo>
                    <a:cubicBezTo>
                      <a:pt x="452" y="565"/>
                      <a:pt x="452" y="572"/>
                      <a:pt x="459" y="579"/>
                    </a:cubicBezTo>
                    <a:cubicBezTo>
                      <a:pt x="28" y="579"/>
                      <a:pt x="28" y="579"/>
                      <a:pt x="28" y="579"/>
                    </a:cubicBezTo>
                    <a:cubicBezTo>
                      <a:pt x="14" y="579"/>
                      <a:pt x="0" y="572"/>
                      <a:pt x="0" y="551"/>
                    </a:cubicBezTo>
                    <a:cubicBezTo>
                      <a:pt x="0" y="551"/>
                      <a:pt x="0" y="452"/>
                      <a:pt x="77" y="410"/>
                    </a:cubicBezTo>
                    <a:cubicBezTo>
                      <a:pt x="120" y="388"/>
                      <a:pt x="106" y="410"/>
                      <a:pt x="162" y="381"/>
                    </a:cubicBezTo>
                    <a:cubicBezTo>
                      <a:pt x="219" y="360"/>
                      <a:pt x="233" y="353"/>
                      <a:pt x="233" y="353"/>
                    </a:cubicBezTo>
                    <a:cubicBezTo>
                      <a:pt x="233" y="296"/>
                      <a:pt x="233" y="296"/>
                      <a:pt x="233" y="296"/>
                    </a:cubicBezTo>
                    <a:cubicBezTo>
                      <a:pt x="233" y="296"/>
                      <a:pt x="212" y="275"/>
                      <a:pt x="204" y="226"/>
                    </a:cubicBezTo>
                    <a:cubicBezTo>
                      <a:pt x="190" y="233"/>
                      <a:pt x="190" y="212"/>
                      <a:pt x="190" y="198"/>
                    </a:cubicBezTo>
                    <a:cubicBezTo>
                      <a:pt x="190" y="183"/>
                      <a:pt x="183" y="148"/>
                      <a:pt x="197" y="148"/>
                    </a:cubicBezTo>
                    <a:cubicBezTo>
                      <a:pt x="190" y="127"/>
                      <a:pt x="190" y="99"/>
                      <a:pt x="190" y="92"/>
                    </a:cubicBezTo>
                    <a:cubicBezTo>
                      <a:pt x="197" y="49"/>
                      <a:pt x="240" y="0"/>
                      <a:pt x="304" y="0"/>
                    </a:cubicBezTo>
                    <a:cubicBezTo>
                      <a:pt x="374" y="0"/>
                      <a:pt x="410" y="49"/>
                      <a:pt x="410" y="92"/>
                    </a:cubicBezTo>
                    <a:cubicBezTo>
                      <a:pt x="410" y="99"/>
                      <a:pt x="410" y="127"/>
                      <a:pt x="402" y="148"/>
                    </a:cubicBezTo>
                    <a:cubicBezTo>
                      <a:pt x="424" y="148"/>
                      <a:pt x="417" y="183"/>
                      <a:pt x="417" y="198"/>
                    </a:cubicBezTo>
                    <a:cubicBezTo>
                      <a:pt x="417" y="212"/>
                      <a:pt x="410" y="233"/>
                      <a:pt x="395" y="226"/>
                    </a:cubicBezTo>
                    <a:cubicBezTo>
                      <a:pt x="388" y="275"/>
                      <a:pt x="367" y="296"/>
                      <a:pt x="367" y="296"/>
                    </a:cubicBezTo>
                    <a:cubicBezTo>
                      <a:pt x="367" y="353"/>
                      <a:pt x="367" y="353"/>
                      <a:pt x="367" y="353"/>
                    </a:cubicBezTo>
                    <a:cubicBezTo>
                      <a:pt x="367" y="353"/>
                      <a:pt x="381" y="360"/>
                      <a:pt x="438" y="381"/>
                    </a:cubicBezTo>
                    <a:cubicBezTo>
                      <a:pt x="445" y="388"/>
                      <a:pt x="452" y="388"/>
                      <a:pt x="459" y="388"/>
                    </a:cubicBezTo>
                    <a:cubicBezTo>
                      <a:pt x="452" y="403"/>
                      <a:pt x="452" y="410"/>
                      <a:pt x="452" y="424"/>
                    </a:cubicBezTo>
                    <a:lnTo>
                      <a:pt x="452" y="431"/>
                    </a:lnTo>
                    <a:close/>
                    <a:moveTo>
                      <a:pt x="600" y="551"/>
                    </a:moveTo>
                    <a:lnTo>
                      <a:pt x="600" y="551"/>
                    </a:lnTo>
                    <a:cubicBezTo>
                      <a:pt x="600" y="572"/>
                      <a:pt x="593" y="579"/>
                      <a:pt x="572" y="579"/>
                    </a:cubicBezTo>
                    <a:cubicBezTo>
                      <a:pt x="558" y="579"/>
                      <a:pt x="558" y="579"/>
                      <a:pt x="558" y="579"/>
                    </a:cubicBezTo>
                    <a:cubicBezTo>
                      <a:pt x="600" y="537"/>
                      <a:pt x="600" y="537"/>
                      <a:pt x="600" y="537"/>
                    </a:cubicBezTo>
                    <a:cubicBezTo>
                      <a:pt x="600" y="551"/>
                      <a:pt x="600" y="551"/>
                      <a:pt x="600" y="551"/>
                    </a:cubicBezTo>
                    <a:close/>
                  </a:path>
                </a:pathLst>
              </a:custGeom>
              <a:grpFill/>
              <a:ln>
                <a:noFill/>
              </a:ln>
              <a:extLst/>
            </p:spPr>
            <p:txBody>
              <a:bodyPr wrap="none" lIns="45708" tIns="22854" rIns="45708" bIns="22854" anchor="ctr"/>
              <a:lstStyle/>
              <a:p>
                <a:endParaRPr lang="en-US" sz="3199">
                  <a:latin typeface="Roboto Light"/>
                </a:endParaRPr>
              </a:p>
            </p:txBody>
          </p:sp>
          <p:sp>
            <p:nvSpPr>
              <p:cNvPr id="142" name="Freeform 91"/>
              <p:cNvSpPr>
                <a:spLocks noChangeArrowheads="1"/>
              </p:cNvSpPr>
              <p:nvPr/>
            </p:nvSpPr>
            <p:spPr bwMode="auto">
              <a:xfrm>
                <a:off x="2672558" y="2365374"/>
                <a:ext cx="215900" cy="209550"/>
              </a:xfrm>
              <a:custGeom>
                <a:avLst/>
                <a:gdLst>
                  <a:gd name="T0" fmla="*/ 73816246 w 601"/>
                  <a:gd name="T1" fmla="*/ 67354789 h 580"/>
                  <a:gd name="T2" fmla="*/ 59233835 w 601"/>
                  <a:gd name="T3" fmla="*/ 70095920 h 580"/>
                  <a:gd name="T4" fmla="*/ 60136951 w 601"/>
                  <a:gd name="T5" fmla="*/ 71923702 h 580"/>
                  <a:gd name="T6" fmla="*/ 54716819 w 601"/>
                  <a:gd name="T7" fmla="*/ 74664833 h 580"/>
                  <a:gd name="T8" fmla="*/ 45554541 w 601"/>
                  <a:gd name="T9" fmla="*/ 66441079 h 580"/>
                  <a:gd name="T10" fmla="*/ 44651066 w 601"/>
                  <a:gd name="T11" fmla="*/ 63569522 h 580"/>
                  <a:gd name="T12" fmla="*/ 45554541 w 601"/>
                  <a:gd name="T13" fmla="*/ 60828391 h 580"/>
                  <a:gd name="T14" fmla="*/ 54716819 w 601"/>
                  <a:gd name="T15" fmla="*/ 52604637 h 580"/>
                  <a:gd name="T16" fmla="*/ 60136951 w 601"/>
                  <a:gd name="T17" fmla="*/ 55345768 h 580"/>
                  <a:gd name="T18" fmla="*/ 59233835 w 601"/>
                  <a:gd name="T19" fmla="*/ 57173188 h 580"/>
                  <a:gd name="T20" fmla="*/ 73816246 w 601"/>
                  <a:gd name="T21" fmla="*/ 59914681 h 580"/>
                  <a:gd name="T22" fmla="*/ 73816246 w 601"/>
                  <a:gd name="T23" fmla="*/ 67354789 h 580"/>
                  <a:gd name="T24" fmla="*/ 63750492 w 601"/>
                  <a:gd name="T25" fmla="*/ 55345768 h 580"/>
                  <a:gd name="T26" fmla="*/ 67363674 w 601"/>
                  <a:gd name="T27" fmla="*/ 53518347 h 580"/>
                  <a:gd name="T28" fmla="*/ 63750492 w 601"/>
                  <a:gd name="T29" fmla="*/ 56259478 h 580"/>
                  <a:gd name="T30" fmla="*/ 50974673 w 601"/>
                  <a:gd name="T31" fmla="*/ 29500304 h 580"/>
                  <a:gd name="T32" fmla="*/ 47361132 w 601"/>
                  <a:gd name="T33" fmla="*/ 38637768 h 580"/>
                  <a:gd name="T34" fmla="*/ 52781263 w 601"/>
                  <a:gd name="T35" fmla="*/ 48819369 h 580"/>
                  <a:gd name="T36" fmla="*/ 51877788 w 601"/>
                  <a:gd name="T37" fmla="*/ 49733080 h 580"/>
                  <a:gd name="T38" fmla="*/ 42844475 w 601"/>
                  <a:gd name="T39" fmla="*/ 58086899 h 580"/>
                  <a:gd name="T40" fmla="*/ 42844475 w 601"/>
                  <a:gd name="T41" fmla="*/ 69182210 h 580"/>
                  <a:gd name="T42" fmla="*/ 50071198 w 601"/>
                  <a:gd name="T43" fmla="*/ 75578543 h 580"/>
                  <a:gd name="T44" fmla="*/ 0 w 601"/>
                  <a:gd name="T45" fmla="*/ 71923702 h 580"/>
                  <a:gd name="T46" fmla="*/ 0 w 601"/>
                  <a:gd name="T47" fmla="*/ 71923702 h 580"/>
                  <a:gd name="T48" fmla="*/ 20906017 w 601"/>
                  <a:gd name="T49" fmla="*/ 49733080 h 580"/>
                  <a:gd name="T50" fmla="*/ 30068655 w 601"/>
                  <a:gd name="T51" fmla="*/ 38637768 h 580"/>
                  <a:gd name="T52" fmla="*/ 23616083 w 601"/>
                  <a:gd name="T53" fmla="*/ 25845463 h 580"/>
                  <a:gd name="T54" fmla="*/ 24519558 w 601"/>
                  <a:gd name="T55" fmla="*/ 12009021 h 580"/>
                  <a:gd name="T56" fmla="*/ 52781263 w 601"/>
                  <a:gd name="T57" fmla="*/ 12009021 h 580"/>
                  <a:gd name="T58" fmla="*/ 52781263 w 601"/>
                  <a:gd name="T59" fmla="*/ 25845463 h 580"/>
                  <a:gd name="T60" fmla="*/ 63750492 w 601"/>
                  <a:gd name="T61" fmla="*/ 71009630 h 580"/>
                  <a:gd name="T62" fmla="*/ 73816246 w 601"/>
                  <a:gd name="T63" fmla="*/ 71009630 h 580"/>
                  <a:gd name="T64" fmla="*/ 77429787 w 601"/>
                  <a:gd name="T65" fmla="*/ 71923702 h 580"/>
                  <a:gd name="T66" fmla="*/ 77429787 w 601"/>
                  <a:gd name="T67" fmla="*/ 71923702 h 580"/>
                  <a:gd name="T68" fmla="*/ 62847017 w 601"/>
                  <a:gd name="T69" fmla="*/ 75578543 h 580"/>
                  <a:gd name="T70" fmla="*/ 63750492 w 601"/>
                  <a:gd name="T71" fmla="*/ 71009630 h 5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80">
                    <a:moveTo>
                      <a:pt x="572" y="516"/>
                    </a:moveTo>
                    <a:lnTo>
                      <a:pt x="572" y="516"/>
                    </a:lnTo>
                    <a:cubicBezTo>
                      <a:pt x="445" y="516"/>
                      <a:pt x="445" y="516"/>
                      <a:pt x="445" y="516"/>
                    </a:cubicBezTo>
                    <a:cubicBezTo>
                      <a:pt x="459" y="537"/>
                      <a:pt x="459" y="537"/>
                      <a:pt x="459" y="537"/>
                    </a:cubicBezTo>
                    <a:cubicBezTo>
                      <a:pt x="466" y="537"/>
                      <a:pt x="466" y="544"/>
                      <a:pt x="466" y="551"/>
                    </a:cubicBezTo>
                    <a:cubicBezTo>
                      <a:pt x="466" y="572"/>
                      <a:pt x="459" y="579"/>
                      <a:pt x="438" y="579"/>
                    </a:cubicBezTo>
                    <a:cubicBezTo>
                      <a:pt x="431" y="579"/>
                      <a:pt x="424" y="579"/>
                      <a:pt x="424" y="572"/>
                    </a:cubicBezTo>
                    <a:cubicBezTo>
                      <a:pt x="353" y="509"/>
                      <a:pt x="353" y="509"/>
                      <a:pt x="353" y="509"/>
                    </a:cubicBezTo>
                    <a:cubicBezTo>
                      <a:pt x="346" y="502"/>
                      <a:pt x="346" y="494"/>
                      <a:pt x="346" y="487"/>
                    </a:cubicBezTo>
                    <a:cubicBezTo>
                      <a:pt x="346" y="480"/>
                      <a:pt x="346" y="473"/>
                      <a:pt x="353" y="466"/>
                    </a:cubicBezTo>
                    <a:cubicBezTo>
                      <a:pt x="424" y="403"/>
                      <a:pt x="424" y="403"/>
                      <a:pt x="424" y="403"/>
                    </a:cubicBezTo>
                    <a:cubicBezTo>
                      <a:pt x="424" y="396"/>
                      <a:pt x="431" y="396"/>
                      <a:pt x="438" y="396"/>
                    </a:cubicBezTo>
                    <a:cubicBezTo>
                      <a:pt x="459" y="396"/>
                      <a:pt x="466" y="403"/>
                      <a:pt x="466" y="424"/>
                    </a:cubicBezTo>
                    <a:cubicBezTo>
                      <a:pt x="466" y="431"/>
                      <a:pt x="466" y="438"/>
                      <a:pt x="459" y="438"/>
                    </a:cubicBezTo>
                    <a:cubicBezTo>
                      <a:pt x="445" y="459"/>
                      <a:pt x="445" y="459"/>
                      <a:pt x="445" y="459"/>
                    </a:cubicBezTo>
                    <a:cubicBezTo>
                      <a:pt x="572" y="459"/>
                      <a:pt x="572" y="459"/>
                      <a:pt x="572" y="459"/>
                    </a:cubicBezTo>
                    <a:cubicBezTo>
                      <a:pt x="586" y="459"/>
                      <a:pt x="600" y="473"/>
                      <a:pt x="600" y="487"/>
                    </a:cubicBezTo>
                    <a:cubicBezTo>
                      <a:pt x="600" y="502"/>
                      <a:pt x="586" y="516"/>
                      <a:pt x="572" y="516"/>
                    </a:cubicBezTo>
                    <a:close/>
                    <a:moveTo>
                      <a:pt x="494" y="424"/>
                    </a:moveTo>
                    <a:lnTo>
                      <a:pt x="494" y="424"/>
                    </a:lnTo>
                    <a:cubicBezTo>
                      <a:pt x="494" y="417"/>
                      <a:pt x="494" y="410"/>
                      <a:pt x="494" y="403"/>
                    </a:cubicBezTo>
                    <a:cubicBezTo>
                      <a:pt x="501" y="403"/>
                      <a:pt x="508" y="403"/>
                      <a:pt x="522" y="410"/>
                    </a:cubicBezTo>
                    <a:cubicBezTo>
                      <a:pt x="537" y="417"/>
                      <a:pt x="544" y="424"/>
                      <a:pt x="551" y="431"/>
                    </a:cubicBezTo>
                    <a:cubicBezTo>
                      <a:pt x="494" y="431"/>
                      <a:pt x="494" y="431"/>
                      <a:pt x="494" y="431"/>
                    </a:cubicBezTo>
                    <a:lnTo>
                      <a:pt x="494" y="424"/>
                    </a:lnTo>
                    <a:close/>
                    <a:moveTo>
                      <a:pt x="395" y="226"/>
                    </a:moveTo>
                    <a:lnTo>
                      <a:pt x="395" y="226"/>
                    </a:lnTo>
                    <a:cubicBezTo>
                      <a:pt x="388" y="275"/>
                      <a:pt x="367" y="296"/>
                      <a:pt x="367" y="296"/>
                    </a:cubicBezTo>
                    <a:cubicBezTo>
                      <a:pt x="367" y="353"/>
                      <a:pt x="367" y="353"/>
                      <a:pt x="367" y="353"/>
                    </a:cubicBezTo>
                    <a:cubicBezTo>
                      <a:pt x="367" y="353"/>
                      <a:pt x="374" y="353"/>
                      <a:pt x="409" y="374"/>
                    </a:cubicBezTo>
                    <a:lnTo>
                      <a:pt x="402" y="381"/>
                    </a:lnTo>
                    <a:cubicBezTo>
                      <a:pt x="332" y="445"/>
                      <a:pt x="332" y="445"/>
                      <a:pt x="332" y="445"/>
                    </a:cubicBezTo>
                    <a:cubicBezTo>
                      <a:pt x="325" y="459"/>
                      <a:pt x="318" y="473"/>
                      <a:pt x="318" y="487"/>
                    </a:cubicBezTo>
                    <a:cubicBezTo>
                      <a:pt x="318" y="502"/>
                      <a:pt x="325" y="516"/>
                      <a:pt x="332" y="530"/>
                    </a:cubicBezTo>
                    <a:cubicBezTo>
                      <a:pt x="388" y="579"/>
                      <a:pt x="388" y="579"/>
                      <a:pt x="388" y="579"/>
                    </a:cubicBezTo>
                    <a:cubicBezTo>
                      <a:pt x="28" y="579"/>
                      <a:pt x="28" y="579"/>
                      <a:pt x="28" y="579"/>
                    </a:cubicBezTo>
                    <a:cubicBezTo>
                      <a:pt x="7" y="579"/>
                      <a:pt x="0" y="572"/>
                      <a:pt x="0" y="551"/>
                    </a:cubicBezTo>
                    <a:cubicBezTo>
                      <a:pt x="0" y="551"/>
                      <a:pt x="0" y="452"/>
                      <a:pt x="70" y="410"/>
                    </a:cubicBezTo>
                    <a:cubicBezTo>
                      <a:pt x="120" y="388"/>
                      <a:pt x="98" y="410"/>
                      <a:pt x="162" y="381"/>
                    </a:cubicBezTo>
                    <a:cubicBezTo>
                      <a:pt x="219" y="360"/>
                      <a:pt x="233" y="353"/>
                      <a:pt x="233" y="353"/>
                    </a:cubicBezTo>
                    <a:cubicBezTo>
                      <a:pt x="233" y="296"/>
                      <a:pt x="233" y="296"/>
                      <a:pt x="233" y="296"/>
                    </a:cubicBezTo>
                    <a:cubicBezTo>
                      <a:pt x="233" y="296"/>
                      <a:pt x="211" y="275"/>
                      <a:pt x="204" y="226"/>
                    </a:cubicBezTo>
                    <a:cubicBezTo>
                      <a:pt x="190" y="233"/>
                      <a:pt x="183" y="212"/>
                      <a:pt x="183" y="198"/>
                    </a:cubicBezTo>
                    <a:cubicBezTo>
                      <a:pt x="183" y="183"/>
                      <a:pt x="176" y="148"/>
                      <a:pt x="197" y="148"/>
                    </a:cubicBezTo>
                    <a:cubicBezTo>
                      <a:pt x="190" y="127"/>
                      <a:pt x="190" y="99"/>
                      <a:pt x="190" y="92"/>
                    </a:cubicBezTo>
                    <a:cubicBezTo>
                      <a:pt x="190" y="49"/>
                      <a:pt x="233" y="0"/>
                      <a:pt x="296" y="0"/>
                    </a:cubicBezTo>
                    <a:cubicBezTo>
                      <a:pt x="374" y="0"/>
                      <a:pt x="402" y="49"/>
                      <a:pt x="409" y="92"/>
                    </a:cubicBezTo>
                    <a:cubicBezTo>
                      <a:pt x="409" y="99"/>
                      <a:pt x="409" y="127"/>
                      <a:pt x="402" y="148"/>
                    </a:cubicBezTo>
                    <a:cubicBezTo>
                      <a:pt x="424" y="148"/>
                      <a:pt x="417" y="183"/>
                      <a:pt x="409" y="198"/>
                    </a:cubicBezTo>
                    <a:cubicBezTo>
                      <a:pt x="409" y="212"/>
                      <a:pt x="409" y="233"/>
                      <a:pt x="395" y="226"/>
                    </a:cubicBezTo>
                    <a:close/>
                    <a:moveTo>
                      <a:pt x="494" y="544"/>
                    </a:moveTo>
                    <a:lnTo>
                      <a:pt x="494" y="544"/>
                    </a:lnTo>
                    <a:cubicBezTo>
                      <a:pt x="572" y="544"/>
                      <a:pt x="572" y="544"/>
                      <a:pt x="572" y="544"/>
                    </a:cubicBezTo>
                    <a:cubicBezTo>
                      <a:pt x="579" y="544"/>
                      <a:pt x="593" y="544"/>
                      <a:pt x="600" y="537"/>
                    </a:cubicBezTo>
                    <a:cubicBezTo>
                      <a:pt x="600" y="544"/>
                      <a:pt x="600" y="551"/>
                      <a:pt x="600" y="551"/>
                    </a:cubicBezTo>
                    <a:cubicBezTo>
                      <a:pt x="600" y="572"/>
                      <a:pt x="586" y="579"/>
                      <a:pt x="572" y="579"/>
                    </a:cubicBezTo>
                    <a:cubicBezTo>
                      <a:pt x="487" y="579"/>
                      <a:pt x="487" y="579"/>
                      <a:pt x="487" y="579"/>
                    </a:cubicBezTo>
                    <a:cubicBezTo>
                      <a:pt x="494" y="572"/>
                      <a:pt x="494" y="565"/>
                      <a:pt x="494" y="551"/>
                    </a:cubicBezTo>
                    <a:lnTo>
                      <a:pt x="494" y="544"/>
                    </a:lnTo>
                    <a:close/>
                  </a:path>
                </a:pathLst>
              </a:custGeom>
              <a:grpFill/>
              <a:ln>
                <a:noFill/>
              </a:ln>
              <a:extLst/>
            </p:spPr>
            <p:txBody>
              <a:bodyPr wrap="none" lIns="45708" tIns="22854" rIns="45708" bIns="22854" anchor="ctr"/>
              <a:lstStyle/>
              <a:p>
                <a:endParaRPr lang="en-US" sz="3199">
                  <a:latin typeface="Roboto Light"/>
                </a:endParaRPr>
              </a:p>
            </p:txBody>
          </p:sp>
          <p:sp>
            <p:nvSpPr>
              <p:cNvPr id="143" name="Freeform 92"/>
              <p:cNvSpPr>
                <a:spLocks noChangeArrowheads="1"/>
              </p:cNvSpPr>
              <p:nvPr/>
            </p:nvSpPr>
            <p:spPr bwMode="auto">
              <a:xfrm>
                <a:off x="2291558" y="2365374"/>
                <a:ext cx="219075" cy="209550"/>
              </a:xfrm>
              <a:custGeom>
                <a:avLst/>
                <a:gdLst>
                  <a:gd name="T0" fmla="*/ 72337558 w 609"/>
                  <a:gd name="T1" fmla="*/ 64483232 h 580"/>
                  <a:gd name="T2" fmla="*/ 72337558 w 609"/>
                  <a:gd name="T3" fmla="*/ 64483232 h 580"/>
                  <a:gd name="T4" fmla="*/ 76866547 w 609"/>
                  <a:gd name="T5" fmla="*/ 70095920 h 580"/>
                  <a:gd name="T6" fmla="*/ 78678142 w 609"/>
                  <a:gd name="T7" fmla="*/ 71923702 h 580"/>
                  <a:gd name="T8" fmla="*/ 75054951 w 609"/>
                  <a:gd name="T9" fmla="*/ 75578543 h 580"/>
                  <a:gd name="T10" fmla="*/ 72337558 w 609"/>
                  <a:gd name="T11" fmla="*/ 74664833 h 580"/>
                  <a:gd name="T12" fmla="*/ 67678707 w 609"/>
                  <a:gd name="T13" fmla="*/ 70095920 h 580"/>
                  <a:gd name="T14" fmla="*/ 62243920 w 609"/>
                  <a:gd name="T15" fmla="*/ 74664833 h 580"/>
                  <a:gd name="T16" fmla="*/ 60431965 w 609"/>
                  <a:gd name="T17" fmla="*/ 75578543 h 580"/>
                  <a:gd name="T18" fmla="*/ 56808774 w 609"/>
                  <a:gd name="T19" fmla="*/ 71923702 h 580"/>
                  <a:gd name="T20" fmla="*/ 57714571 w 609"/>
                  <a:gd name="T21" fmla="*/ 70095920 h 580"/>
                  <a:gd name="T22" fmla="*/ 57714571 w 609"/>
                  <a:gd name="T23" fmla="*/ 70095920 h 580"/>
                  <a:gd name="T24" fmla="*/ 62243920 w 609"/>
                  <a:gd name="T25" fmla="*/ 64483232 h 580"/>
                  <a:gd name="T26" fmla="*/ 57714571 w 609"/>
                  <a:gd name="T27" fmla="*/ 59914681 h 580"/>
                  <a:gd name="T28" fmla="*/ 56808774 w 609"/>
                  <a:gd name="T29" fmla="*/ 57173188 h 580"/>
                  <a:gd name="T30" fmla="*/ 60431965 w 609"/>
                  <a:gd name="T31" fmla="*/ 53518347 h 580"/>
                  <a:gd name="T32" fmla="*/ 62243920 w 609"/>
                  <a:gd name="T33" fmla="*/ 55345768 h 580"/>
                  <a:gd name="T34" fmla="*/ 67678707 w 609"/>
                  <a:gd name="T35" fmla="*/ 59914681 h 580"/>
                  <a:gd name="T36" fmla="*/ 72337558 w 609"/>
                  <a:gd name="T37" fmla="*/ 55345768 h 580"/>
                  <a:gd name="T38" fmla="*/ 72337558 w 609"/>
                  <a:gd name="T39" fmla="*/ 55345768 h 580"/>
                  <a:gd name="T40" fmla="*/ 75054951 w 609"/>
                  <a:gd name="T41" fmla="*/ 53518347 h 580"/>
                  <a:gd name="T42" fmla="*/ 78678142 w 609"/>
                  <a:gd name="T43" fmla="*/ 57173188 h 580"/>
                  <a:gd name="T44" fmla="*/ 76866547 w 609"/>
                  <a:gd name="T45" fmla="*/ 59914681 h 580"/>
                  <a:gd name="T46" fmla="*/ 72337558 w 609"/>
                  <a:gd name="T47" fmla="*/ 64483232 h 580"/>
                  <a:gd name="T48" fmla="*/ 53056080 w 609"/>
                  <a:gd name="T49" fmla="*/ 57173188 h 580"/>
                  <a:gd name="T50" fmla="*/ 53056080 w 609"/>
                  <a:gd name="T51" fmla="*/ 57173188 h 580"/>
                  <a:gd name="T52" fmla="*/ 54867675 w 609"/>
                  <a:gd name="T53" fmla="*/ 62655811 h 580"/>
                  <a:gd name="T54" fmla="*/ 54867675 w 609"/>
                  <a:gd name="T55" fmla="*/ 62655811 h 580"/>
                  <a:gd name="T56" fmla="*/ 56808774 w 609"/>
                  <a:gd name="T57" fmla="*/ 64483232 h 580"/>
                  <a:gd name="T58" fmla="*/ 54867675 w 609"/>
                  <a:gd name="T59" fmla="*/ 67354789 h 580"/>
                  <a:gd name="T60" fmla="*/ 53056080 w 609"/>
                  <a:gd name="T61" fmla="*/ 71923702 h 580"/>
                  <a:gd name="T62" fmla="*/ 53961878 w 609"/>
                  <a:gd name="T63" fmla="*/ 75578543 h 580"/>
                  <a:gd name="T64" fmla="*/ 3752694 w 609"/>
                  <a:gd name="T65" fmla="*/ 75578543 h 580"/>
                  <a:gd name="T66" fmla="*/ 0 w 609"/>
                  <a:gd name="T67" fmla="*/ 71923702 h 580"/>
                  <a:gd name="T68" fmla="*/ 0 w 609"/>
                  <a:gd name="T69" fmla="*/ 71923702 h 580"/>
                  <a:gd name="T70" fmla="*/ 0 w 609"/>
                  <a:gd name="T71" fmla="*/ 71923702 h 580"/>
                  <a:gd name="T72" fmla="*/ 10093638 w 609"/>
                  <a:gd name="T73" fmla="*/ 53518347 h 580"/>
                  <a:gd name="T74" fmla="*/ 21093073 w 609"/>
                  <a:gd name="T75" fmla="*/ 49733080 h 580"/>
                  <a:gd name="T76" fmla="*/ 31186711 w 609"/>
                  <a:gd name="T77" fmla="*/ 46077877 h 580"/>
                  <a:gd name="T78" fmla="*/ 31186711 w 609"/>
                  <a:gd name="T79" fmla="*/ 38637768 h 580"/>
                  <a:gd name="T80" fmla="*/ 27434018 w 609"/>
                  <a:gd name="T81" fmla="*/ 29500304 h 580"/>
                  <a:gd name="T82" fmla="*/ 24716265 w 609"/>
                  <a:gd name="T83" fmla="*/ 25845463 h 580"/>
                  <a:gd name="T84" fmla="*/ 25622062 w 609"/>
                  <a:gd name="T85" fmla="*/ 19318704 h 580"/>
                  <a:gd name="T86" fmla="*/ 25622062 w 609"/>
                  <a:gd name="T87" fmla="*/ 12009021 h 580"/>
                  <a:gd name="T88" fmla="*/ 39339251 w 609"/>
                  <a:gd name="T89" fmla="*/ 0 h 580"/>
                  <a:gd name="T90" fmla="*/ 53961878 w 609"/>
                  <a:gd name="T91" fmla="*/ 12009021 h 580"/>
                  <a:gd name="T92" fmla="*/ 53056080 w 609"/>
                  <a:gd name="T93" fmla="*/ 19318704 h 580"/>
                  <a:gd name="T94" fmla="*/ 53961878 w 609"/>
                  <a:gd name="T95" fmla="*/ 25845463 h 580"/>
                  <a:gd name="T96" fmla="*/ 51244484 w 609"/>
                  <a:gd name="T97" fmla="*/ 29500304 h 580"/>
                  <a:gd name="T98" fmla="*/ 47620933 w 609"/>
                  <a:gd name="T99" fmla="*/ 38637768 h 580"/>
                  <a:gd name="T100" fmla="*/ 47620933 w 609"/>
                  <a:gd name="T101" fmla="*/ 46077877 h 580"/>
                  <a:gd name="T102" fmla="*/ 57714571 w 609"/>
                  <a:gd name="T103" fmla="*/ 49733080 h 580"/>
                  <a:gd name="T104" fmla="*/ 58620369 w 609"/>
                  <a:gd name="T105" fmla="*/ 50646790 h 580"/>
                  <a:gd name="T106" fmla="*/ 53056080 w 609"/>
                  <a:gd name="T107" fmla="*/ 57173188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580">
                    <a:moveTo>
                      <a:pt x="559" y="494"/>
                    </a:moveTo>
                    <a:lnTo>
                      <a:pt x="559" y="494"/>
                    </a:lnTo>
                    <a:cubicBezTo>
                      <a:pt x="594" y="537"/>
                      <a:pt x="594" y="537"/>
                      <a:pt x="594" y="537"/>
                    </a:cubicBezTo>
                    <a:cubicBezTo>
                      <a:pt x="601" y="537"/>
                      <a:pt x="608" y="544"/>
                      <a:pt x="608" y="551"/>
                    </a:cubicBezTo>
                    <a:cubicBezTo>
                      <a:pt x="608" y="572"/>
                      <a:pt x="594" y="579"/>
                      <a:pt x="580" y="579"/>
                    </a:cubicBezTo>
                    <a:cubicBezTo>
                      <a:pt x="573" y="579"/>
                      <a:pt x="566" y="579"/>
                      <a:pt x="559" y="572"/>
                    </a:cubicBezTo>
                    <a:cubicBezTo>
                      <a:pt x="523" y="537"/>
                      <a:pt x="523" y="537"/>
                      <a:pt x="523" y="537"/>
                    </a:cubicBezTo>
                    <a:cubicBezTo>
                      <a:pt x="481" y="572"/>
                      <a:pt x="481" y="572"/>
                      <a:pt x="481" y="572"/>
                    </a:cubicBezTo>
                    <a:cubicBezTo>
                      <a:pt x="481" y="579"/>
                      <a:pt x="474" y="579"/>
                      <a:pt x="467" y="579"/>
                    </a:cubicBezTo>
                    <a:cubicBezTo>
                      <a:pt x="446" y="579"/>
                      <a:pt x="439" y="572"/>
                      <a:pt x="439" y="551"/>
                    </a:cubicBezTo>
                    <a:cubicBezTo>
                      <a:pt x="439" y="544"/>
                      <a:pt x="439" y="537"/>
                      <a:pt x="446" y="537"/>
                    </a:cubicBezTo>
                    <a:cubicBezTo>
                      <a:pt x="481" y="494"/>
                      <a:pt x="481" y="494"/>
                      <a:pt x="481" y="494"/>
                    </a:cubicBezTo>
                    <a:cubicBezTo>
                      <a:pt x="446" y="459"/>
                      <a:pt x="446" y="459"/>
                      <a:pt x="446" y="459"/>
                    </a:cubicBezTo>
                    <a:cubicBezTo>
                      <a:pt x="439" y="452"/>
                      <a:pt x="439" y="445"/>
                      <a:pt x="439" y="438"/>
                    </a:cubicBezTo>
                    <a:cubicBezTo>
                      <a:pt x="439" y="424"/>
                      <a:pt x="446" y="410"/>
                      <a:pt x="467" y="410"/>
                    </a:cubicBezTo>
                    <a:cubicBezTo>
                      <a:pt x="474" y="410"/>
                      <a:pt x="481" y="417"/>
                      <a:pt x="481" y="424"/>
                    </a:cubicBezTo>
                    <a:cubicBezTo>
                      <a:pt x="523" y="459"/>
                      <a:pt x="523" y="459"/>
                      <a:pt x="523" y="459"/>
                    </a:cubicBezTo>
                    <a:cubicBezTo>
                      <a:pt x="559" y="424"/>
                      <a:pt x="559" y="424"/>
                      <a:pt x="559" y="424"/>
                    </a:cubicBezTo>
                    <a:cubicBezTo>
                      <a:pt x="566" y="417"/>
                      <a:pt x="573" y="410"/>
                      <a:pt x="580" y="410"/>
                    </a:cubicBezTo>
                    <a:cubicBezTo>
                      <a:pt x="594" y="410"/>
                      <a:pt x="608" y="424"/>
                      <a:pt x="608" y="438"/>
                    </a:cubicBezTo>
                    <a:cubicBezTo>
                      <a:pt x="608" y="445"/>
                      <a:pt x="601" y="452"/>
                      <a:pt x="594" y="459"/>
                    </a:cubicBezTo>
                    <a:lnTo>
                      <a:pt x="559" y="494"/>
                    </a:lnTo>
                    <a:close/>
                    <a:moveTo>
                      <a:pt x="410" y="438"/>
                    </a:moveTo>
                    <a:lnTo>
                      <a:pt x="410" y="438"/>
                    </a:lnTo>
                    <a:cubicBezTo>
                      <a:pt x="410" y="459"/>
                      <a:pt x="417" y="473"/>
                      <a:pt x="424" y="480"/>
                    </a:cubicBezTo>
                    <a:cubicBezTo>
                      <a:pt x="439" y="494"/>
                      <a:pt x="439" y="494"/>
                      <a:pt x="439" y="494"/>
                    </a:cubicBezTo>
                    <a:cubicBezTo>
                      <a:pt x="424" y="516"/>
                      <a:pt x="424" y="516"/>
                      <a:pt x="424" y="516"/>
                    </a:cubicBezTo>
                    <a:cubicBezTo>
                      <a:pt x="417" y="523"/>
                      <a:pt x="410" y="537"/>
                      <a:pt x="410" y="551"/>
                    </a:cubicBezTo>
                    <a:cubicBezTo>
                      <a:pt x="410" y="565"/>
                      <a:pt x="410" y="572"/>
                      <a:pt x="417" y="579"/>
                    </a:cubicBezTo>
                    <a:cubicBezTo>
                      <a:pt x="29" y="579"/>
                      <a:pt x="29" y="579"/>
                      <a:pt x="29" y="579"/>
                    </a:cubicBezTo>
                    <a:cubicBezTo>
                      <a:pt x="15" y="579"/>
                      <a:pt x="0" y="572"/>
                      <a:pt x="0" y="551"/>
                    </a:cubicBezTo>
                    <a:cubicBezTo>
                      <a:pt x="0" y="551"/>
                      <a:pt x="0" y="452"/>
                      <a:pt x="78" y="410"/>
                    </a:cubicBezTo>
                    <a:cubicBezTo>
                      <a:pt x="128" y="388"/>
                      <a:pt x="106" y="410"/>
                      <a:pt x="163" y="381"/>
                    </a:cubicBezTo>
                    <a:cubicBezTo>
                      <a:pt x="226" y="360"/>
                      <a:pt x="241" y="353"/>
                      <a:pt x="241" y="353"/>
                    </a:cubicBezTo>
                    <a:cubicBezTo>
                      <a:pt x="241" y="296"/>
                      <a:pt x="241" y="296"/>
                      <a:pt x="241" y="296"/>
                    </a:cubicBezTo>
                    <a:cubicBezTo>
                      <a:pt x="241" y="296"/>
                      <a:pt x="219" y="275"/>
                      <a:pt x="212" y="226"/>
                    </a:cubicBezTo>
                    <a:cubicBezTo>
                      <a:pt x="198" y="233"/>
                      <a:pt x="191" y="212"/>
                      <a:pt x="191" y="198"/>
                    </a:cubicBezTo>
                    <a:cubicBezTo>
                      <a:pt x="191" y="183"/>
                      <a:pt x="184" y="148"/>
                      <a:pt x="198" y="148"/>
                    </a:cubicBezTo>
                    <a:cubicBezTo>
                      <a:pt x="198" y="127"/>
                      <a:pt x="191" y="99"/>
                      <a:pt x="198" y="92"/>
                    </a:cubicBezTo>
                    <a:cubicBezTo>
                      <a:pt x="198" y="49"/>
                      <a:pt x="241"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6" y="381"/>
                    </a:cubicBezTo>
                    <a:cubicBezTo>
                      <a:pt x="446" y="381"/>
                      <a:pt x="446" y="388"/>
                      <a:pt x="453" y="388"/>
                    </a:cubicBezTo>
                    <a:cubicBezTo>
                      <a:pt x="424" y="396"/>
                      <a:pt x="410" y="417"/>
                      <a:pt x="410"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4" name="Freeform 93"/>
              <p:cNvSpPr>
                <a:spLocks noChangeArrowheads="1"/>
              </p:cNvSpPr>
              <p:nvPr/>
            </p:nvSpPr>
            <p:spPr bwMode="auto">
              <a:xfrm>
                <a:off x="1912145" y="2365374"/>
                <a:ext cx="217488" cy="209550"/>
              </a:xfrm>
              <a:custGeom>
                <a:avLst/>
                <a:gdLst>
                  <a:gd name="T0" fmla="*/ 67348302 w 602"/>
                  <a:gd name="T1" fmla="*/ 71923702 h 580"/>
                  <a:gd name="T2" fmla="*/ 67348302 w 602"/>
                  <a:gd name="T3" fmla="*/ 71923702 h 580"/>
                  <a:gd name="T4" fmla="*/ 65520970 w 602"/>
                  <a:gd name="T5" fmla="*/ 73751123 h 580"/>
                  <a:gd name="T6" fmla="*/ 62780332 w 602"/>
                  <a:gd name="T7" fmla="*/ 71923702 h 580"/>
                  <a:gd name="T8" fmla="*/ 58212000 w 602"/>
                  <a:gd name="T9" fmla="*/ 67354789 h 580"/>
                  <a:gd name="T10" fmla="*/ 56254247 w 602"/>
                  <a:gd name="T11" fmla="*/ 64483232 h 580"/>
                  <a:gd name="T12" fmla="*/ 60039333 w 602"/>
                  <a:gd name="T13" fmla="*/ 60828391 h 580"/>
                  <a:gd name="T14" fmla="*/ 62780332 w 602"/>
                  <a:gd name="T15" fmla="*/ 62655811 h 580"/>
                  <a:gd name="T16" fmla="*/ 65520970 w 602"/>
                  <a:gd name="T17" fmla="*/ 64483232 h 580"/>
                  <a:gd name="T18" fmla="*/ 72960721 w 602"/>
                  <a:gd name="T19" fmla="*/ 57173188 h 580"/>
                  <a:gd name="T20" fmla="*/ 72960721 w 602"/>
                  <a:gd name="T21" fmla="*/ 57173188 h 580"/>
                  <a:gd name="T22" fmla="*/ 74788054 w 602"/>
                  <a:gd name="T23" fmla="*/ 56259478 h 580"/>
                  <a:gd name="T24" fmla="*/ 78442719 w 602"/>
                  <a:gd name="T25" fmla="*/ 59914681 h 580"/>
                  <a:gd name="T26" fmla="*/ 77529053 w 602"/>
                  <a:gd name="T27" fmla="*/ 62655811 h 580"/>
                  <a:gd name="T28" fmla="*/ 67348302 w 602"/>
                  <a:gd name="T29" fmla="*/ 71923702 h 580"/>
                  <a:gd name="T30" fmla="*/ 65520970 w 602"/>
                  <a:gd name="T31" fmla="*/ 59000609 h 580"/>
                  <a:gd name="T32" fmla="*/ 65520970 w 602"/>
                  <a:gd name="T33" fmla="*/ 59000609 h 580"/>
                  <a:gd name="T34" fmla="*/ 60039333 w 602"/>
                  <a:gd name="T35" fmla="*/ 57173188 h 580"/>
                  <a:gd name="T36" fmla="*/ 52599581 w 602"/>
                  <a:gd name="T37" fmla="*/ 64483232 h 580"/>
                  <a:gd name="T38" fmla="*/ 55340580 w 602"/>
                  <a:gd name="T39" fmla="*/ 70095920 h 580"/>
                  <a:gd name="T40" fmla="*/ 60039333 w 602"/>
                  <a:gd name="T41" fmla="*/ 74664833 h 580"/>
                  <a:gd name="T42" fmla="*/ 60952999 w 602"/>
                  <a:gd name="T43" fmla="*/ 75578543 h 580"/>
                  <a:gd name="T44" fmla="*/ 3785086 w 602"/>
                  <a:gd name="T45" fmla="*/ 75578543 h 580"/>
                  <a:gd name="T46" fmla="*/ 0 w 602"/>
                  <a:gd name="T47" fmla="*/ 71923702 h 580"/>
                  <a:gd name="T48" fmla="*/ 0 w 602"/>
                  <a:gd name="T49" fmla="*/ 71923702 h 580"/>
                  <a:gd name="T50" fmla="*/ 0 w 602"/>
                  <a:gd name="T51" fmla="*/ 71923702 h 580"/>
                  <a:gd name="T52" fmla="*/ 10180751 w 602"/>
                  <a:gd name="T53" fmla="*/ 53518347 h 580"/>
                  <a:gd name="T54" fmla="*/ 21274806 w 602"/>
                  <a:gd name="T55" fmla="*/ 49733080 h 580"/>
                  <a:gd name="T56" fmla="*/ 30411109 w 602"/>
                  <a:gd name="T57" fmla="*/ 46077877 h 580"/>
                  <a:gd name="T58" fmla="*/ 30411109 w 602"/>
                  <a:gd name="T59" fmla="*/ 38637768 h 580"/>
                  <a:gd name="T60" fmla="*/ 26756804 w 602"/>
                  <a:gd name="T61" fmla="*/ 29500304 h 580"/>
                  <a:gd name="T62" fmla="*/ 24929472 w 602"/>
                  <a:gd name="T63" fmla="*/ 25845463 h 580"/>
                  <a:gd name="T64" fmla="*/ 25843138 w 602"/>
                  <a:gd name="T65" fmla="*/ 19318704 h 580"/>
                  <a:gd name="T66" fmla="*/ 24929472 w 602"/>
                  <a:gd name="T67" fmla="*/ 12009021 h 580"/>
                  <a:gd name="T68" fmla="*/ 39678193 w 602"/>
                  <a:gd name="T69" fmla="*/ 0 h 580"/>
                  <a:gd name="T70" fmla="*/ 53513248 w 602"/>
                  <a:gd name="T71" fmla="*/ 12009021 h 580"/>
                  <a:gd name="T72" fmla="*/ 52599581 w 602"/>
                  <a:gd name="T73" fmla="*/ 19318704 h 580"/>
                  <a:gd name="T74" fmla="*/ 54426914 w 602"/>
                  <a:gd name="T75" fmla="*/ 25845463 h 580"/>
                  <a:gd name="T76" fmla="*/ 51685915 w 602"/>
                  <a:gd name="T77" fmla="*/ 29500304 h 580"/>
                  <a:gd name="T78" fmla="*/ 48031249 w 602"/>
                  <a:gd name="T79" fmla="*/ 38637768 h 580"/>
                  <a:gd name="T80" fmla="*/ 48031249 w 602"/>
                  <a:gd name="T81" fmla="*/ 46077877 h 580"/>
                  <a:gd name="T82" fmla="*/ 57298334 w 602"/>
                  <a:gd name="T83" fmla="*/ 49733080 h 580"/>
                  <a:gd name="T84" fmla="*/ 69175635 w 602"/>
                  <a:gd name="T85" fmla="*/ 53518347 h 580"/>
                  <a:gd name="T86" fmla="*/ 70089301 w 602"/>
                  <a:gd name="T87" fmla="*/ 54432058 h 580"/>
                  <a:gd name="T88" fmla="*/ 70089301 w 602"/>
                  <a:gd name="T89" fmla="*/ 54432058 h 580"/>
                  <a:gd name="T90" fmla="*/ 65520970 w 602"/>
                  <a:gd name="T91" fmla="*/ 59000609 h 580"/>
                  <a:gd name="T92" fmla="*/ 78442719 w 602"/>
                  <a:gd name="T93" fmla="*/ 67354789 h 580"/>
                  <a:gd name="T94" fmla="*/ 78442719 w 602"/>
                  <a:gd name="T95" fmla="*/ 67354789 h 580"/>
                  <a:gd name="T96" fmla="*/ 78442719 w 602"/>
                  <a:gd name="T97" fmla="*/ 71923702 h 580"/>
                  <a:gd name="T98" fmla="*/ 78442719 w 602"/>
                  <a:gd name="T99" fmla="*/ 71923702 h 580"/>
                  <a:gd name="T100" fmla="*/ 78442719 w 602"/>
                  <a:gd name="T101" fmla="*/ 71923702 h 580"/>
                  <a:gd name="T102" fmla="*/ 74788054 w 602"/>
                  <a:gd name="T103" fmla="*/ 75578543 h 580"/>
                  <a:gd name="T104" fmla="*/ 69175635 w 602"/>
                  <a:gd name="T105" fmla="*/ 75578543 h 580"/>
                  <a:gd name="T106" fmla="*/ 70089301 w 602"/>
                  <a:gd name="T107" fmla="*/ 74664833 h 580"/>
                  <a:gd name="T108" fmla="*/ 78442719 w 602"/>
                  <a:gd name="T109" fmla="*/ 67354789 h 5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2" h="580">
                    <a:moveTo>
                      <a:pt x="516" y="551"/>
                    </a:moveTo>
                    <a:lnTo>
                      <a:pt x="516" y="551"/>
                    </a:lnTo>
                    <a:cubicBezTo>
                      <a:pt x="516" y="558"/>
                      <a:pt x="509" y="565"/>
                      <a:pt x="502" y="565"/>
                    </a:cubicBezTo>
                    <a:cubicBezTo>
                      <a:pt x="495" y="565"/>
                      <a:pt x="488" y="558"/>
                      <a:pt x="481" y="551"/>
                    </a:cubicBezTo>
                    <a:cubicBezTo>
                      <a:pt x="446" y="516"/>
                      <a:pt x="446" y="516"/>
                      <a:pt x="446" y="516"/>
                    </a:cubicBezTo>
                    <a:cubicBezTo>
                      <a:pt x="439" y="509"/>
                      <a:pt x="431" y="502"/>
                      <a:pt x="431" y="494"/>
                    </a:cubicBezTo>
                    <a:cubicBezTo>
                      <a:pt x="431" y="480"/>
                      <a:pt x="446" y="466"/>
                      <a:pt x="460" y="466"/>
                    </a:cubicBezTo>
                    <a:cubicBezTo>
                      <a:pt x="467" y="466"/>
                      <a:pt x="474" y="473"/>
                      <a:pt x="481" y="480"/>
                    </a:cubicBezTo>
                    <a:cubicBezTo>
                      <a:pt x="502" y="494"/>
                      <a:pt x="502" y="494"/>
                      <a:pt x="502" y="494"/>
                    </a:cubicBezTo>
                    <a:cubicBezTo>
                      <a:pt x="559" y="438"/>
                      <a:pt x="559" y="438"/>
                      <a:pt x="559" y="438"/>
                    </a:cubicBezTo>
                    <a:cubicBezTo>
                      <a:pt x="559" y="431"/>
                      <a:pt x="566" y="431"/>
                      <a:pt x="573" y="431"/>
                    </a:cubicBezTo>
                    <a:cubicBezTo>
                      <a:pt x="594" y="431"/>
                      <a:pt x="601" y="445"/>
                      <a:pt x="601" y="459"/>
                    </a:cubicBezTo>
                    <a:cubicBezTo>
                      <a:pt x="601" y="466"/>
                      <a:pt x="601" y="473"/>
                      <a:pt x="594" y="480"/>
                    </a:cubicBezTo>
                    <a:lnTo>
                      <a:pt x="516" y="551"/>
                    </a:lnTo>
                    <a:close/>
                    <a:moveTo>
                      <a:pt x="502" y="452"/>
                    </a:moveTo>
                    <a:lnTo>
                      <a:pt x="502" y="452"/>
                    </a:lnTo>
                    <a:cubicBezTo>
                      <a:pt x="488" y="445"/>
                      <a:pt x="474" y="438"/>
                      <a:pt x="460" y="438"/>
                    </a:cubicBezTo>
                    <a:cubicBezTo>
                      <a:pt x="431" y="438"/>
                      <a:pt x="403" y="466"/>
                      <a:pt x="403" y="494"/>
                    </a:cubicBezTo>
                    <a:cubicBezTo>
                      <a:pt x="403" y="516"/>
                      <a:pt x="410" y="530"/>
                      <a:pt x="424" y="537"/>
                    </a:cubicBezTo>
                    <a:cubicBezTo>
                      <a:pt x="460" y="572"/>
                      <a:pt x="460" y="572"/>
                      <a:pt x="460" y="572"/>
                    </a:cubicBezTo>
                    <a:cubicBezTo>
                      <a:pt x="460" y="579"/>
                      <a:pt x="467" y="579"/>
                      <a:pt x="467" y="579"/>
                    </a:cubicBezTo>
                    <a:cubicBezTo>
                      <a:pt x="29" y="579"/>
                      <a:pt x="29" y="579"/>
                      <a:pt x="29" y="579"/>
                    </a:cubicBezTo>
                    <a:cubicBezTo>
                      <a:pt x="15"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1"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9" y="381"/>
                    </a:cubicBezTo>
                    <a:cubicBezTo>
                      <a:pt x="502" y="410"/>
                      <a:pt x="481" y="388"/>
                      <a:pt x="530" y="410"/>
                    </a:cubicBezTo>
                    <a:cubicBezTo>
                      <a:pt x="530" y="417"/>
                      <a:pt x="530" y="417"/>
                      <a:pt x="537" y="417"/>
                    </a:cubicBezTo>
                    <a:lnTo>
                      <a:pt x="502" y="452"/>
                    </a:lnTo>
                    <a:close/>
                    <a:moveTo>
                      <a:pt x="601" y="516"/>
                    </a:moveTo>
                    <a:lnTo>
                      <a:pt x="601" y="516"/>
                    </a:lnTo>
                    <a:cubicBezTo>
                      <a:pt x="601" y="537"/>
                      <a:pt x="601" y="551"/>
                      <a:pt x="601" y="551"/>
                    </a:cubicBezTo>
                    <a:cubicBezTo>
                      <a:pt x="601" y="572"/>
                      <a:pt x="594" y="579"/>
                      <a:pt x="573" y="579"/>
                    </a:cubicBezTo>
                    <a:cubicBezTo>
                      <a:pt x="530" y="579"/>
                      <a:pt x="530" y="579"/>
                      <a:pt x="530" y="579"/>
                    </a:cubicBezTo>
                    <a:cubicBezTo>
                      <a:pt x="537" y="579"/>
                      <a:pt x="537" y="579"/>
                      <a:pt x="537" y="572"/>
                    </a:cubicBezTo>
                    <a:lnTo>
                      <a:pt x="601" y="516"/>
                    </a:lnTo>
                    <a:close/>
                  </a:path>
                </a:pathLst>
              </a:custGeom>
              <a:grpFill/>
              <a:ln>
                <a:noFill/>
              </a:ln>
              <a:extLst/>
            </p:spPr>
            <p:txBody>
              <a:bodyPr wrap="none" lIns="45708" tIns="22854" rIns="45708" bIns="22854" anchor="ctr"/>
              <a:lstStyle/>
              <a:p>
                <a:endParaRPr lang="en-US" sz="3199">
                  <a:latin typeface="Roboto Light"/>
                </a:endParaRPr>
              </a:p>
            </p:txBody>
          </p:sp>
          <p:sp>
            <p:nvSpPr>
              <p:cNvPr id="145" name="Freeform 94"/>
              <p:cNvSpPr>
                <a:spLocks noChangeArrowheads="1"/>
              </p:cNvSpPr>
              <p:nvPr/>
            </p:nvSpPr>
            <p:spPr bwMode="auto">
              <a:xfrm>
                <a:off x="1532733" y="2365374"/>
                <a:ext cx="217487" cy="209550"/>
              </a:xfrm>
              <a:custGeom>
                <a:avLst/>
                <a:gdLst>
                  <a:gd name="T0" fmla="*/ 78441997 w 602"/>
                  <a:gd name="T1" fmla="*/ 71923702 h 580"/>
                  <a:gd name="T2" fmla="*/ 78441997 w 602"/>
                  <a:gd name="T3" fmla="*/ 71923702 h 580"/>
                  <a:gd name="T4" fmla="*/ 78441997 w 602"/>
                  <a:gd name="T5" fmla="*/ 71923702 h 580"/>
                  <a:gd name="T6" fmla="*/ 74787349 w 602"/>
                  <a:gd name="T7" fmla="*/ 75578543 h 580"/>
                  <a:gd name="T8" fmla="*/ 3785069 w 602"/>
                  <a:gd name="T9" fmla="*/ 75578543 h 580"/>
                  <a:gd name="T10" fmla="*/ 0 w 602"/>
                  <a:gd name="T11" fmla="*/ 71923702 h 580"/>
                  <a:gd name="T12" fmla="*/ 0 w 602"/>
                  <a:gd name="T13" fmla="*/ 71923702 h 580"/>
                  <a:gd name="T14" fmla="*/ 0 w 602"/>
                  <a:gd name="T15" fmla="*/ 71923702 h 580"/>
                  <a:gd name="T16" fmla="*/ 9266680 w 602"/>
                  <a:gd name="T17" fmla="*/ 53518347 h 580"/>
                  <a:gd name="T18" fmla="*/ 21274708 w 602"/>
                  <a:gd name="T19" fmla="*/ 49733080 h 580"/>
                  <a:gd name="T20" fmla="*/ 30410969 w 602"/>
                  <a:gd name="T21" fmla="*/ 46077877 h 580"/>
                  <a:gd name="T22" fmla="*/ 30410969 w 602"/>
                  <a:gd name="T23" fmla="*/ 38637768 h 580"/>
                  <a:gd name="T24" fmla="*/ 26756320 w 602"/>
                  <a:gd name="T25" fmla="*/ 29500304 h 580"/>
                  <a:gd name="T26" fmla="*/ 24015334 w 602"/>
                  <a:gd name="T27" fmla="*/ 25845463 h 580"/>
                  <a:gd name="T28" fmla="*/ 25842658 w 602"/>
                  <a:gd name="T29" fmla="*/ 19318704 h 580"/>
                  <a:gd name="T30" fmla="*/ 24928996 w 602"/>
                  <a:gd name="T31" fmla="*/ 12009021 h 580"/>
                  <a:gd name="T32" fmla="*/ 38763987 w 602"/>
                  <a:gd name="T33" fmla="*/ 0 h 580"/>
                  <a:gd name="T34" fmla="*/ 53512640 w 602"/>
                  <a:gd name="T35" fmla="*/ 12009021 h 580"/>
                  <a:gd name="T36" fmla="*/ 52598978 w 602"/>
                  <a:gd name="T37" fmla="*/ 19318704 h 580"/>
                  <a:gd name="T38" fmla="*/ 53512640 w 602"/>
                  <a:gd name="T39" fmla="*/ 25845463 h 580"/>
                  <a:gd name="T40" fmla="*/ 51685677 w 602"/>
                  <a:gd name="T41" fmla="*/ 29500304 h 580"/>
                  <a:gd name="T42" fmla="*/ 48031029 w 602"/>
                  <a:gd name="T43" fmla="*/ 38637768 h 580"/>
                  <a:gd name="T44" fmla="*/ 48031029 w 602"/>
                  <a:gd name="T45" fmla="*/ 46077877 h 580"/>
                  <a:gd name="T46" fmla="*/ 57167289 w 602"/>
                  <a:gd name="T47" fmla="*/ 49733080 h 580"/>
                  <a:gd name="T48" fmla="*/ 68261294 w 602"/>
                  <a:gd name="T49" fmla="*/ 53518347 h 580"/>
                  <a:gd name="T50" fmla="*/ 72960024 w 602"/>
                  <a:gd name="T51" fmla="*/ 57173188 h 580"/>
                  <a:gd name="T52" fmla="*/ 59125033 w 602"/>
                  <a:gd name="T53" fmla="*/ 57173188 h 580"/>
                  <a:gd name="T54" fmla="*/ 51685677 w 602"/>
                  <a:gd name="T55" fmla="*/ 64483232 h 580"/>
                  <a:gd name="T56" fmla="*/ 59125033 w 602"/>
                  <a:gd name="T57" fmla="*/ 71923702 h 580"/>
                  <a:gd name="T58" fmla="*/ 73873686 w 602"/>
                  <a:gd name="T59" fmla="*/ 71923702 h 580"/>
                  <a:gd name="T60" fmla="*/ 78441997 w 602"/>
                  <a:gd name="T61" fmla="*/ 70095920 h 580"/>
                  <a:gd name="T62" fmla="*/ 78441997 w 602"/>
                  <a:gd name="T63" fmla="*/ 71923702 h 580"/>
                  <a:gd name="T64" fmla="*/ 73873686 w 602"/>
                  <a:gd name="T65" fmla="*/ 68268500 h 580"/>
                  <a:gd name="T66" fmla="*/ 73873686 w 602"/>
                  <a:gd name="T67" fmla="*/ 68268500 h 580"/>
                  <a:gd name="T68" fmla="*/ 59125033 w 602"/>
                  <a:gd name="T69" fmla="*/ 68268500 h 580"/>
                  <a:gd name="T70" fmla="*/ 55339965 w 602"/>
                  <a:gd name="T71" fmla="*/ 64483232 h 580"/>
                  <a:gd name="T72" fmla="*/ 59125033 w 602"/>
                  <a:gd name="T73" fmla="*/ 60828391 h 580"/>
                  <a:gd name="T74" fmla="*/ 73873686 w 602"/>
                  <a:gd name="T75" fmla="*/ 60828391 h 580"/>
                  <a:gd name="T76" fmla="*/ 77528335 w 602"/>
                  <a:gd name="T77" fmla="*/ 64483232 h 580"/>
                  <a:gd name="T78" fmla="*/ 73873686 w 602"/>
                  <a:gd name="T79" fmla="*/ 68268500 h 5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2" h="580">
                    <a:moveTo>
                      <a:pt x="601" y="551"/>
                    </a:moveTo>
                    <a:lnTo>
                      <a:pt x="601" y="551"/>
                    </a:lnTo>
                    <a:cubicBezTo>
                      <a:pt x="601" y="572"/>
                      <a:pt x="587" y="579"/>
                      <a:pt x="573" y="579"/>
                    </a:cubicBezTo>
                    <a:cubicBezTo>
                      <a:pt x="29" y="579"/>
                      <a:pt x="29" y="579"/>
                      <a:pt x="29" y="579"/>
                    </a:cubicBezTo>
                    <a:cubicBezTo>
                      <a:pt x="7" y="579"/>
                      <a:pt x="0" y="572"/>
                      <a:pt x="0" y="551"/>
                    </a:cubicBezTo>
                    <a:cubicBezTo>
                      <a:pt x="0" y="551"/>
                      <a:pt x="0" y="452"/>
                      <a:pt x="71" y="410"/>
                    </a:cubicBezTo>
                    <a:cubicBezTo>
                      <a:pt x="120" y="388"/>
                      <a:pt x="99" y="410"/>
                      <a:pt x="163" y="381"/>
                    </a:cubicBezTo>
                    <a:cubicBezTo>
                      <a:pt x="219" y="360"/>
                      <a:pt x="233" y="353"/>
                      <a:pt x="233" y="353"/>
                    </a:cubicBezTo>
                    <a:cubicBezTo>
                      <a:pt x="233" y="296"/>
                      <a:pt x="233" y="296"/>
                      <a:pt x="233" y="296"/>
                    </a:cubicBezTo>
                    <a:cubicBezTo>
                      <a:pt x="233" y="296"/>
                      <a:pt x="212" y="275"/>
                      <a:pt x="205" y="226"/>
                    </a:cubicBezTo>
                    <a:cubicBezTo>
                      <a:pt x="191" y="233"/>
                      <a:pt x="184" y="212"/>
                      <a:pt x="184" y="198"/>
                    </a:cubicBezTo>
                    <a:cubicBezTo>
                      <a:pt x="184" y="183"/>
                      <a:pt x="177" y="148"/>
                      <a:pt x="198" y="148"/>
                    </a:cubicBezTo>
                    <a:cubicBezTo>
                      <a:pt x="191" y="127"/>
                      <a:pt x="191" y="99"/>
                      <a:pt x="191" y="92"/>
                    </a:cubicBezTo>
                    <a:cubicBezTo>
                      <a:pt x="191" y="49"/>
                      <a:pt x="233" y="0"/>
                      <a:pt x="297" y="0"/>
                    </a:cubicBezTo>
                    <a:cubicBezTo>
                      <a:pt x="375" y="0"/>
                      <a:pt x="403" y="49"/>
                      <a:pt x="410" y="92"/>
                    </a:cubicBezTo>
                    <a:cubicBezTo>
                      <a:pt x="410" y="99"/>
                      <a:pt x="410" y="127"/>
                      <a:pt x="403" y="148"/>
                    </a:cubicBezTo>
                    <a:cubicBezTo>
                      <a:pt x="424" y="148"/>
                      <a:pt x="417" y="183"/>
                      <a:pt x="410" y="198"/>
                    </a:cubicBezTo>
                    <a:cubicBezTo>
                      <a:pt x="410" y="212"/>
                      <a:pt x="410" y="233"/>
                      <a:pt x="396" y="226"/>
                    </a:cubicBezTo>
                    <a:cubicBezTo>
                      <a:pt x="389" y="275"/>
                      <a:pt x="368" y="296"/>
                      <a:pt x="368" y="296"/>
                    </a:cubicBezTo>
                    <a:cubicBezTo>
                      <a:pt x="368" y="353"/>
                      <a:pt x="368" y="353"/>
                      <a:pt x="368" y="353"/>
                    </a:cubicBezTo>
                    <a:cubicBezTo>
                      <a:pt x="368" y="353"/>
                      <a:pt x="382" y="360"/>
                      <a:pt x="438" y="381"/>
                    </a:cubicBezTo>
                    <a:cubicBezTo>
                      <a:pt x="495" y="410"/>
                      <a:pt x="481" y="388"/>
                      <a:pt x="523" y="410"/>
                    </a:cubicBezTo>
                    <a:cubicBezTo>
                      <a:pt x="537" y="417"/>
                      <a:pt x="551" y="431"/>
                      <a:pt x="559" y="438"/>
                    </a:cubicBezTo>
                    <a:cubicBezTo>
                      <a:pt x="453" y="438"/>
                      <a:pt x="453" y="438"/>
                      <a:pt x="453" y="438"/>
                    </a:cubicBezTo>
                    <a:cubicBezTo>
                      <a:pt x="417" y="438"/>
                      <a:pt x="396" y="466"/>
                      <a:pt x="396" y="494"/>
                    </a:cubicBezTo>
                    <a:cubicBezTo>
                      <a:pt x="396" y="530"/>
                      <a:pt x="417" y="551"/>
                      <a:pt x="453" y="551"/>
                    </a:cubicBezTo>
                    <a:cubicBezTo>
                      <a:pt x="566" y="551"/>
                      <a:pt x="566" y="551"/>
                      <a:pt x="566" y="551"/>
                    </a:cubicBezTo>
                    <a:cubicBezTo>
                      <a:pt x="580" y="551"/>
                      <a:pt x="587" y="551"/>
                      <a:pt x="601" y="537"/>
                    </a:cubicBezTo>
                    <a:cubicBezTo>
                      <a:pt x="601" y="551"/>
                      <a:pt x="601" y="551"/>
                      <a:pt x="601" y="551"/>
                    </a:cubicBezTo>
                    <a:close/>
                    <a:moveTo>
                      <a:pt x="566" y="523"/>
                    </a:moveTo>
                    <a:lnTo>
                      <a:pt x="566" y="523"/>
                    </a:lnTo>
                    <a:cubicBezTo>
                      <a:pt x="453" y="523"/>
                      <a:pt x="453" y="523"/>
                      <a:pt x="453" y="523"/>
                    </a:cubicBezTo>
                    <a:cubicBezTo>
                      <a:pt x="431" y="523"/>
                      <a:pt x="424" y="516"/>
                      <a:pt x="424" y="494"/>
                    </a:cubicBezTo>
                    <a:cubicBezTo>
                      <a:pt x="424" y="480"/>
                      <a:pt x="431" y="466"/>
                      <a:pt x="453" y="466"/>
                    </a:cubicBezTo>
                    <a:cubicBezTo>
                      <a:pt x="566" y="466"/>
                      <a:pt x="566" y="466"/>
                      <a:pt x="566" y="466"/>
                    </a:cubicBezTo>
                    <a:cubicBezTo>
                      <a:pt x="580" y="466"/>
                      <a:pt x="594" y="480"/>
                      <a:pt x="594" y="494"/>
                    </a:cubicBezTo>
                    <a:cubicBezTo>
                      <a:pt x="594" y="516"/>
                      <a:pt x="580" y="523"/>
                      <a:pt x="566" y="523"/>
                    </a:cubicBezTo>
                    <a:close/>
                  </a:path>
                </a:pathLst>
              </a:custGeom>
              <a:grpFill/>
              <a:ln>
                <a:noFill/>
              </a:ln>
              <a:extLst/>
            </p:spPr>
            <p:txBody>
              <a:bodyPr wrap="none" lIns="45708" tIns="22854" rIns="45708" bIns="22854" anchor="ctr"/>
              <a:lstStyle/>
              <a:p>
                <a:endParaRPr lang="en-US" sz="3199">
                  <a:latin typeface="Roboto Light"/>
                </a:endParaRPr>
              </a:p>
            </p:txBody>
          </p:sp>
          <p:sp>
            <p:nvSpPr>
              <p:cNvPr id="146" name="Freeform 95"/>
              <p:cNvSpPr>
                <a:spLocks noChangeArrowheads="1"/>
              </p:cNvSpPr>
              <p:nvPr/>
            </p:nvSpPr>
            <p:spPr bwMode="auto">
              <a:xfrm>
                <a:off x="1151733" y="2365374"/>
                <a:ext cx="219075" cy="209550"/>
              </a:xfrm>
              <a:custGeom>
                <a:avLst/>
                <a:gdLst>
                  <a:gd name="T0" fmla="*/ 78678142 w 609"/>
                  <a:gd name="T1" fmla="*/ 71923702 h 580"/>
                  <a:gd name="T2" fmla="*/ 78678142 w 609"/>
                  <a:gd name="T3" fmla="*/ 71923702 h 580"/>
                  <a:gd name="T4" fmla="*/ 78678142 w 609"/>
                  <a:gd name="T5" fmla="*/ 71923702 h 580"/>
                  <a:gd name="T6" fmla="*/ 75054951 w 609"/>
                  <a:gd name="T7" fmla="*/ 75578543 h 580"/>
                  <a:gd name="T8" fmla="*/ 72208055 w 609"/>
                  <a:gd name="T9" fmla="*/ 75578543 h 580"/>
                  <a:gd name="T10" fmla="*/ 73113853 w 609"/>
                  <a:gd name="T11" fmla="*/ 71923702 h 580"/>
                  <a:gd name="T12" fmla="*/ 78678142 w 609"/>
                  <a:gd name="T13" fmla="*/ 70095920 h 580"/>
                  <a:gd name="T14" fmla="*/ 78678142 w 609"/>
                  <a:gd name="T15" fmla="*/ 71923702 h 580"/>
                  <a:gd name="T16" fmla="*/ 73113853 w 609"/>
                  <a:gd name="T17" fmla="*/ 68268500 h 580"/>
                  <a:gd name="T18" fmla="*/ 73113853 w 609"/>
                  <a:gd name="T19" fmla="*/ 68268500 h 580"/>
                  <a:gd name="T20" fmla="*/ 69490662 w 609"/>
                  <a:gd name="T21" fmla="*/ 68268500 h 580"/>
                  <a:gd name="T22" fmla="*/ 69490662 w 609"/>
                  <a:gd name="T23" fmla="*/ 71923702 h 580"/>
                  <a:gd name="T24" fmla="*/ 65867111 w 609"/>
                  <a:gd name="T25" fmla="*/ 75578543 h 580"/>
                  <a:gd name="T26" fmla="*/ 62243920 w 609"/>
                  <a:gd name="T27" fmla="*/ 71923702 h 580"/>
                  <a:gd name="T28" fmla="*/ 62243920 w 609"/>
                  <a:gd name="T29" fmla="*/ 68268500 h 580"/>
                  <a:gd name="T30" fmla="*/ 58491226 w 609"/>
                  <a:gd name="T31" fmla="*/ 68268500 h 580"/>
                  <a:gd name="T32" fmla="*/ 54867675 w 609"/>
                  <a:gd name="T33" fmla="*/ 64483232 h 580"/>
                  <a:gd name="T34" fmla="*/ 58491226 w 609"/>
                  <a:gd name="T35" fmla="*/ 60828391 h 580"/>
                  <a:gd name="T36" fmla="*/ 62243920 w 609"/>
                  <a:gd name="T37" fmla="*/ 60828391 h 580"/>
                  <a:gd name="T38" fmla="*/ 62243920 w 609"/>
                  <a:gd name="T39" fmla="*/ 57173188 h 580"/>
                  <a:gd name="T40" fmla="*/ 65867111 w 609"/>
                  <a:gd name="T41" fmla="*/ 53518347 h 580"/>
                  <a:gd name="T42" fmla="*/ 69490662 w 609"/>
                  <a:gd name="T43" fmla="*/ 57173188 h 580"/>
                  <a:gd name="T44" fmla="*/ 69490662 w 609"/>
                  <a:gd name="T45" fmla="*/ 60828391 h 580"/>
                  <a:gd name="T46" fmla="*/ 73113853 w 609"/>
                  <a:gd name="T47" fmla="*/ 60828391 h 580"/>
                  <a:gd name="T48" fmla="*/ 76866547 w 609"/>
                  <a:gd name="T49" fmla="*/ 64483232 h 580"/>
                  <a:gd name="T50" fmla="*/ 73113853 w 609"/>
                  <a:gd name="T51" fmla="*/ 68268500 h 580"/>
                  <a:gd name="T52" fmla="*/ 58491226 w 609"/>
                  <a:gd name="T53" fmla="*/ 57173188 h 580"/>
                  <a:gd name="T54" fmla="*/ 58491226 w 609"/>
                  <a:gd name="T55" fmla="*/ 57173188 h 580"/>
                  <a:gd name="T56" fmla="*/ 51244484 w 609"/>
                  <a:gd name="T57" fmla="*/ 64483232 h 580"/>
                  <a:gd name="T58" fmla="*/ 58491226 w 609"/>
                  <a:gd name="T59" fmla="*/ 71923702 h 580"/>
                  <a:gd name="T60" fmla="*/ 59397024 w 609"/>
                  <a:gd name="T61" fmla="*/ 75578543 h 580"/>
                  <a:gd name="T62" fmla="*/ 3623191 w 609"/>
                  <a:gd name="T63" fmla="*/ 75578543 h 580"/>
                  <a:gd name="T64" fmla="*/ 0 w 609"/>
                  <a:gd name="T65" fmla="*/ 71923702 h 580"/>
                  <a:gd name="T66" fmla="*/ 0 w 609"/>
                  <a:gd name="T67" fmla="*/ 71923702 h 580"/>
                  <a:gd name="T68" fmla="*/ 0 w 609"/>
                  <a:gd name="T69" fmla="*/ 71923702 h 580"/>
                  <a:gd name="T70" fmla="*/ 10093638 w 609"/>
                  <a:gd name="T71" fmla="*/ 53518347 h 580"/>
                  <a:gd name="T72" fmla="*/ 21093073 w 609"/>
                  <a:gd name="T73" fmla="*/ 49733080 h 580"/>
                  <a:gd name="T74" fmla="*/ 31057209 w 609"/>
                  <a:gd name="T75" fmla="*/ 46077877 h 580"/>
                  <a:gd name="T76" fmla="*/ 31057209 w 609"/>
                  <a:gd name="T77" fmla="*/ 38637768 h 580"/>
                  <a:gd name="T78" fmla="*/ 27434018 w 609"/>
                  <a:gd name="T79" fmla="*/ 29500304 h 580"/>
                  <a:gd name="T80" fmla="*/ 24716265 w 609"/>
                  <a:gd name="T81" fmla="*/ 25845463 h 580"/>
                  <a:gd name="T82" fmla="*/ 25622062 w 609"/>
                  <a:gd name="T83" fmla="*/ 19318704 h 580"/>
                  <a:gd name="T84" fmla="*/ 25622062 w 609"/>
                  <a:gd name="T85" fmla="*/ 12009021 h 580"/>
                  <a:gd name="T86" fmla="*/ 39339251 w 609"/>
                  <a:gd name="T87" fmla="*/ 0 h 580"/>
                  <a:gd name="T88" fmla="*/ 53961878 w 609"/>
                  <a:gd name="T89" fmla="*/ 12009021 h 580"/>
                  <a:gd name="T90" fmla="*/ 53056080 w 609"/>
                  <a:gd name="T91" fmla="*/ 19318704 h 580"/>
                  <a:gd name="T92" fmla="*/ 53961878 w 609"/>
                  <a:gd name="T93" fmla="*/ 25845463 h 580"/>
                  <a:gd name="T94" fmla="*/ 51244484 w 609"/>
                  <a:gd name="T95" fmla="*/ 29500304 h 580"/>
                  <a:gd name="T96" fmla="*/ 47620933 w 609"/>
                  <a:gd name="T97" fmla="*/ 38637768 h 580"/>
                  <a:gd name="T98" fmla="*/ 47620933 w 609"/>
                  <a:gd name="T99" fmla="*/ 46077877 h 580"/>
                  <a:gd name="T100" fmla="*/ 57585069 w 609"/>
                  <a:gd name="T101" fmla="*/ 49733080 h 580"/>
                  <a:gd name="T102" fmla="*/ 62243920 w 609"/>
                  <a:gd name="T103" fmla="*/ 51690927 h 580"/>
                  <a:gd name="T104" fmla="*/ 58491226 w 609"/>
                  <a:gd name="T105" fmla="*/ 57173188 h 5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9" h="580">
                    <a:moveTo>
                      <a:pt x="608" y="551"/>
                    </a:moveTo>
                    <a:lnTo>
                      <a:pt x="608" y="551"/>
                    </a:lnTo>
                    <a:cubicBezTo>
                      <a:pt x="608" y="572"/>
                      <a:pt x="594" y="579"/>
                      <a:pt x="580" y="579"/>
                    </a:cubicBezTo>
                    <a:cubicBezTo>
                      <a:pt x="558" y="579"/>
                      <a:pt x="558" y="579"/>
                      <a:pt x="558" y="579"/>
                    </a:cubicBezTo>
                    <a:cubicBezTo>
                      <a:pt x="565" y="572"/>
                      <a:pt x="565" y="565"/>
                      <a:pt x="565" y="551"/>
                    </a:cubicBezTo>
                    <a:cubicBezTo>
                      <a:pt x="580" y="551"/>
                      <a:pt x="594" y="551"/>
                      <a:pt x="608" y="537"/>
                    </a:cubicBezTo>
                    <a:cubicBezTo>
                      <a:pt x="608" y="551"/>
                      <a:pt x="608" y="551"/>
                      <a:pt x="608" y="551"/>
                    </a:cubicBezTo>
                    <a:close/>
                    <a:moveTo>
                      <a:pt x="565" y="523"/>
                    </a:moveTo>
                    <a:lnTo>
                      <a:pt x="565" y="523"/>
                    </a:lnTo>
                    <a:cubicBezTo>
                      <a:pt x="537" y="523"/>
                      <a:pt x="537" y="523"/>
                      <a:pt x="537" y="523"/>
                    </a:cubicBezTo>
                    <a:cubicBezTo>
                      <a:pt x="537" y="551"/>
                      <a:pt x="537" y="551"/>
                      <a:pt x="537" y="551"/>
                    </a:cubicBezTo>
                    <a:cubicBezTo>
                      <a:pt x="537" y="572"/>
                      <a:pt x="530" y="579"/>
                      <a:pt x="509" y="579"/>
                    </a:cubicBezTo>
                    <a:cubicBezTo>
                      <a:pt x="495" y="579"/>
                      <a:pt x="481" y="572"/>
                      <a:pt x="481" y="551"/>
                    </a:cubicBezTo>
                    <a:cubicBezTo>
                      <a:pt x="481" y="523"/>
                      <a:pt x="481" y="523"/>
                      <a:pt x="481" y="523"/>
                    </a:cubicBezTo>
                    <a:cubicBezTo>
                      <a:pt x="452" y="523"/>
                      <a:pt x="452" y="523"/>
                      <a:pt x="452" y="523"/>
                    </a:cubicBezTo>
                    <a:cubicBezTo>
                      <a:pt x="438" y="523"/>
                      <a:pt x="424" y="516"/>
                      <a:pt x="424" y="494"/>
                    </a:cubicBezTo>
                    <a:cubicBezTo>
                      <a:pt x="424" y="480"/>
                      <a:pt x="438" y="466"/>
                      <a:pt x="452" y="466"/>
                    </a:cubicBezTo>
                    <a:cubicBezTo>
                      <a:pt x="481" y="466"/>
                      <a:pt x="481" y="466"/>
                      <a:pt x="481" y="466"/>
                    </a:cubicBezTo>
                    <a:cubicBezTo>
                      <a:pt x="481" y="438"/>
                      <a:pt x="481" y="438"/>
                      <a:pt x="481" y="438"/>
                    </a:cubicBezTo>
                    <a:cubicBezTo>
                      <a:pt x="481" y="424"/>
                      <a:pt x="495" y="410"/>
                      <a:pt x="509" y="410"/>
                    </a:cubicBezTo>
                    <a:cubicBezTo>
                      <a:pt x="530" y="410"/>
                      <a:pt x="537" y="424"/>
                      <a:pt x="537" y="438"/>
                    </a:cubicBezTo>
                    <a:cubicBezTo>
                      <a:pt x="537" y="466"/>
                      <a:pt x="537" y="466"/>
                      <a:pt x="537" y="466"/>
                    </a:cubicBezTo>
                    <a:cubicBezTo>
                      <a:pt x="565" y="466"/>
                      <a:pt x="565" y="466"/>
                      <a:pt x="565" y="466"/>
                    </a:cubicBezTo>
                    <a:cubicBezTo>
                      <a:pt x="587" y="466"/>
                      <a:pt x="594" y="480"/>
                      <a:pt x="594" y="494"/>
                    </a:cubicBezTo>
                    <a:cubicBezTo>
                      <a:pt x="594" y="516"/>
                      <a:pt x="587" y="523"/>
                      <a:pt x="565" y="523"/>
                    </a:cubicBezTo>
                    <a:close/>
                    <a:moveTo>
                      <a:pt x="452" y="438"/>
                    </a:moveTo>
                    <a:lnTo>
                      <a:pt x="452" y="438"/>
                    </a:lnTo>
                    <a:cubicBezTo>
                      <a:pt x="424" y="438"/>
                      <a:pt x="396" y="466"/>
                      <a:pt x="396" y="494"/>
                    </a:cubicBezTo>
                    <a:cubicBezTo>
                      <a:pt x="396" y="530"/>
                      <a:pt x="424" y="551"/>
                      <a:pt x="452" y="551"/>
                    </a:cubicBezTo>
                    <a:cubicBezTo>
                      <a:pt x="452" y="565"/>
                      <a:pt x="459" y="572"/>
                      <a:pt x="459" y="579"/>
                    </a:cubicBezTo>
                    <a:cubicBezTo>
                      <a:pt x="28" y="579"/>
                      <a:pt x="28" y="579"/>
                      <a:pt x="28" y="579"/>
                    </a:cubicBezTo>
                    <a:cubicBezTo>
                      <a:pt x="14" y="579"/>
                      <a:pt x="0" y="572"/>
                      <a:pt x="0" y="551"/>
                    </a:cubicBezTo>
                    <a:cubicBezTo>
                      <a:pt x="0" y="551"/>
                      <a:pt x="0" y="452"/>
                      <a:pt x="78" y="410"/>
                    </a:cubicBezTo>
                    <a:cubicBezTo>
                      <a:pt x="127" y="388"/>
                      <a:pt x="106" y="410"/>
                      <a:pt x="163" y="381"/>
                    </a:cubicBezTo>
                    <a:cubicBezTo>
                      <a:pt x="226" y="360"/>
                      <a:pt x="240" y="353"/>
                      <a:pt x="240" y="353"/>
                    </a:cubicBezTo>
                    <a:cubicBezTo>
                      <a:pt x="240" y="296"/>
                      <a:pt x="240" y="296"/>
                      <a:pt x="240" y="296"/>
                    </a:cubicBezTo>
                    <a:cubicBezTo>
                      <a:pt x="240" y="296"/>
                      <a:pt x="219" y="275"/>
                      <a:pt x="212" y="226"/>
                    </a:cubicBezTo>
                    <a:cubicBezTo>
                      <a:pt x="198" y="233"/>
                      <a:pt x="191" y="212"/>
                      <a:pt x="191" y="198"/>
                    </a:cubicBezTo>
                    <a:cubicBezTo>
                      <a:pt x="191" y="183"/>
                      <a:pt x="184" y="148"/>
                      <a:pt x="198" y="148"/>
                    </a:cubicBezTo>
                    <a:cubicBezTo>
                      <a:pt x="198" y="127"/>
                      <a:pt x="191" y="99"/>
                      <a:pt x="198" y="92"/>
                    </a:cubicBezTo>
                    <a:cubicBezTo>
                      <a:pt x="198" y="49"/>
                      <a:pt x="240"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5" y="381"/>
                    </a:cubicBezTo>
                    <a:cubicBezTo>
                      <a:pt x="459" y="388"/>
                      <a:pt x="467" y="396"/>
                      <a:pt x="481" y="396"/>
                    </a:cubicBezTo>
                    <a:cubicBezTo>
                      <a:pt x="467" y="403"/>
                      <a:pt x="452" y="424"/>
                      <a:pt x="452"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7" name="Freeform 96"/>
              <p:cNvSpPr>
                <a:spLocks noChangeArrowheads="1"/>
              </p:cNvSpPr>
              <p:nvPr/>
            </p:nvSpPr>
            <p:spPr bwMode="auto">
              <a:xfrm>
                <a:off x="772320" y="2365374"/>
                <a:ext cx="217488" cy="20955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grpFill/>
              <a:ln>
                <a:noFill/>
              </a:ln>
              <a:extLst/>
            </p:spPr>
            <p:txBody>
              <a:bodyPr wrap="none" lIns="45708" tIns="22854" rIns="45708" bIns="22854" anchor="ctr"/>
              <a:lstStyle/>
              <a:p>
                <a:endParaRPr lang="en-US" sz="3199">
                  <a:latin typeface="Roboto Light"/>
                </a:endParaRPr>
              </a:p>
            </p:txBody>
          </p:sp>
          <p:sp>
            <p:nvSpPr>
              <p:cNvPr id="148" name="Freeform 97"/>
              <p:cNvSpPr>
                <a:spLocks noChangeArrowheads="1"/>
              </p:cNvSpPr>
              <p:nvPr/>
            </p:nvSpPr>
            <p:spPr bwMode="auto">
              <a:xfrm>
                <a:off x="4952207" y="1993899"/>
                <a:ext cx="217487" cy="190500"/>
              </a:xfrm>
              <a:custGeom>
                <a:avLst/>
                <a:gdLst>
                  <a:gd name="T0" fmla="*/ 56253627 w 602"/>
                  <a:gd name="T1" fmla="*/ 0 h 531"/>
                  <a:gd name="T2" fmla="*/ 56253627 w 602"/>
                  <a:gd name="T3" fmla="*/ 0 h 531"/>
                  <a:gd name="T4" fmla="*/ 41504973 w 602"/>
                  <a:gd name="T5" fmla="*/ 6306590 h 531"/>
                  <a:gd name="T6" fmla="*/ 41504973 w 602"/>
                  <a:gd name="T7" fmla="*/ 6306590 h 531"/>
                  <a:gd name="T8" fmla="*/ 41504973 w 602"/>
                  <a:gd name="T9" fmla="*/ 6306590 h 531"/>
                  <a:gd name="T10" fmla="*/ 38763987 w 602"/>
                  <a:gd name="T11" fmla="*/ 9009466 h 531"/>
                  <a:gd name="T12" fmla="*/ 36937024 w 602"/>
                  <a:gd name="T13" fmla="*/ 6306590 h 531"/>
                  <a:gd name="T14" fmla="*/ 36937024 w 602"/>
                  <a:gd name="T15" fmla="*/ 6306590 h 531"/>
                  <a:gd name="T16" fmla="*/ 36937024 w 602"/>
                  <a:gd name="T17" fmla="*/ 6306590 h 531"/>
                  <a:gd name="T18" fmla="*/ 36937024 w 602"/>
                  <a:gd name="T19" fmla="*/ 6306590 h 531"/>
                  <a:gd name="T20" fmla="*/ 22188371 w 602"/>
                  <a:gd name="T21" fmla="*/ 0 h 531"/>
                  <a:gd name="T22" fmla="*/ 6526055 w 602"/>
                  <a:gd name="T23" fmla="*/ 6306590 h 531"/>
                  <a:gd name="T24" fmla="*/ 0 w 602"/>
                  <a:gd name="T25" fmla="*/ 21751441 h 531"/>
                  <a:gd name="T26" fmla="*/ 6526055 w 602"/>
                  <a:gd name="T27" fmla="*/ 37325085 h 531"/>
                  <a:gd name="T28" fmla="*/ 36023362 w 602"/>
                  <a:gd name="T29" fmla="*/ 66412749 h 531"/>
                  <a:gd name="T30" fmla="*/ 38763987 w 602"/>
                  <a:gd name="T31" fmla="*/ 68214427 h 531"/>
                  <a:gd name="T32" fmla="*/ 42418636 w 602"/>
                  <a:gd name="T33" fmla="*/ 66412749 h 531"/>
                  <a:gd name="T34" fmla="*/ 71915942 w 602"/>
                  <a:gd name="T35" fmla="*/ 37325085 h 531"/>
                  <a:gd name="T36" fmla="*/ 78441997 w 602"/>
                  <a:gd name="T37" fmla="*/ 21751441 h 531"/>
                  <a:gd name="T38" fmla="*/ 71915942 w 602"/>
                  <a:gd name="T39" fmla="*/ 6306590 h 531"/>
                  <a:gd name="T40" fmla="*/ 56253627 w 602"/>
                  <a:gd name="T41" fmla="*/ 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02" h="531">
                    <a:moveTo>
                      <a:pt x="431" y="0"/>
                    </a:moveTo>
                    <a:lnTo>
                      <a:pt x="431" y="0"/>
                    </a:lnTo>
                    <a:cubicBezTo>
                      <a:pt x="389" y="0"/>
                      <a:pt x="346" y="21"/>
                      <a:pt x="318" y="49"/>
                    </a:cubicBezTo>
                    <a:cubicBezTo>
                      <a:pt x="297" y="70"/>
                      <a:pt x="297" y="70"/>
                      <a:pt x="297" y="70"/>
                    </a:cubicBezTo>
                    <a:cubicBezTo>
                      <a:pt x="283" y="49"/>
                      <a:pt x="283" y="49"/>
                      <a:pt x="283" y="49"/>
                    </a:cubicBezTo>
                    <a:cubicBezTo>
                      <a:pt x="248" y="21"/>
                      <a:pt x="212" y="0"/>
                      <a:pt x="170" y="0"/>
                    </a:cubicBezTo>
                    <a:cubicBezTo>
                      <a:pt x="120" y="0"/>
                      <a:pt x="78" y="21"/>
                      <a:pt x="50" y="49"/>
                    </a:cubicBezTo>
                    <a:cubicBezTo>
                      <a:pt x="14" y="84"/>
                      <a:pt x="0" y="127"/>
                      <a:pt x="0" y="169"/>
                    </a:cubicBezTo>
                    <a:cubicBezTo>
                      <a:pt x="0" y="219"/>
                      <a:pt x="14" y="261"/>
                      <a:pt x="50" y="290"/>
                    </a:cubicBezTo>
                    <a:cubicBezTo>
                      <a:pt x="276" y="516"/>
                      <a:pt x="276" y="516"/>
                      <a:pt x="276" y="516"/>
                    </a:cubicBezTo>
                    <a:cubicBezTo>
                      <a:pt x="283" y="523"/>
                      <a:pt x="290" y="530"/>
                      <a:pt x="297" y="530"/>
                    </a:cubicBezTo>
                    <a:cubicBezTo>
                      <a:pt x="311" y="530"/>
                      <a:pt x="318" y="523"/>
                      <a:pt x="325" y="516"/>
                    </a:cubicBezTo>
                    <a:cubicBezTo>
                      <a:pt x="551" y="290"/>
                      <a:pt x="551" y="290"/>
                      <a:pt x="551" y="290"/>
                    </a:cubicBezTo>
                    <a:cubicBezTo>
                      <a:pt x="587" y="261"/>
                      <a:pt x="601" y="219"/>
                      <a:pt x="601" y="169"/>
                    </a:cubicBezTo>
                    <a:cubicBezTo>
                      <a:pt x="601" y="127"/>
                      <a:pt x="587" y="84"/>
                      <a:pt x="551" y="49"/>
                    </a:cubicBezTo>
                    <a:cubicBezTo>
                      <a:pt x="516" y="21"/>
                      <a:pt x="474" y="0"/>
                      <a:pt x="431" y="0"/>
                    </a:cubicBezTo>
                  </a:path>
                </a:pathLst>
              </a:custGeom>
              <a:grpFill/>
              <a:ln>
                <a:noFill/>
              </a:ln>
              <a:extLst/>
            </p:spPr>
            <p:txBody>
              <a:bodyPr wrap="none" lIns="45708" tIns="22854" rIns="45708" bIns="22854" anchor="ctr"/>
              <a:lstStyle/>
              <a:p>
                <a:endParaRPr lang="en-US" sz="3199">
                  <a:latin typeface="Roboto Light"/>
                </a:endParaRPr>
              </a:p>
            </p:txBody>
          </p:sp>
          <p:sp>
            <p:nvSpPr>
              <p:cNvPr id="149" name="Freeform 98"/>
              <p:cNvSpPr>
                <a:spLocks noChangeArrowheads="1"/>
              </p:cNvSpPr>
              <p:nvPr/>
            </p:nvSpPr>
            <p:spPr bwMode="auto">
              <a:xfrm>
                <a:off x="4577557" y="1992312"/>
                <a:ext cx="211137" cy="196850"/>
              </a:xfrm>
              <a:custGeom>
                <a:avLst/>
                <a:gdLst>
                  <a:gd name="T0" fmla="*/ 65628418 w 588"/>
                  <a:gd name="T1" fmla="*/ 20221371 h 545"/>
                  <a:gd name="T2" fmla="*/ 53766324 w 588"/>
                  <a:gd name="T3" fmla="*/ 36789640 h 545"/>
                  <a:gd name="T4" fmla="*/ 46546013 w 588"/>
                  <a:gd name="T5" fmla="*/ 10045490 h 545"/>
                  <a:gd name="T6" fmla="*/ 26431982 w 588"/>
                  <a:gd name="T7" fmla="*/ 61707599 h 545"/>
                  <a:gd name="T8" fmla="*/ 40099153 w 588"/>
                  <a:gd name="T9" fmla="*/ 55315211 h 545"/>
                  <a:gd name="T10" fmla="*/ 24626905 w 588"/>
                  <a:gd name="T11" fmla="*/ 70970385 h 545"/>
                  <a:gd name="T12" fmla="*/ 22821827 w 588"/>
                  <a:gd name="T13" fmla="*/ 70970385 h 545"/>
                  <a:gd name="T14" fmla="*/ 1805078 w 588"/>
                  <a:gd name="T15" fmla="*/ 56228306 h 545"/>
                  <a:gd name="T16" fmla="*/ 0 w 588"/>
                  <a:gd name="T17" fmla="*/ 3652741 h 545"/>
                  <a:gd name="T18" fmla="*/ 5544142 w 588"/>
                  <a:gd name="T19" fmla="*/ 913095 h 545"/>
                  <a:gd name="T20" fmla="*/ 23724186 w 588"/>
                  <a:gd name="T21" fmla="*/ 13828622 h 545"/>
                  <a:gd name="T22" fmla="*/ 48351091 w 588"/>
                  <a:gd name="T23" fmla="*/ 0 h 545"/>
                  <a:gd name="T24" fmla="*/ 51961247 w 588"/>
                  <a:gd name="T25" fmla="*/ 913095 h 545"/>
                  <a:gd name="T26" fmla="*/ 71043651 w 588"/>
                  <a:gd name="T27" fmla="*/ 15655173 h 545"/>
                  <a:gd name="T28" fmla="*/ 71043651 w 588"/>
                  <a:gd name="T29" fmla="*/ 15655173 h 545"/>
                  <a:gd name="T30" fmla="*/ 72977637 w 588"/>
                  <a:gd name="T31" fmla="*/ 18394820 h 545"/>
                  <a:gd name="T32" fmla="*/ 65628418 w 588"/>
                  <a:gd name="T33" fmla="*/ 36789640 h 545"/>
                  <a:gd name="T34" fmla="*/ 19082404 w 588"/>
                  <a:gd name="T35" fmla="*/ 20221371 h 545"/>
                  <a:gd name="T36" fmla="*/ 7349219 w 588"/>
                  <a:gd name="T37" fmla="*/ 10958585 h 545"/>
                  <a:gd name="T38" fmla="*/ 19082404 w 588"/>
                  <a:gd name="T39" fmla="*/ 59881048 h 545"/>
                  <a:gd name="T40" fmla="*/ 59181557 w 588"/>
                  <a:gd name="T41" fmla="*/ 39660038 h 545"/>
                  <a:gd name="T42" fmla="*/ 75685433 w 588"/>
                  <a:gd name="T43" fmla="*/ 55315211 h 545"/>
                  <a:gd name="T44" fmla="*/ 43709309 w 588"/>
                  <a:gd name="T45" fmla="*/ 55315211 h 545"/>
                  <a:gd name="T46" fmla="*/ 51961247 w 588"/>
                  <a:gd name="T47" fmla="*/ 58054858 h 545"/>
                  <a:gd name="T48" fmla="*/ 51058528 w 588"/>
                  <a:gd name="T49" fmla="*/ 59881048 h 545"/>
                  <a:gd name="T50" fmla="*/ 57376480 w 588"/>
                  <a:gd name="T51" fmla="*/ 62620694 h 545"/>
                  <a:gd name="T52" fmla="*/ 62018262 w 588"/>
                  <a:gd name="T53" fmla="*/ 62620694 h 545"/>
                  <a:gd name="T54" fmla="*/ 68336214 w 588"/>
                  <a:gd name="T55" fmla="*/ 59881048 h 545"/>
                  <a:gd name="T56" fmla="*/ 64725699 w 588"/>
                  <a:gd name="T57" fmla="*/ 55315211 h 545"/>
                  <a:gd name="T58" fmla="*/ 68336214 w 588"/>
                  <a:gd name="T59" fmla="*/ 50618623 h 545"/>
                  <a:gd name="T60" fmla="*/ 62018262 w 588"/>
                  <a:gd name="T61" fmla="*/ 47878977 h 545"/>
                  <a:gd name="T62" fmla="*/ 57376480 w 588"/>
                  <a:gd name="T63" fmla="*/ 47878977 h 545"/>
                  <a:gd name="T64" fmla="*/ 51058528 w 588"/>
                  <a:gd name="T65" fmla="*/ 50618623 h 545"/>
                  <a:gd name="T66" fmla="*/ 54668684 w 588"/>
                  <a:gd name="T67" fmla="*/ 55315211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8" h="545">
                    <a:moveTo>
                      <a:pt x="509" y="155"/>
                    </a:moveTo>
                    <a:lnTo>
                      <a:pt x="509" y="155"/>
                    </a:lnTo>
                    <a:cubicBezTo>
                      <a:pt x="417" y="84"/>
                      <a:pt x="417" y="84"/>
                      <a:pt x="417" y="84"/>
                    </a:cubicBezTo>
                    <a:cubicBezTo>
                      <a:pt x="417" y="282"/>
                      <a:pt x="417" y="282"/>
                      <a:pt x="417" y="282"/>
                    </a:cubicBezTo>
                    <a:cubicBezTo>
                      <a:pt x="396" y="289"/>
                      <a:pt x="375" y="297"/>
                      <a:pt x="361" y="318"/>
                    </a:cubicBezTo>
                    <a:cubicBezTo>
                      <a:pt x="361" y="77"/>
                      <a:pt x="361" y="77"/>
                      <a:pt x="361"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7" y="544"/>
                    </a:cubicBezTo>
                    <a:cubicBezTo>
                      <a:pt x="170" y="544"/>
                      <a:pt x="170" y="544"/>
                      <a:pt x="163"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3" y="0"/>
                      <a:pt x="43" y="7"/>
                    </a:cubicBezTo>
                    <a:cubicBezTo>
                      <a:pt x="184" y="106"/>
                      <a:pt x="184" y="106"/>
                      <a:pt x="184" y="106"/>
                    </a:cubicBezTo>
                    <a:cubicBezTo>
                      <a:pt x="375" y="0"/>
                      <a:pt x="375" y="0"/>
                      <a:pt x="375" y="0"/>
                    </a:cubicBezTo>
                    <a:cubicBezTo>
                      <a:pt x="375" y="0"/>
                      <a:pt x="382" y="0"/>
                      <a:pt x="389" y="0"/>
                    </a:cubicBezTo>
                    <a:cubicBezTo>
                      <a:pt x="396" y="0"/>
                      <a:pt x="396" y="0"/>
                      <a:pt x="403" y="7"/>
                    </a:cubicBezTo>
                    <a:cubicBezTo>
                      <a:pt x="551" y="120"/>
                      <a:pt x="551" y="120"/>
                      <a:pt x="551" y="120"/>
                    </a:cubicBezTo>
                    <a:cubicBezTo>
                      <a:pt x="558" y="127"/>
                      <a:pt x="566" y="134"/>
                      <a:pt x="566" y="141"/>
                    </a:cubicBezTo>
                    <a:cubicBezTo>
                      <a:pt x="566" y="318"/>
                      <a:pt x="566" y="318"/>
                      <a:pt x="566" y="318"/>
                    </a:cubicBezTo>
                    <a:cubicBezTo>
                      <a:pt x="551"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7" y="353"/>
                      <a:pt x="587" y="424"/>
                    </a:cubicBezTo>
                    <a:cubicBezTo>
                      <a:pt x="587" y="495"/>
                      <a:pt x="530" y="544"/>
                      <a:pt x="459" y="544"/>
                    </a:cubicBezTo>
                    <a:cubicBezTo>
                      <a:pt x="396" y="544"/>
                      <a:pt x="339" y="495"/>
                      <a:pt x="339" y="424"/>
                    </a:cubicBezTo>
                    <a:cubicBezTo>
                      <a:pt x="339" y="353"/>
                      <a:pt x="396" y="304"/>
                      <a:pt x="459" y="304"/>
                    </a:cubicBezTo>
                    <a:close/>
                    <a:moveTo>
                      <a:pt x="403" y="445"/>
                    </a:moveTo>
                    <a:lnTo>
                      <a:pt x="403" y="445"/>
                    </a:lnTo>
                    <a:cubicBezTo>
                      <a:pt x="396" y="445"/>
                      <a:pt x="396" y="452"/>
                      <a:pt x="396" y="459"/>
                    </a:cubicBezTo>
                    <a:cubicBezTo>
                      <a:pt x="396" y="480"/>
                      <a:pt x="410" y="487"/>
                      <a:pt x="424" y="487"/>
                    </a:cubicBezTo>
                    <a:cubicBezTo>
                      <a:pt x="431" y="487"/>
                      <a:pt x="438" y="487"/>
                      <a:pt x="445" y="480"/>
                    </a:cubicBezTo>
                    <a:cubicBezTo>
                      <a:pt x="459" y="466"/>
                      <a:pt x="459" y="466"/>
                      <a:pt x="459" y="466"/>
                    </a:cubicBezTo>
                    <a:cubicBezTo>
                      <a:pt x="481" y="480"/>
                      <a:pt x="481" y="480"/>
                      <a:pt x="481" y="480"/>
                    </a:cubicBezTo>
                    <a:cubicBezTo>
                      <a:pt x="488" y="487"/>
                      <a:pt x="495" y="487"/>
                      <a:pt x="502" y="487"/>
                    </a:cubicBezTo>
                    <a:cubicBezTo>
                      <a:pt x="516" y="487"/>
                      <a:pt x="530" y="480"/>
                      <a:pt x="530" y="459"/>
                    </a:cubicBezTo>
                    <a:cubicBezTo>
                      <a:pt x="530" y="452"/>
                      <a:pt x="523" y="445"/>
                      <a:pt x="516" y="445"/>
                    </a:cubicBezTo>
                    <a:cubicBezTo>
                      <a:pt x="502" y="424"/>
                      <a:pt x="502" y="424"/>
                      <a:pt x="502" y="424"/>
                    </a:cubicBezTo>
                    <a:cubicBezTo>
                      <a:pt x="516" y="402"/>
                      <a:pt x="516" y="402"/>
                      <a:pt x="516" y="402"/>
                    </a:cubicBezTo>
                    <a:cubicBezTo>
                      <a:pt x="523" y="402"/>
                      <a:pt x="530" y="395"/>
                      <a:pt x="530" y="388"/>
                    </a:cubicBezTo>
                    <a:cubicBezTo>
                      <a:pt x="530" y="367"/>
                      <a:pt x="516" y="360"/>
                      <a:pt x="502" y="360"/>
                    </a:cubicBezTo>
                    <a:cubicBezTo>
                      <a:pt x="495" y="360"/>
                      <a:pt x="488" y="360"/>
                      <a:pt x="481" y="367"/>
                    </a:cubicBezTo>
                    <a:cubicBezTo>
                      <a:pt x="459" y="381"/>
                      <a:pt x="459" y="381"/>
                      <a:pt x="459" y="381"/>
                    </a:cubicBezTo>
                    <a:cubicBezTo>
                      <a:pt x="445" y="367"/>
                      <a:pt x="445" y="367"/>
                      <a:pt x="445" y="367"/>
                    </a:cubicBezTo>
                    <a:cubicBezTo>
                      <a:pt x="438" y="360"/>
                      <a:pt x="431" y="360"/>
                      <a:pt x="424" y="360"/>
                    </a:cubicBezTo>
                    <a:cubicBezTo>
                      <a:pt x="410" y="360"/>
                      <a:pt x="396" y="367"/>
                      <a:pt x="396" y="388"/>
                    </a:cubicBezTo>
                    <a:cubicBezTo>
                      <a:pt x="396" y="395"/>
                      <a:pt x="396" y="402"/>
                      <a:pt x="403" y="402"/>
                    </a:cubicBezTo>
                    <a:cubicBezTo>
                      <a:pt x="424" y="424"/>
                      <a:pt x="424" y="424"/>
                      <a:pt x="424" y="424"/>
                    </a:cubicBezTo>
                    <a:lnTo>
                      <a:pt x="403" y="445"/>
                    </a:lnTo>
                    <a:close/>
                  </a:path>
                </a:pathLst>
              </a:custGeom>
              <a:grpFill/>
              <a:ln>
                <a:noFill/>
              </a:ln>
              <a:extLst/>
            </p:spPr>
            <p:txBody>
              <a:bodyPr wrap="none" lIns="45708" tIns="22854" rIns="45708" bIns="22854" anchor="ctr"/>
              <a:lstStyle/>
              <a:p>
                <a:endParaRPr lang="en-US" sz="3199">
                  <a:latin typeface="Roboto Light"/>
                </a:endParaRPr>
              </a:p>
            </p:txBody>
          </p:sp>
          <p:sp>
            <p:nvSpPr>
              <p:cNvPr id="150" name="Freeform 99"/>
              <p:cNvSpPr>
                <a:spLocks noChangeArrowheads="1"/>
              </p:cNvSpPr>
              <p:nvPr/>
            </p:nvSpPr>
            <p:spPr bwMode="auto">
              <a:xfrm>
                <a:off x="4198144" y="1992312"/>
                <a:ext cx="209550" cy="196850"/>
              </a:xfrm>
              <a:custGeom>
                <a:avLst/>
                <a:gdLst>
                  <a:gd name="T0" fmla="*/ 66212751 w 581"/>
                  <a:gd name="T1" fmla="*/ 20221371 h 545"/>
                  <a:gd name="T2" fmla="*/ 66212751 w 581"/>
                  <a:gd name="T3" fmla="*/ 20221371 h 545"/>
                  <a:gd name="T4" fmla="*/ 53334262 w 581"/>
                  <a:gd name="T5" fmla="*/ 10958585 h 545"/>
                  <a:gd name="T6" fmla="*/ 53334262 w 581"/>
                  <a:gd name="T7" fmla="*/ 36789640 h 545"/>
                  <a:gd name="T8" fmla="*/ 45919582 w 581"/>
                  <a:gd name="T9" fmla="*/ 41486228 h 545"/>
                  <a:gd name="T10" fmla="*/ 45919582 w 581"/>
                  <a:gd name="T11" fmla="*/ 10045490 h 545"/>
                  <a:gd name="T12" fmla="*/ 26667311 w 581"/>
                  <a:gd name="T13" fmla="*/ 20221371 h 545"/>
                  <a:gd name="T14" fmla="*/ 26667311 w 581"/>
                  <a:gd name="T15" fmla="*/ 61707599 h 545"/>
                  <a:gd name="T16" fmla="*/ 40456134 w 581"/>
                  <a:gd name="T17" fmla="*/ 54401755 h 545"/>
                  <a:gd name="T18" fmla="*/ 40456134 w 581"/>
                  <a:gd name="T19" fmla="*/ 55315211 h 545"/>
                  <a:gd name="T20" fmla="*/ 41366468 w 581"/>
                  <a:gd name="T21" fmla="*/ 61707599 h 545"/>
                  <a:gd name="T22" fmla="*/ 24845922 w 581"/>
                  <a:gd name="T23" fmla="*/ 70970385 h 545"/>
                  <a:gd name="T24" fmla="*/ 24845922 w 581"/>
                  <a:gd name="T25" fmla="*/ 70970385 h 545"/>
                  <a:gd name="T26" fmla="*/ 23024892 w 581"/>
                  <a:gd name="T27" fmla="*/ 70970385 h 545"/>
                  <a:gd name="T28" fmla="*/ 21203502 w 581"/>
                  <a:gd name="T29" fmla="*/ 70970385 h 545"/>
                  <a:gd name="T30" fmla="*/ 910695 w 581"/>
                  <a:gd name="T31" fmla="*/ 56228306 h 545"/>
                  <a:gd name="T32" fmla="*/ 0 w 581"/>
                  <a:gd name="T33" fmla="*/ 52444813 h 545"/>
                  <a:gd name="T34" fmla="*/ 0 w 581"/>
                  <a:gd name="T35" fmla="*/ 3652741 h 545"/>
                  <a:gd name="T36" fmla="*/ 3642419 w 581"/>
                  <a:gd name="T37" fmla="*/ 0 h 545"/>
                  <a:gd name="T38" fmla="*/ 5463448 w 581"/>
                  <a:gd name="T39" fmla="*/ 913095 h 545"/>
                  <a:gd name="T40" fmla="*/ 5463448 w 581"/>
                  <a:gd name="T41" fmla="*/ 913095 h 545"/>
                  <a:gd name="T42" fmla="*/ 23024892 w 581"/>
                  <a:gd name="T43" fmla="*/ 13828622 h 545"/>
                  <a:gd name="T44" fmla="*/ 48781509 w 581"/>
                  <a:gd name="T45" fmla="*/ 0 h 545"/>
                  <a:gd name="T46" fmla="*/ 48781509 w 581"/>
                  <a:gd name="T47" fmla="*/ 0 h 545"/>
                  <a:gd name="T48" fmla="*/ 49691843 w 581"/>
                  <a:gd name="T49" fmla="*/ 0 h 545"/>
                  <a:gd name="T50" fmla="*/ 52423928 w 581"/>
                  <a:gd name="T51" fmla="*/ 913095 h 545"/>
                  <a:gd name="T52" fmla="*/ 52423928 w 581"/>
                  <a:gd name="T53" fmla="*/ 913095 h 545"/>
                  <a:gd name="T54" fmla="*/ 71676199 w 581"/>
                  <a:gd name="T55" fmla="*/ 15655173 h 545"/>
                  <a:gd name="T56" fmla="*/ 71676199 w 581"/>
                  <a:gd name="T57" fmla="*/ 15655173 h 545"/>
                  <a:gd name="T58" fmla="*/ 71676199 w 581"/>
                  <a:gd name="T59" fmla="*/ 15655173 h 545"/>
                  <a:gd name="T60" fmla="*/ 71676199 w 581"/>
                  <a:gd name="T61" fmla="*/ 15655173 h 545"/>
                  <a:gd name="T62" fmla="*/ 73497228 w 581"/>
                  <a:gd name="T63" fmla="*/ 18394820 h 545"/>
                  <a:gd name="T64" fmla="*/ 73497228 w 581"/>
                  <a:gd name="T65" fmla="*/ 41486228 h 545"/>
                  <a:gd name="T66" fmla="*/ 66212751 w 581"/>
                  <a:gd name="T67" fmla="*/ 36789640 h 545"/>
                  <a:gd name="T68" fmla="*/ 66212751 w 581"/>
                  <a:gd name="T69" fmla="*/ 20221371 h 545"/>
                  <a:gd name="T70" fmla="*/ 19252271 w 581"/>
                  <a:gd name="T71" fmla="*/ 20221371 h 545"/>
                  <a:gd name="T72" fmla="*/ 19252271 w 581"/>
                  <a:gd name="T73" fmla="*/ 20221371 h 545"/>
                  <a:gd name="T74" fmla="*/ 7414680 w 581"/>
                  <a:gd name="T75" fmla="*/ 10958585 h 545"/>
                  <a:gd name="T76" fmla="*/ 7414680 w 581"/>
                  <a:gd name="T77" fmla="*/ 50618623 h 545"/>
                  <a:gd name="T78" fmla="*/ 19252271 w 581"/>
                  <a:gd name="T79" fmla="*/ 59881048 h 545"/>
                  <a:gd name="T80" fmla="*/ 19252271 w 581"/>
                  <a:gd name="T81" fmla="*/ 20221371 h 545"/>
                  <a:gd name="T82" fmla="*/ 59708405 w 581"/>
                  <a:gd name="T83" fmla="*/ 39660038 h 545"/>
                  <a:gd name="T84" fmla="*/ 59708405 w 581"/>
                  <a:gd name="T85" fmla="*/ 39660038 h 545"/>
                  <a:gd name="T86" fmla="*/ 75448459 w 581"/>
                  <a:gd name="T87" fmla="*/ 55315211 h 545"/>
                  <a:gd name="T88" fmla="*/ 59708405 w 581"/>
                  <a:gd name="T89" fmla="*/ 70970385 h 545"/>
                  <a:gd name="T90" fmla="*/ 44098553 w 581"/>
                  <a:gd name="T91" fmla="*/ 55315211 h 545"/>
                  <a:gd name="T92" fmla="*/ 59708405 w 581"/>
                  <a:gd name="T93" fmla="*/ 39660038 h 545"/>
                  <a:gd name="T94" fmla="*/ 49691843 w 581"/>
                  <a:gd name="T95" fmla="*/ 58967953 h 545"/>
                  <a:gd name="T96" fmla="*/ 49691843 w 581"/>
                  <a:gd name="T97" fmla="*/ 58967953 h 545"/>
                  <a:gd name="T98" fmla="*/ 55155652 w 581"/>
                  <a:gd name="T99" fmla="*/ 63534150 h 545"/>
                  <a:gd name="T100" fmla="*/ 56976681 w 581"/>
                  <a:gd name="T101" fmla="*/ 65491092 h 545"/>
                  <a:gd name="T102" fmla="*/ 59708405 w 581"/>
                  <a:gd name="T103" fmla="*/ 63534150 h 545"/>
                  <a:gd name="T104" fmla="*/ 69854809 w 581"/>
                  <a:gd name="T105" fmla="*/ 54401755 h 545"/>
                  <a:gd name="T106" fmla="*/ 70765504 w 581"/>
                  <a:gd name="T107" fmla="*/ 51531718 h 545"/>
                  <a:gd name="T108" fmla="*/ 67123085 w 581"/>
                  <a:gd name="T109" fmla="*/ 47878977 h 545"/>
                  <a:gd name="T110" fmla="*/ 64391361 w 581"/>
                  <a:gd name="T111" fmla="*/ 48792072 h 545"/>
                  <a:gd name="T112" fmla="*/ 56976681 w 581"/>
                  <a:gd name="T113" fmla="*/ 56228306 h 545"/>
                  <a:gd name="T114" fmla="*/ 55155652 w 581"/>
                  <a:gd name="T115" fmla="*/ 54401755 h 545"/>
                  <a:gd name="T116" fmla="*/ 52423928 w 581"/>
                  <a:gd name="T117" fmla="*/ 52444813 h 545"/>
                  <a:gd name="T118" fmla="*/ 48781509 w 581"/>
                  <a:gd name="T119" fmla="*/ 56228306 h 545"/>
                  <a:gd name="T120" fmla="*/ 49691843 w 581"/>
                  <a:gd name="T121" fmla="*/ 58967953 h 5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1" h="545">
                    <a:moveTo>
                      <a:pt x="509" y="155"/>
                    </a:moveTo>
                    <a:lnTo>
                      <a:pt x="509" y="155"/>
                    </a:lnTo>
                    <a:cubicBezTo>
                      <a:pt x="410" y="84"/>
                      <a:pt x="410" y="84"/>
                      <a:pt x="410" y="84"/>
                    </a:cubicBezTo>
                    <a:cubicBezTo>
                      <a:pt x="410" y="282"/>
                      <a:pt x="410" y="282"/>
                      <a:pt x="410" y="282"/>
                    </a:cubicBezTo>
                    <a:cubicBezTo>
                      <a:pt x="389" y="289"/>
                      <a:pt x="375" y="297"/>
                      <a:pt x="353" y="318"/>
                    </a:cubicBezTo>
                    <a:cubicBezTo>
                      <a:pt x="353" y="77"/>
                      <a:pt x="353" y="77"/>
                      <a:pt x="353"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84" y="544"/>
                      <a:pt x="184" y="544"/>
                      <a:pt x="177" y="544"/>
                    </a:cubicBezTo>
                    <a:cubicBezTo>
                      <a:pt x="170" y="544"/>
                      <a:pt x="163" y="544"/>
                      <a:pt x="163"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7" y="106"/>
                      <a:pt x="177" y="106"/>
                      <a:pt x="177" y="106"/>
                    </a:cubicBezTo>
                    <a:cubicBezTo>
                      <a:pt x="375" y="0"/>
                      <a:pt x="375" y="0"/>
                      <a:pt x="375" y="0"/>
                    </a:cubicBezTo>
                    <a:lnTo>
                      <a:pt x="382" y="0"/>
                    </a:lnTo>
                    <a:cubicBezTo>
                      <a:pt x="389" y="0"/>
                      <a:pt x="396" y="0"/>
                      <a:pt x="403" y="7"/>
                    </a:cubicBezTo>
                    <a:cubicBezTo>
                      <a:pt x="551" y="120"/>
                      <a:pt x="551" y="120"/>
                      <a:pt x="551" y="120"/>
                    </a:cubicBezTo>
                    <a:cubicBezTo>
                      <a:pt x="558" y="127"/>
                      <a:pt x="565" y="134"/>
                      <a:pt x="565" y="141"/>
                    </a:cubicBezTo>
                    <a:cubicBezTo>
                      <a:pt x="565" y="318"/>
                      <a:pt x="565" y="318"/>
                      <a:pt x="565" y="318"/>
                    </a:cubicBezTo>
                    <a:cubicBezTo>
                      <a:pt x="544"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0" y="353"/>
                      <a:pt x="580" y="424"/>
                    </a:cubicBezTo>
                    <a:cubicBezTo>
                      <a:pt x="580" y="495"/>
                      <a:pt x="530" y="544"/>
                      <a:pt x="459" y="544"/>
                    </a:cubicBezTo>
                    <a:cubicBezTo>
                      <a:pt x="389" y="544"/>
                      <a:pt x="339" y="495"/>
                      <a:pt x="339" y="424"/>
                    </a:cubicBezTo>
                    <a:cubicBezTo>
                      <a:pt x="339" y="353"/>
                      <a:pt x="389" y="304"/>
                      <a:pt x="459" y="304"/>
                    </a:cubicBezTo>
                    <a:close/>
                    <a:moveTo>
                      <a:pt x="382" y="452"/>
                    </a:moveTo>
                    <a:lnTo>
                      <a:pt x="382" y="452"/>
                    </a:lnTo>
                    <a:cubicBezTo>
                      <a:pt x="424" y="487"/>
                      <a:pt x="424" y="487"/>
                      <a:pt x="424" y="487"/>
                    </a:cubicBezTo>
                    <a:cubicBezTo>
                      <a:pt x="424" y="495"/>
                      <a:pt x="431" y="502"/>
                      <a:pt x="438" y="502"/>
                    </a:cubicBezTo>
                    <a:cubicBezTo>
                      <a:pt x="445" y="502"/>
                      <a:pt x="452" y="495"/>
                      <a:pt x="459" y="487"/>
                    </a:cubicBezTo>
                    <a:cubicBezTo>
                      <a:pt x="537" y="417"/>
                      <a:pt x="537" y="417"/>
                      <a:pt x="537" y="417"/>
                    </a:cubicBezTo>
                    <a:cubicBezTo>
                      <a:pt x="544" y="410"/>
                      <a:pt x="544" y="402"/>
                      <a:pt x="544" y="395"/>
                    </a:cubicBezTo>
                    <a:cubicBezTo>
                      <a:pt x="544" y="381"/>
                      <a:pt x="530" y="367"/>
                      <a:pt x="516" y="367"/>
                    </a:cubicBezTo>
                    <a:cubicBezTo>
                      <a:pt x="509" y="367"/>
                      <a:pt x="502" y="367"/>
                      <a:pt x="495" y="374"/>
                    </a:cubicBezTo>
                    <a:cubicBezTo>
                      <a:pt x="438" y="431"/>
                      <a:pt x="438" y="431"/>
                      <a:pt x="438" y="431"/>
                    </a:cubicBezTo>
                    <a:cubicBezTo>
                      <a:pt x="424" y="417"/>
                      <a:pt x="424" y="417"/>
                      <a:pt x="424" y="417"/>
                    </a:cubicBezTo>
                    <a:cubicBezTo>
                      <a:pt x="417" y="410"/>
                      <a:pt x="410" y="402"/>
                      <a:pt x="403" y="402"/>
                    </a:cubicBezTo>
                    <a:cubicBezTo>
                      <a:pt x="389" y="402"/>
                      <a:pt x="375" y="417"/>
                      <a:pt x="375" y="431"/>
                    </a:cubicBezTo>
                    <a:cubicBezTo>
                      <a:pt x="375" y="438"/>
                      <a:pt x="375" y="445"/>
                      <a:pt x="382"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1" name="Freeform 100"/>
              <p:cNvSpPr>
                <a:spLocks noChangeArrowheads="1"/>
              </p:cNvSpPr>
              <p:nvPr/>
            </p:nvSpPr>
            <p:spPr bwMode="auto">
              <a:xfrm>
                <a:off x="3817144" y="1992312"/>
                <a:ext cx="211138" cy="196850"/>
              </a:xfrm>
              <a:custGeom>
                <a:avLst/>
                <a:gdLst>
                  <a:gd name="T0" fmla="*/ 65852755 w 587"/>
                  <a:gd name="T1" fmla="*/ 20221371 h 545"/>
                  <a:gd name="T2" fmla="*/ 65852755 w 587"/>
                  <a:gd name="T3" fmla="*/ 20221371 h 545"/>
                  <a:gd name="T4" fmla="*/ 53950255 w 587"/>
                  <a:gd name="T5" fmla="*/ 10958585 h 545"/>
                  <a:gd name="T6" fmla="*/ 53950255 w 587"/>
                  <a:gd name="T7" fmla="*/ 36789640 h 545"/>
                  <a:gd name="T8" fmla="*/ 46575532 w 587"/>
                  <a:gd name="T9" fmla="*/ 41486228 h 545"/>
                  <a:gd name="T10" fmla="*/ 46575532 w 587"/>
                  <a:gd name="T11" fmla="*/ 10045490 h 545"/>
                  <a:gd name="T12" fmla="*/ 27427797 w 587"/>
                  <a:gd name="T13" fmla="*/ 20221371 h 545"/>
                  <a:gd name="T14" fmla="*/ 27427797 w 587"/>
                  <a:gd name="T15" fmla="*/ 61707599 h 545"/>
                  <a:gd name="T16" fmla="*/ 40236356 w 587"/>
                  <a:gd name="T17" fmla="*/ 54401755 h 545"/>
                  <a:gd name="T18" fmla="*/ 40236356 w 587"/>
                  <a:gd name="T19" fmla="*/ 55315211 h 545"/>
                  <a:gd name="T20" fmla="*/ 42047395 w 587"/>
                  <a:gd name="T21" fmla="*/ 61707599 h 545"/>
                  <a:gd name="T22" fmla="*/ 25616758 w 587"/>
                  <a:gd name="T23" fmla="*/ 70970385 h 545"/>
                  <a:gd name="T24" fmla="*/ 25616758 w 587"/>
                  <a:gd name="T25" fmla="*/ 70970385 h 545"/>
                  <a:gd name="T26" fmla="*/ 23805360 w 587"/>
                  <a:gd name="T27" fmla="*/ 70970385 h 545"/>
                  <a:gd name="T28" fmla="*/ 20959133 w 587"/>
                  <a:gd name="T29" fmla="*/ 70970385 h 545"/>
                  <a:gd name="T30" fmla="*/ 1811399 w 587"/>
                  <a:gd name="T31" fmla="*/ 56228306 h 545"/>
                  <a:gd name="T32" fmla="*/ 0 w 587"/>
                  <a:gd name="T33" fmla="*/ 52444813 h 545"/>
                  <a:gd name="T34" fmla="*/ 0 w 587"/>
                  <a:gd name="T35" fmla="*/ 3652741 h 545"/>
                  <a:gd name="T36" fmla="*/ 3622437 w 587"/>
                  <a:gd name="T37" fmla="*/ 0 h 545"/>
                  <a:gd name="T38" fmla="*/ 6339535 w 587"/>
                  <a:gd name="T39" fmla="*/ 913095 h 545"/>
                  <a:gd name="T40" fmla="*/ 6339535 w 587"/>
                  <a:gd name="T41" fmla="*/ 913095 h 545"/>
                  <a:gd name="T42" fmla="*/ 23805360 w 587"/>
                  <a:gd name="T43" fmla="*/ 13828622 h 545"/>
                  <a:gd name="T44" fmla="*/ 48516419 w 587"/>
                  <a:gd name="T45" fmla="*/ 0 h 545"/>
                  <a:gd name="T46" fmla="*/ 48516419 w 587"/>
                  <a:gd name="T47" fmla="*/ 0 h 545"/>
                  <a:gd name="T48" fmla="*/ 50327458 w 587"/>
                  <a:gd name="T49" fmla="*/ 0 h 545"/>
                  <a:gd name="T50" fmla="*/ 52138857 w 587"/>
                  <a:gd name="T51" fmla="*/ 913095 h 545"/>
                  <a:gd name="T52" fmla="*/ 52138857 w 587"/>
                  <a:gd name="T53" fmla="*/ 913095 h 545"/>
                  <a:gd name="T54" fmla="*/ 71286591 w 587"/>
                  <a:gd name="T55" fmla="*/ 15655173 h 545"/>
                  <a:gd name="T56" fmla="*/ 72192291 w 587"/>
                  <a:gd name="T57" fmla="*/ 15655173 h 545"/>
                  <a:gd name="T58" fmla="*/ 72192291 w 587"/>
                  <a:gd name="T59" fmla="*/ 15655173 h 545"/>
                  <a:gd name="T60" fmla="*/ 72192291 w 587"/>
                  <a:gd name="T61" fmla="*/ 15655173 h 545"/>
                  <a:gd name="T62" fmla="*/ 73097990 w 587"/>
                  <a:gd name="T63" fmla="*/ 18394820 h 545"/>
                  <a:gd name="T64" fmla="*/ 73097990 w 587"/>
                  <a:gd name="T65" fmla="*/ 41486228 h 545"/>
                  <a:gd name="T66" fmla="*/ 65852755 w 587"/>
                  <a:gd name="T67" fmla="*/ 36789640 h 545"/>
                  <a:gd name="T68" fmla="*/ 65852755 w 587"/>
                  <a:gd name="T69" fmla="*/ 20221371 h 545"/>
                  <a:gd name="T70" fmla="*/ 20053434 w 587"/>
                  <a:gd name="T71" fmla="*/ 20221371 h 545"/>
                  <a:gd name="T72" fmla="*/ 20053434 w 587"/>
                  <a:gd name="T73" fmla="*/ 20221371 h 545"/>
                  <a:gd name="T74" fmla="*/ 7245235 w 587"/>
                  <a:gd name="T75" fmla="*/ 10958585 h 545"/>
                  <a:gd name="T76" fmla="*/ 7245235 w 587"/>
                  <a:gd name="T77" fmla="*/ 50618623 h 545"/>
                  <a:gd name="T78" fmla="*/ 20053434 w 587"/>
                  <a:gd name="T79" fmla="*/ 59881048 h 545"/>
                  <a:gd name="T80" fmla="*/ 20053434 w 587"/>
                  <a:gd name="T81" fmla="*/ 20221371 h 545"/>
                  <a:gd name="T82" fmla="*/ 60289790 w 587"/>
                  <a:gd name="T83" fmla="*/ 39660038 h 545"/>
                  <a:gd name="T84" fmla="*/ 60289790 w 587"/>
                  <a:gd name="T85" fmla="*/ 39660038 h 545"/>
                  <a:gd name="T86" fmla="*/ 75814728 w 587"/>
                  <a:gd name="T87" fmla="*/ 55315211 h 545"/>
                  <a:gd name="T88" fmla="*/ 60289790 w 587"/>
                  <a:gd name="T89" fmla="*/ 70970385 h 545"/>
                  <a:gd name="T90" fmla="*/ 43858794 w 587"/>
                  <a:gd name="T91" fmla="*/ 55315211 h 545"/>
                  <a:gd name="T92" fmla="*/ 60289790 w 587"/>
                  <a:gd name="T93" fmla="*/ 39660038 h 545"/>
                  <a:gd name="T94" fmla="*/ 53044556 w 587"/>
                  <a:gd name="T95" fmla="*/ 58967953 h 545"/>
                  <a:gd name="T96" fmla="*/ 53044556 w 587"/>
                  <a:gd name="T97" fmla="*/ 58967953 h 545"/>
                  <a:gd name="T98" fmla="*/ 67664154 w 587"/>
                  <a:gd name="T99" fmla="*/ 58967953 h 545"/>
                  <a:gd name="T100" fmla="*/ 71286591 w 587"/>
                  <a:gd name="T101" fmla="*/ 55315211 h 545"/>
                  <a:gd name="T102" fmla="*/ 67664154 w 587"/>
                  <a:gd name="T103" fmla="*/ 51531718 h 545"/>
                  <a:gd name="T104" fmla="*/ 53044556 w 587"/>
                  <a:gd name="T105" fmla="*/ 51531718 h 545"/>
                  <a:gd name="T106" fmla="*/ 49422118 w 587"/>
                  <a:gd name="T107" fmla="*/ 55315211 h 545"/>
                  <a:gd name="T108" fmla="*/ 53044556 w 587"/>
                  <a:gd name="T109" fmla="*/ 58967953 h 5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7" h="545">
                    <a:moveTo>
                      <a:pt x="509" y="155"/>
                    </a:moveTo>
                    <a:lnTo>
                      <a:pt x="509" y="155"/>
                    </a:lnTo>
                    <a:cubicBezTo>
                      <a:pt x="417" y="84"/>
                      <a:pt x="417" y="84"/>
                      <a:pt x="417" y="84"/>
                    </a:cubicBezTo>
                    <a:cubicBezTo>
                      <a:pt x="417" y="282"/>
                      <a:pt x="417" y="282"/>
                      <a:pt x="417" y="282"/>
                    </a:cubicBezTo>
                    <a:cubicBezTo>
                      <a:pt x="396" y="289"/>
                      <a:pt x="375" y="297"/>
                      <a:pt x="360" y="318"/>
                    </a:cubicBezTo>
                    <a:cubicBezTo>
                      <a:pt x="360" y="77"/>
                      <a:pt x="360" y="77"/>
                      <a:pt x="360" y="77"/>
                    </a:cubicBezTo>
                    <a:cubicBezTo>
                      <a:pt x="212" y="155"/>
                      <a:pt x="212" y="155"/>
                      <a:pt x="212" y="155"/>
                    </a:cubicBezTo>
                    <a:cubicBezTo>
                      <a:pt x="212" y="473"/>
                      <a:pt x="212" y="473"/>
                      <a:pt x="212" y="473"/>
                    </a:cubicBezTo>
                    <a:cubicBezTo>
                      <a:pt x="311" y="417"/>
                      <a:pt x="311" y="417"/>
                      <a:pt x="311" y="417"/>
                    </a:cubicBezTo>
                    <a:lnTo>
                      <a:pt x="311" y="424"/>
                    </a:lnTo>
                    <a:cubicBezTo>
                      <a:pt x="311" y="438"/>
                      <a:pt x="318" y="459"/>
                      <a:pt x="325" y="473"/>
                    </a:cubicBezTo>
                    <a:cubicBezTo>
                      <a:pt x="198" y="544"/>
                      <a:pt x="198" y="544"/>
                      <a:pt x="198" y="544"/>
                    </a:cubicBezTo>
                    <a:cubicBezTo>
                      <a:pt x="191" y="544"/>
                      <a:pt x="184" y="544"/>
                      <a:pt x="184" y="544"/>
                    </a:cubicBezTo>
                    <a:cubicBezTo>
                      <a:pt x="177"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9" y="7"/>
                    </a:cubicBezTo>
                    <a:cubicBezTo>
                      <a:pt x="184" y="106"/>
                      <a:pt x="184" y="106"/>
                      <a:pt x="184" y="106"/>
                    </a:cubicBezTo>
                    <a:cubicBezTo>
                      <a:pt x="375" y="0"/>
                      <a:pt x="375" y="0"/>
                      <a:pt x="375" y="0"/>
                    </a:cubicBezTo>
                    <a:cubicBezTo>
                      <a:pt x="382" y="0"/>
                      <a:pt x="382" y="0"/>
                      <a:pt x="389" y="0"/>
                    </a:cubicBezTo>
                    <a:cubicBezTo>
                      <a:pt x="396" y="0"/>
                      <a:pt x="403" y="0"/>
                      <a:pt x="403" y="7"/>
                    </a:cubicBezTo>
                    <a:cubicBezTo>
                      <a:pt x="551" y="120"/>
                      <a:pt x="551" y="120"/>
                      <a:pt x="551" y="120"/>
                    </a:cubicBezTo>
                    <a:cubicBezTo>
                      <a:pt x="558" y="120"/>
                      <a:pt x="558" y="120"/>
                      <a:pt x="558" y="120"/>
                    </a:cubicBezTo>
                    <a:cubicBezTo>
                      <a:pt x="565" y="127"/>
                      <a:pt x="565" y="134"/>
                      <a:pt x="565" y="141"/>
                    </a:cubicBezTo>
                    <a:cubicBezTo>
                      <a:pt x="565" y="318"/>
                      <a:pt x="565" y="318"/>
                      <a:pt x="565" y="318"/>
                    </a:cubicBezTo>
                    <a:cubicBezTo>
                      <a:pt x="551" y="297"/>
                      <a:pt x="530" y="289"/>
                      <a:pt x="509" y="282"/>
                    </a:cubicBezTo>
                    <a:lnTo>
                      <a:pt x="509" y="155"/>
                    </a:lnTo>
                    <a:close/>
                    <a:moveTo>
                      <a:pt x="155" y="155"/>
                    </a:moveTo>
                    <a:lnTo>
                      <a:pt x="155" y="155"/>
                    </a:lnTo>
                    <a:cubicBezTo>
                      <a:pt x="56" y="84"/>
                      <a:pt x="56" y="84"/>
                      <a:pt x="56" y="84"/>
                    </a:cubicBezTo>
                    <a:cubicBezTo>
                      <a:pt x="56" y="388"/>
                      <a:pt x="56" y="388"/>
                      <a:pt x="56" y="388"/>
                    </a:cubicBezTo>
                    <a:cubicBezTo>
                      <a:pt x="155" y="459"/>
                      <a:pt x="155" y="459"/>
                      <a:pt x="155" y="459"/>
                    </a:cubicBezTo>
                    <a:lnTo>
                      <a:pt x="155" y="155"/>
                    </a:lnTo>
                    <a:close/>
                    <a:moveTo>
                      <a:pt x="466" y="304"/>
                    </a:moveTo>
                    <a:lnTo>
                      <a:pt x="466" y="304"/>
                    </a:lnTo>
                    <a:cubicBezTo>
                      <a:pt x="530" y="304"/>
                      <a:pt x="586" y="353"/>
                      <a:pt x="586" y="424"/>
                    </a:cubicBezTo>
                    <a:cubicBezTo>
                      <a:pt x="586" y="495"/>
                      <a:pt x="530" y="544"/>
                      <a:pt x="466" y="544"/>
                    </a:cubicBezTo>
                    <a:cubicBezTo>
                      <a:pt x="396" y="544"/>
                      <a:pt x="339" y="495"/>
                      <a:pt x="339" y="424"/>
                    </a:cubicBezTo>
                    <a:cubicBezTo>
                      <a:pt x="339" y="353"/>
                      <a:pt x="396" y="304"/>
                      <a:pt x="466" y="304"/>
                    </a:cubicBezTo>
                    <a:close/>
                    <a:moveTo>
                      <a:pt x="410" y="452"/>
                    </a:moveTo>
                    <a:lnTo>
                      <a:pt x="410" y="452"/>
                    </a:lnTo>
                    <a:cubicBezTo>
                      <a:pt x="523" y="452"/>
                      <a:pt x="523" y="452"/>
                      <a:pt x="523" y="452"/>
                    </a:cubicBezTo>
                    <a:cubicBezTo>
                      <a:pt x="537" y="452"/>
                      <a:pt x="551" y="438"/>
                      <a:pt x="551" y="424"/>
                    </a:cubicBezTo>
                    <a:cubicBezTo>
                      <a:pt x="551" y="410"/>
                      <a:pt x="537" y="395"/>
                      <a:pt x="523" y="395"/>
                    </a:cubicBezTo>
                    <a:cubicBezTo>
                      <a:pt x="410" y="395"/>
                      <a:pt x="410" y="395"/>
                      <a:pt x="410" y="395"/>
                    </a:cubicBezTo>
                    <a:cubicBezTo>
                      <a:pt x="389" y="395"/>
                      <a:pt x="382" y="410"/>
                      <a:pt x="382" y="424"/>
                    </a:cubicBezTo>
                    <a:cubicBezTo>
                      <a:pt x="382" y="438"/>
                      <a:pt x="389" y="452"/>
                      <a:pt x="410"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2" name="Freeform 101"/>
              <p:cNvSpPr>
                <a:spLocks noChangeArrowheads="1"/>
              </p:cNvSpPr>
              <p:nvPr/>
            </p:nvSpPr>
            <p:spPr bwMode="auto">
              <a:xfrm>
                <a:off x="3437732" y="1992312"/>
                <a:ext cx="211137" cy="196850"/>
              </a:xfrm>
              <a:custGeom>
                <a:avLst/>
                <a:gdLst>
                  <a:gd name="T0" fmla="*/ 65852084 w 587"/>
                  <a:gd name="T1" fmla="*/ 20221371 h 545"/>
                  <a:gd name="T2" fmla="*/ 53949640 w 587"/>
                  <a:gd name="T3" fmla="*/ 36789640 h 545"/>
                  <a:gd name="T4" fmla="*/ 46575312 w 587"/>
                  <a:gd name="T5" fmla="*/ 10045490 h 545"/>
                  <a:gd name="T6" fmla="*/ 26521972 w 587"/>
                  <a:gd name="T7" fmla="*/ 61707599 h 545"/>
                  <a:gd name="T8" fmla="*/ 40235806 w 587"/>
                  <a:gd name="T9" fmla="*/ 55315211 h 545"/>
                  <a:gd name="T10" fmla="*/ 24710582 w 587"/>
                  <a:gd name="T11" fmla="*/ 70970385 h 545"/>
                  <a:gd name="T12" fmla="*/ 22770064 w 587"/>
                  <a:gd name="T13" fmla="*/ 70970385 h 545"/>
                  <a:gd name="T14" fmla="*/ 1811390 w 587"/>
                  <a:gd name="T15" fmla="*/ 56228306 h 545"/>
                  <a:gd name="T16" fmla="*/ 0 w 587"/>
                  <a:gd name="T17" fmla="*/ 3652741 h 545"/>
                  <a:gd name="T18" fmla="*/ 5433810 w 587"/>
                  <a:gd name="T19" fmla="*/ 913095 h 545"/>
                  <a:gd name="T20" fmla="*/ 23805247 w 587"/>
                  <a:gd name="T21" fmla="*/ 13828622 h 545"/>
                  <a:gd name="T22" fmla="*/ 48386342 w 587"/>
                  <a:gd name="T23" fmla="*/ 0 h 545"/>
                  <a:gd name="T24" fmla="*/ 52138250 w 587"/>
                  <a:gd name="T25" fmla="*/ 913095 h 545"/>
                  <a:gd name="T26" fmla="*/ 71285894 w 587"/>
                  <a:gd name="T27" fmla="*/ 15655173 h 545"/>
                  <a:gd name="T28" fmla="*/ 71285894 w 587"/>
                  <a:gd name="T29" fmla="*/ 15655173 h 545"/>
                  <a:gd name="T30" fmla="*/ 73097284 w 587"/>
                  <a:gd name="T31" fmla="*/ 18394820 h 545"/>
                  <a:gd name="T32" fmla="*/ 65852084 w 587"/>
                  <a:gd name="T33" fmla="*/ 36789640 h 545"/>
                  <a:gd name="T34" fmla="*/ 19147644 w 587"/>
                  <a:gd name="T35" fmla="*/ 20221371 h 545"/>
                  <a:gd name="T36" fmla="*/ 7245200 w 587"/>
                  <a:gd name="T37" fmla="*/ 10958585 h 545"/>
                  <a:gd name="T38" fmla="*/ 19147644 w 587"/>
                  <a:gd name="T39" fmla="*/ 59881048 h 545"/>
                  <a:gd name="T40" fmla="*/ 59383450 w 587"/>
                  <a:gd name="T41" fmla="*/ 39660038 h 545"/>
                  <a:gd name="T42" fmla="*/ 75814009 w 587"/>
                  <a:gd name="T43" fmla="*/ 55315211 h 545"/>
                  <a:gd name="T44" fmla="*/ 43858227 w 587"/>
                  <a:gd name="T45" fmla="*/ 55315211 h 545"/>
                  <a:gd name="T46" fmla="*/ 52138250 w 587"/>
                  <a:gd name="T47" fmla="*/ 58967953 h 545"/>
                  <a:gd name="T48" fmla="*/ 55761030 w 587"/>
                  <a:gd name="T49" fmla="*/ 58967953 h 545"/>
                  <a:gd name="T50" fmla="*/ 59383450 w 587"/>
                  <a:gd name="T51" fmla="*/ 66404187 h 545"/>
                  <a:gd name="T52" fmla="*/ 63005871 w 587"/>
                  <a:gd name="T53" fmla="*/ 58967953 h 545"/>
                  <a:gd name="T54" fmla="*/ 70380199 w 587"/>
                  <a:gd name="T55" fmla="*/ 55315211 h 545"/>
                  <a:gd name="T56" fmla="*/ 63005871 w 587"/>
                  <a:gd name="T57" fmla="*/ 51531718 h 545"/>
                  <a:gd name="T58" fmla="*/ 59383450 w 587"/>
                  <a:gd name="T59" fmla="*/ 44225874 h 545"/>
                  <a:gd name="T60" fmla="*/ 55761030 w 587"/>
                  <a:gd name="T61" fmla="*/ 51531718 h 545"/>
                  <a:gd name="T62" fmla="*/ 48386342 w 587"/>
                  <a:gd name="T63" fmla="*/ 55315211 h 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7" h="545">
                    <a:moveTo>
                      <a:pt x="509" y="155"/>
                    </a:moveTo>
                    <a:lnTo>
                      <a:pt x="509" y="155"/>
                    </a:lnTo>
                    <a:cubicBezTo>
                      <a:pt x="417" y="84"/>
                      <a:pt x="417" y="84"/>
                      <a:pt x="417" y="84"/>
                    </a:cubicBezTo>
                    <a:cubicBezTo>
                      <a:pt x="417" y="282"/>
                      <a:pt x="417" y="282"/>
                      <a:pt x="417" y="282"/>
                    </a:cubicBezTo>
                    <a:cubicBezTo>
                      <a:pt x="396" y="289"/>
                      <a:pt x="374" y="297"/>
                      <a:pt x="360" y="318"/>
                    </a:cubicBezTo>
                    <a:cubicBezTo>
                      <a:pt x="360" y="77"/>
                      <a:pt x="360" y="77"/>
                      <a:pt x="360"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6" y="544"/>
                    </a:cubicBezTo>
                    <a:cubicBezTo>
                      <a:pt x="169"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2" y="7"/>
                    </a:cubicBezTo>
                    <a:cubicBezTo>
                      <a:pt x="184" y="106"/>
                      <a:pt x="184" y="106"/>
                      <a:pt x="184" y="106"/>
                    </a:cubicBezTo>
                    <a:cubicBezTo>
                      <a:pt x="374" y="0"/>
                      <a:pt x="374" y="0"/>
                      <a:pt x="374" y="0"/>
                    </a:cubicBezTo>
                    <a:cubicBezTo>
                      <a:pt x="374" y="0"/>
                      <a:pt x="382" y="0"/>
                      <a:pt x="389" y="0"/>
                    </a:cubicBezTo>
                    <a:cubicBezTo>
                      <a:pt x="396" y="0"/>
                      <a:pt x="396" y="0"/>
                      <a:pt x="403" y="7"/>
                    </a:cubicBezTo>
                    <a:cubicBezTo>
                      <a:pt x="551" y="120"/>
                      <a:pt x="551" y="120"/>
                      <a:pt x="551" y="120"/>
                    </a:cubicBezTo>
                    <a:cubicBezTo>
                      <a:pt x="558" y="127"/>
                      <a:pt x="565" y="134"/>
                      <a:pt x="565" y="141"/>
                    </a:cubicBezTo>
                    <a:cubicBezTo>
                      <a:pt x="565" y="318"/>
                      <a:pt x="565" y="318"/>
                      <a:pt x="565" y="318"/>
                    </a:cubicBezTo>
                    <a:cubicBezTo>
                      <a:pt x="551" y="297"/>
                      <a:pt x="530" y="289"/>
                      <a:pt x="509" y="282"/>
                    </a:cubicBezTo>
                    <a:lnTo>
                      <a:pt x="509" y="155"/>
                    </a:lnTo>
                    <a:close/>
                    <a:moveTo>
                      <a:pt x="148" y="155"/>
                    </a:moveTo>
                    <a:lnTo>
                      <a:pt x="148" y="155"/>
                    </a:lnTo>
                    <a:cubicBezTo>
                      <a:pt x="56" y="84"/>
                      <a:pt x="56" y="84"/>
                      <a:pt x="56" y="84"/>
                    </a:cubicBezTo>
                    <a:cubicBezTo>
                      <a:pt x="56" y="388"/>
                      <a:pt x="56" y="388"/>
                      <a:pt x="56" y="388"/>
                    </a:cubicBezTo>
                    <a:cubicBezTo>
                      <a:pt x="148" y="459"/>
                      <a:pt x="148" y="459"/>
                      <a:pt x="148" y="459"/>
                    </a:cubicBezTo>
                    <a:lnTo>
                      <a:pt x="148" y="155"/>
                    </a:lnTo>
                    <a:close/>
                    <a:moveTo>
                      <a:pt x="459" y="304"/>
                    </a:moveTo>
                    <a:lnTo>
                      <a:pt x="459" y="304"/>
                    </a:lnTo>
                    <a:cubicBezTo>
                      <a:pt x="530" y="304"/>
                      <a:pt x="586" y="353"/>
                      <a:pt x="586" y="424"/>
                    </a:cubicBezTo>
                    <a:cubicBezTo>
                      <a:pt x="586" y="495"/>
                      <a:pt x="530" y="544"/>
                      <a:pt x="459" y="544"/>
                    </a:cubicBezTo>
                    <a:cubicBezTo>
                      <a:pt x="396" y="544"/>
                      <a:pt x="339" y="495"/>
                      <a:pt x="339" y="424"/>
                    </a:cubicBezTo>
                    <a:cubicBezTo>
                      <a:pt x="339" y="353"/>
                      <a:pt x="396" y="304"/>
                      <a:pt x="459" y="304"/>
                    </a:cubicBezTo>
                    <a:close/>
                    <a:moveTo>
                      <a:pt x="403" y="452"/>
                    </a:moveTo>
                    <a:lnTo>
                      <a:pt x="403" y="452"/>
                    </a:lnTo>
                    <a:cubicBezTo>
                      <a:pt x="431" y="452"/>
                      <a:pt x="431" y="452"/>
                      <a:pt x="431" y="452"/>
                    </a:cubicBezTo>
                    <a:cubicBezTo>
                      <a:pt x="431" y="480"/>
                      <a:pt x="431" y="480"/>
                      <a:pt x="431" y="480"/>
                    </a:cubicBezTo>
                    <a:cubicBezTo>
                      <a:pt x="431" y="495"/>
                      <a:pt x="445" y="509"/>
                      <a:pt x="459" y="509"/>
                    </a:cubicBezTo>
                    <a:cubicBezTo>
                      <a:pt x="480" y="509"/>
                      <a:pt x="487" y="495"/>
                      <a:pt x="487" y="480"/>
                    </a:cubicBezTo>
                    <a:cubicBezTo>
                      <a:pt x="487" y="452"/>
                      <a:pt x="487" y="452"/>
                      <a:pt x="487" y="452"/>
                    </a:cubicBezTo>
                    <a:cubicBezTo>
                      <a:pt x="516" y="452"/>
                      <a:pt x="516" y="452"/>
                      <a:pt x="516" y="452"/>
                    </a:cubicBezTo>
                    <a:cubicBezTo>
                      <a:pt x="537" y="452"/>
                      <a:pt x="544" y="438"/>
                      <a:pt x="544" y="424"/>
                    </a:cubicBezTo>
                    <a:cubicBezTo>
                      <a:pt x="544" y="410"/>
                      <a:pt x="537" y="395"/>
                      <a:pt x="516" y="395"/>
                    </a:cubicBezTo>
                    <a:cubicBezTo>
                      <a:pt x="487" y="395"/>
                      <a:pt x="487" y="395"/>
                      <a:pt x="487" y="395"/>
                    </a:cubicBezTo>
                    <a:cubicBezTo>
                      <a:pt x="487" y="367"/>
                      <a:pt x="487" y="367"/>
                      <a:pt x="487" y="367"/>
                    </a:cubicBezTo>
                    <a:cubicBezTo>
                      <a:pt x="487" y="353"/>
                      <a:pt x="480" y="339"/>
                      <a:pt x="459" y="339"/>
                    </a:cubicBezTo>
                    <a:cubicBezTo>
                      <a:pt x="445" y="339"/>
                      <a:pt x="431" y="353"/>
                      <a:pt x="431" y="367"/>
                    </a:cubicBezTo>
                    <a:cubicBezTo>
                      <a:pt x="431" y="395"/>
                      <a:pt x="431" y="395"/>
                      <a:pt x="431" y="395"/>
                    </a:cubicBezTo>
                    <a:cubicBezTo>
                      <a:pt x="403" y="395"/>
                      <a:pt x="403" y="395"/>
                      <a:pt x="403" y="395"/>
                    </a:cubicBezTo>
                    <a:cubicBezTo>
                      <a:pt x="389" y="395"/>
                      <a:pt x="374" y="410"/>
                      <a:pt x="374" y="424"/>
                    </a:cubicBezTo>
                    <a:cubicBezTo>
                      <a:pt x="374" y="438"/>
                      <a:pt x="389" y="452"/>
                      <a:pt x="403"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3" name="Freeform 102"/>
              <p:cNvSpPr>
                <a:spLocks noChangeArrowheads="1"/>
              </p:cNvSpPr>
              <p:nvPr/>
            </p:nvSpPr>
            <p:spPr bwMode="auto">
              <a:xfrm>
                <a:off x="3058320" y="1992312"/>
                <a:ext cx="203200" cy="196850"/>
              </a:xfrm>
              <a:custGeom>
                <a:avLst/>
                <a:gdLst>
                  <a:gd name="T0" fmla="*/ 72822069 w 566"/>
                  <a:gd name="T1" fmla="*/ 67317282 h 545"/>
                  <a:gd name="T2" fmla="*/ 72822069 w 566"/>
                  <a:gd name="T3" fmla="*/ 67317282 h 545"/>
                  <a:gd name="T4" fmla="*/ 69213295 w 566"/>
                  <a:gd name="T5" fmla="*/ 70970385 h 545"/>
                  <a:gd name="T6" fmla="*/ 66506355 w 566"/>
                  <a:gd name="T7" fmla="*/ 70970385 h 545"/>
                  <a:gd name="T8" fmla="*/ 66506355 w 566"/>
                  <a:gd name="T9" fmla="*/ 70970385 h 545"/>
                  <a:gd name="T10" fmla="*/ 49106547 w 566"/>
                  <a:gd name="T11" fmla="*/ 57141401 h 545"/>
                  <a:gd name="T12" fmla="*/ 24617716 w 566"/>
                  <a:gd name="T13" fmla="*/ 70970385 h 545"/>
                  <a:gd name="T14" fmla="*/ 24617716 w 566"/>
                  <a:gd name="T15" fmla="*/ 70970385 h 545"/>
                  <a:gd name="T16" fmla="*/ 22684444 w 566"/>
                  <a:gd name="T17" fmla="*/ 70970385 h 545"/>
                  <a:gd name="T18" fmla="*/ 20880057 w 566"/>
                  <a:gd name="T19" fmla="*/ 70970385 h 545"/>
                  <a:gd name="T20" fmla="*/ 902194 w 566"/>
                  <a:gd name="T21" fmla="*/ 56228306 h 545"/>
                  <a:gd name="T22" fmla="*/ 0 w 566"/>
                  <a:gd name="T23" fmla="*/ 52444813 h 545"/>
                  <a:gd name="T24" fmla="*/ 0 w 566"/>
                  <a:gd name="T25" fmla="*/ 3652741 h 545"/>
                  <a:gd name="T26" fmla="*/ 3608775 w 566"/>
                  <a:gd name="T27" fmla="*/ 0 h 545"/>
                  <a:gd name="T28" fmla="*/ 5413162 w 566"/>
                  <a:gd name="T29" fmla="*/ 913095 h 545"/>
                  <a:gd name="T30" fmla="*/ 5413162 w 566"/>
                  <a:gd name="T31" fmla="*/ 913095 h 545"/>
                  <a:gd name="T32" fmla="*/ 22684444 w 566"/>
                  <a:gd name="T33" fmla="*/ 13828622 h 545"/>
                  <a:gd name="T34" fmla="*/ 48204353 w 566"/>
                  <a:gd name="T35" fmla="*/ 0 h 545"/>
                  <a:gd name="T36" fmla="*/ 48204353 w 566"/>
                  <a:gd name="T37" fmla="*/ 0 h 545"/>
                  <a:gd name="T38" fmla="*/ 49106547 w 566"/>
                  <a:gd name="T39" fmla="*/ 0 h 545"/>
                  <a:gd name="T40" fmla="*/ 51942013 w 566"/>
                  <a:gd name="T41" fmla="*/ 913095 h 545"/>
                  <a:gd name="T42" fmla="*/ 51942013 w 566"/>
                  <a:gd name="T43" fmla="*/ 913095 h 545"/>
                  <a:gd name="T44" fmla="*/ 71017682 w 566"/>
                  <a:gd name="T45" fmla="*/ 15655173 h 545"/>
                  <a:gd name="T46" fmla="*/ 71017682 w 566"/>
                  <a:gd name="T47" fmla="*/ 15655173 h 545"/>
                  <a:gd name="T48" fmla="*/ 71017682 w 566"/>
                  <a:gd name="T49" fmla="*/ 15655173 h 545"/>
                  <a:gd name="T50" fmla="*/ 71017682 w 566"/>
                  <a:gd name="T51" fmla="*/ 15655173 h 545"/>
                  <a:gd name="T52" fmla="*/ 72822069 w 566"/>
                  <a:gd name="T53" fmla="*/ 18394820 h 545"/>
                  <a:gd name="T54" fmla="*/ 72822069 w 566"/>
                  <a:gd name="T55" fmla="*/ 67317282 h 545"/>
                  <a:gd name="T56" fmla="*/ 19075669 w 566"/>
                  <a:gd name="T57" fmla="*/ 59881048 h 545"/>
                  <a:gd name="T58" fmla="*/ 19075669 w 566"/>
                  <a:gd name="T59" fmla="*/ 59881048 h 545"/>
                  <a:gd name="T60" fmla="*/ 19075669 w 566"/>
                  <a:gd name="T61" fmla="*/ 20221371 h 545"/>
                  <a:gd name="T62" fmla="*/ 7217908 w 566"/>
                  <a:gd name="T63" fmla="*/ 10958585 h 545"/>
                  <a:gd name="T64" fmla="*/ 7217908 w 566"/>
                  <a:gd name="T65" fmla="*/ 50618623 h 545"/>
                  <a:gd name="T66" fmla="*/ 19075669 w 566"/>
                  <a:gd name="T67" fmla="*/ 59881048 h 545"/>
                  <a:gd name="T68" fmla="*/ 45497772 w 566"/>
                  <a:gd name="T69" fmla="*/ 10045490 h 545"/>
                  <a:gd name="T70" fmla="*/ 45497772 w 566"/>
                  <a:gd name="T71" fmla="*/ 10045490 h 545"/>
                  <a:gd name="T72" fmla="*/ 26422103 w 566"/>
                  <a:gd name="T73" fmla="*/ 20221371 h 545"/>
                  <a:gd name="T74" fmla="*/ 26422103 w 566"/>
                  <a:gd name="T75" fmla="*/ 61707599 h 545"/>
                  <a:gd name="T76" fmla="*/ 45497772 w 566"/>
                  <a:gd name="T77" fmla="*/ 50618623 h 545"/>
                  <a:gd name="T78" fmla="*/ 45497772 w 566"/>
                  <a:gd name="T79" fmla="*/ 10045490 h 545"/>
                  <a:gd name="T80" fmla="*/ 65604161 w 566"/>
                  <a:gd name="T81" fmla="*/ 20221371 h 545"/>
                  <a:gd name="T82" fmla="*/ 65604161 w 566"/>
                  <a:gd name="T83" fmla="*/ 20221371 h 545"/>
                  <a:gd name="T84" fmla="*/ 52844206 w 566"/>
                  <a:gd name="T85" fmla="*/ 10958585 h 545"/>
                  <a:gd name="T86" fmla="*/ 52844206 w 566"/>
                  <a:gd name="T87" fmla="*/ 50618623 h 545"/>
                  <a:gd name="T88" fmla="*/ 65604161 w 566"/>
                  <a:gd name="T89" fmla="*/ 59881048 h 545"/>
                  <a:gd name="T90" fmla="*/ 65604161 w 566"/>
                  <a:gd name="T91" fmla="*/ 20221371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66" h="545">
                    <a:moveTo>
                      <a:pt x="565" y="516"/>
                    </a:moveTo>
                    <a:lnTo>
                      <a:pt x="565" y="516"/>
                    </a:lnTo>
                    <a:cubicBezTo>
                      <a:pt x="565" y="537"/>
                      <a:pt x="551" y="544"/>
                      <a:pt x="537" y="544"/>
                    </a:cubicBezTo>
                    <a:cubicBezTo>
                      <a:pt x="530" y="544"/>
                      <a:pt x="523" y="544"/>
                      <a:pt x="516" y="544"/>
                    </a:cubicBezTo>
                    <a:cubicBezTo>
                      <a:pt x="381" y="438"/>
                      <a:pt x="381" y="438"/>
                      <a:pt x="381" y="438"/>
                    </a:cubicBezTo>
                    <a:cubicBezTo>
                      <a:pt x="191" y="544"/>
                      <a:pt x="191" y="544"/>
                      <a:pt x="191" y="544"/>
                    </a:cubicBezTo>
                    <a:cubicBezTo>
                      <a:pt x="183" y="544"/>
                      <a:pt x="183" y="544"/>
                      <a:pt x="176" y="544"/>
                    </a:cubicBezTo>
                    <a:cubicBezTo>
                      <a:pt x="169" y="544"/>
                      <a:pt x="162" y="544"/>
                      <a:pt x="162"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6" y="106"/>
                      <a:pt x="176" y="106"/>
                      <a:pt x="176" y="106"/>
                    </a:cubicBezTo>
                    <a:cubicBezTo>
                      <a:pt x="374" y="0"/>
                      <a:pt x="374" y="0"/>
                      <a:pt x="374" y="0"/>
                    </a:cubicBezTo>
                    <a:lnTo>
                      <a:pt x="381" y="0"/>
                    </a:lnTo>
                    <a:cubicBezTo>
                      <a:pt x="389" y="0"/>
                      <a:pt x="396" y="0"/>
                      <a:pt x="403" y="7"/>
                    </a:cubicBezTo>
                    <a:cubicBezTo>
                      <a:pt x="551" y="120"/>
                      <a:pt x="551" y="120"/>
                      <a:pt x="551" y="120"/>
                    </a:cubicBezTo>
                    <a:cubicBezTo>
                      <a:pt x="558" y="127"/>
                      <a:pt x="565" y="134"/>
                      <a:pt x="565" y="141"/>
                    </a:cubicBezTo>
                    <a:lnTo>
                      <a:pt x="565" y="516"/>
                    </a:lnTo>
                    <a:close/>
                    <a:moveTo>
                      <a:pt x="148" y="459"/>
                    </a:moveTo>
                    <a:lnTo>
                      <a:pt x="148" y="459"/>
                    </a:lnTo>
                    <a:cubicBezTo>
                      <a:pt x="148" y="155"/>
                      <a:pt x="148" y="155"/>
                      <a:pt x="148" y="155"/>
                    </a:cubicBezTo>
                    <a:cubicBezTo>
                      <a:pt x="56" y="84"/>
                      <a:pt x="56" y="84"/>
                      <a:pt x="56" y="84"/>
                    </a:cubicBezTo>
                    <a:cubicBezTo>
                      <a:pt x="56" y="388"/>
                      <a:pt x="56" y="388"/>
                      <a:pt x="56" y="388"/>
                    </a:cubicBezTo>
                    <a:lnTo>
                      <a:pt x="148" y="459"/>
                    </a:lnTo>
                    <a:close/>
                    <a:moveTo>
                      <a:pt x="353" y="77"/>
                    </a:moveTo>
                    <a:lnTo>
                      <a:pt x="353" y="77"/>
                    </a:lnTo>
                    <a:cubicBezTo>
                      <a:pt x="205" y="155"/>
                      <a:pt x="205" y="155"/>
                      <a:pt x="205" y="155"/>
                    </a:cubicBezTo>
                    <a:cubicBezTo>
                      <a:pt x="205" y="473"/>
                      <a:pt x="205" y="473"/>
                      <a:pt x="205" y="473"/>
                    </a:cubicBezTo>
                    <a:cubicBezTo>
                      <a:pt x="353" y="388"/>
                      <a:pt x="353" y="388"/>
                      <a:pt x="353" y="388"/>
                    </a:cubicBezTo>
                    <a:lnTo>
                      <a:pt x="353" y="77"/>
                    </a:lnTo>
                    <a:close/>
                    <a:moveTo>
                      <a:pt x="509" y="155"/>
                    </a:moveTo>
                    <a:lnTo>
                      <a:pt x="509" y="155"/>
                    </a:lnTo>
                    <a:cubicBezTo>
                      <a:pt x="410" y="84"/>
                      <a:pt x="410" y="84"/>
                      <a:pt x="410" y="84"/>
                    </a:cubicBezTo>
                    <a:cubicBezTo>
                      <a:pt x="410" y="388"/>
                      <a:pt x="410" y="388"/>
                      <a:pt x="410" y="388"/>
                    </a:cubicBezTo>
                    <a:cubicBezTo>
                      <a:pt x="509" y="459"/>
                      <a:pt x="509" y="459"/>
                      <a:pt x="509" y="459"/>
                    </a:cubicBezTo>
                    <a:lnTo>
                      <a:pt x="509" y="155"/>
                    </a:lnTo>
                    <a:close/>
                  </a:path>
                </a:pathLst>
              </a:custGeom>
              <a:grpFill/>
              <a:ln>
                <a:noFill/>
              </a:ln>
              <a:extLst/>
            </p:spPr>
            <p:txBody>
              <a:bodyPr wrap="none" lIns="45708" tIns="22854" rIns="45708" bIns="22854" anchor="ctr"/>
              <a:lstStyle/>
              <a:p>
                <a:endParaRPr lang="en-US" sz="3199">
                  <a:latin typeface="Roboto Light"/>
                </a:endParaRPr>
              </a:p>
            </p:txBody>
          </p:sp>
          <p:sp>
            <p:nvSpPr>
              <p:cNvPr id="154" name="Freeform 103"/>
              <p:cNvSpPr>
                <a:spLocks noChangeArrowheads="1"/>
              </p:cNvSpPr>
              <p:nvPr/>
            </p:nvSpPr>
            <p:spPr bwMode="auto">
              <a:xfrm>
                <a:off x="2672558" y="1981199"/>
                <a:ext cx="215900" cy="217488"/>
              </a:xfrm>
              <a:custGeom>
                <a:avLst/>
                <a:gdLst>
                  <a:gd name="T0" fmla="*/ 73816246 w 601"/>
                  <a:gd name="T1" fmla="*/ 43463279 h 602"/>
                  <a:gd name="T2" fmla="*/ 63750492 w 601"/>
                  <a:gd name="T3" fmla="*/ 43463279 h 602"/>
                  <a:gd name="T4" fmla="*/ 63750492 w 601"/>
                  <a:gd name="T5" fmla="*/ 36023527 h 602"/>
                  <a:gd name="T6" fmla="*/ 73816246 w 601"/>
                  <a:gd name="T7" fmla="*/ 36023527 h 602"/>
                  <a:gd name="T8" fmla="*/ 73816246 w 601"/>
                  <a:gd name="T9" fmla="*/ 43463279 h 602"/>
                  <a:gd name="T10" fmla="*/ 67363674 w 601"/>
                  <a:gd name="T11" fmla="*/ 14748721 h 602"/>
                  <a:gd name="T12" fmla="*/ 59233835 w 601"/>
                  <a:gd name="T13" fmla="*/ 23102139 h 602"/>
                  <a:gd name="T14" fmla="*/ 59233835 w 601"/>
                  <a:gd name="T15" fmla="*/ 23102139 h 602"/>
                  <a:gd name="T16" fmla="*/ 52781263 w 601"/>
                  <a:gd name="T17" fmla="*/ 21274806 h 602"/>
                  <a:gd name="T18" fmla="*/ 54716819 w 601"/>
                  <a:gd name="T19" fmla="*/ 18533807 h 602"/>
                  <a:gd name="T20" fmla="*/ 56523770 w 601"/>
                  <a:gd name="T21" fmla="*/ 16706474 h 602"/>
                  <a:gd name="T22" fmla="*/ 62847017 w 601"/>
                  <a:gd name="T23" fmla="*/ 10180751 h 602"/>
                  <a:gd name="T24" fmla="*/ 69299589 w 601"/>
                  <a:gd name="T25" fmla="*/ 12007722 h 602"/>
                  <a:gd name="T26" fmla="*/ 38198494 w 601"/>
                  <a:gd name="T27" fmla="*/ 54426914 h 602"/>
                  <a:gd name="T28" fmla="*/ 25422674 w 601"/>
                  <a:gd name="T29" fmla="*/ 47117944 h 602"/>
                  <a:gd name="T30" fmla="*/ 23616083 w 601"/>
                  <a:gd name="T31" fmla="*/ 39678193 h 602"/>
                  <a:gd name="T32" fmla="*/ 52781263 w 601"/>
                  <a:gd name="T33" fmla="*/ 39678193 h 602"/>
                  <a:gd name="T34" fmla="*/ 38198494 w 601"/>
                  <a:gd name="T35" fmla="*/ 32368862 h 602"/>
                  <a:gd name="T36" fmla="*/ 30971771 w 601"/>
                  <a:gd name="T37" fmla="*/ 39678193 h 602"/>
                  <a:gd name="T38" fmla="*/ 45554541 w 601"/>
                  <a:gd name="T39" fmla="*/ 39678193 h 602"/>
                  <a:gd name="T40" fmla="*/ 38198494 w 601"/>
                  <a:gd name="T41" fmla="*/ 17620141 h 602"/>
                  <a:gd name="T42" fmla="*/ 34585312 w 601"/>
                  <a:gd name="T43" fmla="*/ 13835055 h 602"/>
                  <a:gd name="T44" fmla="*/ 34585312 w 601"/>
                  <a:gd name="T45" fmla="*/ 3785086 h 602"/>
                  <a:gd name="T46" fmla="*/ 41941000 w 601"/>
                  <a:gd name="T47" fmla="*/ 3785086 h 602"/>
                  <a:gd name="T48" fmla="*/ 41941000 w 601"/>
                  <a:gd name="T49" fmla="*/ 13835055 h 602"/>
                  <a:gd name="T50" fmla="*/ 22712608 w 601"/>
                  <a:gd name="T51" fmla="*/ 60039333 h 602"/>
                  <a:gd name="T52" fmla="*/ 22712608 w 601"/>
                  <a:gd name="T53" fmla="*/ 60039333 h 602"/>
                  <a:gd name="T54" fmla="*/ 14582770 w 601"/>
                  <a:gd name="T55" fmla="*/ 69306056 h 602"/>
                  <a:gd name="T56" fmla="*/ 11743379 w 601"/>
                  <a:gd name="T57" fmla="*/ 70219722 h 602"/>
                  <a:gd name="T58" fmla="*/ 9033313 w 601"/>
                  <a:gd name="T59" fmla="*/ 63693998 h 602"/>
                  <a:gd name="T60" fmla="*/ 15485886 w 601"/>
                  <a:gd name="T61" fmla="*/ 57298334 h 602"/>
                  <a:gd name="T62" fmla="*/ 18195951 w 601"/>
                  <a:gd name="T63" fmla="*/ 55340580 h 602"/>
                  <a:gd name="T64" fmla="*/ 20002542 w 601"/>
                  <a:gd name="T65" fmla="*/ 54426914 h 602"/>
                  <a:gd name="T66" fmla="*/ 22712608 w 601"/>
                  <a:gd name="T67" fmla="*/ 60039333 h 602"/>
                  <a:gd name="T68" fmla="*/ 20002542 w 601"/>
                  <a:gd name="T69" fmla="*/ 24929472 h 602"/>
                  <a:gd name="T70" fmla="*/ 18195951 w 601"/>
                  <a:gd name="T71" fmla="*/ 23102139 h 602"/>
                  <a:gd name="T72" fmla="*/ 15485886 w 601"/>
                  <a:gd name="T73" fmla="*/ 21274806 h 602"/>
                  <a:gd name="T74" fmla="*/ 9033313 w 601"/>
                  <a:gd name="T75" fmla="*/ 14748721 h 602"/>
                  <a:gd name="T76" fmla="*/ 11743379 w 601"/>
                  <a:gd name="T77" fmla="*/ 8353418 h 602"/>
                  <a:gd name="T78" fmla="*/ 14582770 w 601"/>
                  <a:gd name="T79" fmla="*/ 10180751 h 602"/>
                  <a:gd name="T80" fmla="*/ 22712608 w 601"/>
                  <a:gd name="T81" fmla="*/ 18533807 h 602"/>
                  <a:gd name="T82" fmla="*/ 22712608 w 601"/>
                  <a:gd name="T83" fmla="*/ 18533807 h 602"/>
                  <a:gd name="T84" fmla="*/ 20002542 w 601"/>
                  <a:gd name="T85" fmla="*/ 24929472 h 602"/>
                  <a:gd name="T86" fmla="*/ 12646854 w 601"/>
                  <a:gd name="T87" fmla="*/ 36023527 h 602"/>
                  <a:gd name="T88" fmla="*/ 12646854 w 601"/>
                  <a:gd name="T89" fmla="*/ 43463279 h 602"/>
                  <a:gd name="T90" fmla="*/ 3613541 w 601"/>
                  <a:gd name="T91" fmla="*/ 43463279 h 602"/>
                  <a:gd name="T92" fmla="*/ 3613541 w 601"/>
                  <a:gd name="T93" fmla="*/ 36023527 h 602"/>
                  <a:gd name="T94" fmla="*/ 38198494 w 601"/>
                  <a:gd name="T95" fmla="*/ 61866665 h 602"/>
                  <a:gd name="T96" fmla="*/ 41941000 w 601"/>
                  <a:gd name="T97" fmla="*/ 65520970 h 602"/>
                  <a:gd name="T98" fmla="*/ 41941000 w 601"/>
                  <a:gd name="T99" fmla="*/ 74788054 h 602"/>
                  <a:gd name="T100" fmla="*/ 34585312 w 601"/>
                  <a:gd name="T101" fmla="*/ 74788054 h 602"/>
                  <a:gd name="T102" fmla="*/ 34585312 w 601"/>
                  <a:gd name="T103" fmla="*/ 65520970 h 602"/>
                  <a:gd name="T104" fmla="*/ 56523770 w 601"/>
                  <a:gd name="T105" fmla="*/ 54426914 h 602"/>
                  <a:gd name="T106" fmla="*/ 59233835 w 601"/>
                  <a:gd name="T107" fmla="*/ 55340580 h 602"/>
                  <a:gd name="T108" fmla="*/ 59233835 w 601"/>
                  <a:gd name="T109" fmla="*/ 55340580 h 602"/>
                  <a:gd name="T110" fmla="*/ 61040426 w 601"/>
                  <a:gd name="T111" fmla="*/ 57298334 h 602"/>
                  <a:gd name="T112" fmla="*/ 67363674 w 601"/>
                  <a:gd name="T113" fmla="*/ 63693998 h 602"/>
                  <a:gd name="T114" fmla="*/ 65557083 w 601"/>
                  <a:gd name="T115" fmla="*/ 70219722 h 602"/>
                  <a:gd name="T116" fmla="*/ 62847017 w 601"/>
                  <a:gd name="T117" fmla="*/ 69306056 h 602"/>
                  <a:gd name="T118" fmla="*/ 54716819 w 601"/>
                  <a:gd name="T119" fmla="*/ 60039333 h 602"/>
                  <a:gd name="T120" fmla="*/ 54716819 w 601"/>
                  <a:gd name="T121" fmla="*/ 60039333 h 602"/>
                  <a:gd name="T122" fmla="*/ 52781263 w 601"/>
                  <a:gd name="T123" fmla="*/ 58212000 h 6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1" h="602">
                    <a:moveTo>
                      <a:pt x="572" y="333"/>
                    </a:moveTo>
                    <a:lnTo>
                      <a:pt x="572" y="333"/>
                    </a:lnTo>
                    <a:cubicBezTo>
                      <a:pt x="494" y="333"/>
                      <a:pt x="494" y="333"/>
                      <a:pt x="494" y="333"/>
                    </a:cubicBezTo>
                    <a:cubicBezTo>
                      <a:pt x="480" y="333"/>
                      <a:pt x="466" y="318"/>
                      <a:pt x="466" y="304"/>
                    </a:cubicBezTo>
                    <a:cubicBezTo>
                      <a:pt x="466" y="283"/>
                      <a:pt x="480" y="276"/>
                      <a:pt x="494" y="276"/>
                    </a:cubicBezTo>
                    <a:cubicBezTo>
                      <a:pt x="572" y="276"/>
                      <a:pt x="572" y="276"/>
                      <a:pt x="572" y="276"/>
                    </a:cubicBezTo>
                    <a:cubicBezTo>
                      <a:pt x="586" y="276"/>
                      <a:pt x="600" y="283"/>
                      <a:pt x="600" y="304"/>
                    </a:cubicBezTo>
                    <a:cubicBezTo>
                      <a:pt x="600" y="318"/>
                      <a:pt x="586" y="333"/>
                      <a:pt x="572" y="333"/>
                    </a:cubicBezTo>
                    <a:close/>
                    <a:moveTo>
                      <a:pt x="522" y="113"/>
                    </a:moveTo>
                    <a:lnTo>
                      <a:pt x="522" y="113"/>
                    </a:lnTo>
                    <a:cubicBezTo>
                      <a:pt x="473" y="163"/>
                      <a:pt x="473" y="163"/>
                      <a:pt x="473" y="163"/>
                    </a:cubicBezTo>
                    <a:cubicBezTo>
                      <a:pt x="459" y="177"/>
                      <a:pt x="459" y="177"/>
                      <a:pt x="459" y="177"/>
                    </a:cubicBezTo>
                    <a:cubicBezTo>
                      <a:pt x="452" y="184"/>
                      <a:pt x="445" y="191"/>
                      <a:pt x="438" y="191"/>
                    </a:cubicBezTo>
                    <a:cubicBezTo>
                      <a:pt x="424" y="191"/>
                      <a:pt x="409" y="177"/>
                      <a:pt x="409" y="163"/>
                    </a:cubicBezTo>
                    <a:cubicBezTo>
                      <a:pt x="409" y="156"/>
                      <a:pt x="417" y="149"/>
                      <a:pt x="424" y="142"/>
                    </a:cubicBezTo>
                    <a:cubicBezTo>
                      <a:pt x="438" y="128"/>
                      <a:pt x="438" y="128"/>
                      <a:pt x="438" y="128"/>
                    </a:cubicBezTo>
                    <a:cubicBezTo>
                      <a:pt x="487" y="78"/>
                      <a:pt x="487" y="78"/>
                      <a:pt x="487" y="78"/>
                    </a:cubicBezTo>
                    <a:cubicBezTo>
                      <a:pt x="494" y="71"/>
                      <a:pt x="501" y="64"/>
                      <a:pt x="508" y="64"/>
                    </a:cubicBezTo>
                    <a:cubicBezTo>
                      <a:pt x="522" y="64"/>
                      <a:pt x="537" y="78"/>
                      <a:pt x="537" y="92"/>
                    </a:cubicBezTo>
                    <a:cubicBezTo>
                      <a:pt x="537" y="99"/>
                      <a:pt x="530" y="106"/>
                      <a:pt x="522" y="113"/>
                    </a:cubicBezTo>
                    <a:close/>
                    <a:moveTo>
                      <a:pt x="296" y="417"/>
                    </a:moveTo>
                    <a:lnTo>
                      <a:pt x="296" y="417"/>
                    </a:lnTo>
                    <a:cubicBezTo>
                      <a:pt x="254" y="417"/>
                      <a:pt x="219" y="389"/>
                      <a:pt x="197" y="361"/>
                    </a:cubicBezTo>
                    <a:cubicBezTo>
                      <a:pt x="190" y="333"/>
                      <a:pt x="190" y="333"/>
                      <a:pt x="190" y="333"/>
                    </a:cubicBezTo>
                    <a:cubicBezTo>
                      <a:pt x="190" y="318"/>
                      <a:pt x="183" y="311"/>
                      <a:pt x="183" y="304"/>
                    </a:cubicBezTo>
                    <a:cubicBezTo>
                      <a:pt x="183" y="241"/>
                      <a:pt x="233" y="191"/>
                      <a:pt x="296" y="191"/>
                    </a:cubicBezTo>
                    <a:cubicBezTo>
                      <a:pt x="360" y="191"/>
                      <a:pt x="409" y="241"/>
                      <a:pt x="409" y="304"/>
                    </a:cubicBezTo>
                    <a:cubicBezTo>
                      <a:pt x="409" y="368"/>
                      <a:pt x="360" y="417"/>
                      <a:pt x="296" y="417"/>
                    </a:cubicBezTo>
                    <a:close/>
                    <a:moveTo>
                      <a:pt x="296" y="248"/>
                    </a:moveTo>
                    <a:lnTo>
                      <a:pt x="296" y="248"/>
                    </a:lnTo>
                    <a:cubicBezTo>
                      <a:pt x="268" y="248"/>
                      <a:pt x="240" y="269"/>
                      <a:pt x="240" y="304"/>
                    </a:cubicBezTo>
                    <a:cubicBezTo>
                      <a:pt x="240" y="333"/>
                      <a:pt x="268" y="361"/>
                      <a:pt x="296" y="361"/>
                    </a:cubicBezTo>
                    <a:cubicBezTo>
                      <a:pt x="332" y="361"/>
                      <a:pt x="353" y="333"/>
                      <a:pt x="353" y="304"/>
                    </a:cubicBezTo>
                    <a:cubicBezTo>
                      <a:pt x="353" y="269"/>
                      <a:pt x="332" y="248"/>
                      <a:pt x="296" y="248"/>
                    </a:cubicBezTo>
                    <a:close/>
                    <a:moveTo>
                      <a:pt x="296" y="135"/>
                    </a:moveTo>
                    <a:lnTo>
                      <a:pt x="296" y="135"/>
                    </a:lnTo>
                    <a:cubicBezTo>
                      <a:pt x="282" y="135"/>
                      <a:pt x="268" y="120"/>
                      <a:pt x="268" y="106"/>
                    </a:cubicBezTo>
                    <a:cubicBezTo>
                      <a:pt x="268" y="29"/>
                      <a:pt x="268" y="29"/>
                      <a:pt x="268" y="29"/>
                    </a:cubicBezTo>
                    <a:cubicBezTo>
                      <a:pt x="268" y="15"/>
                      <a:pt x="282" y="0"/>
                      <a:pt x="296" y="0"/>
                    </a:cubicBezTo>
                    <a:cubicBezTo>
                      <a:pt x="318" y="0"/>
                      <a:pt x="325" y="15"/>
                      <a:pt x="325" y="29"/>
                    </a:cubicBezTo>
                    <a:cubicBezTo>
                      <a:pt x="325" y="106"/>
                      <a:pt x="325" y="106"/>
                      <a:pt x="325" y="106"/>
                    </a:cubicBezTo>
                    <a:cubicBezTo>
                      <a:pt x="325" y="120"/>
                      <a:pt x="318" y="135"/>
                      <a:pt x="296" y="135"/>
                    </a:cubicBezTo>
                    <a:close/>
                    <a:moveTo>
                      <a:pt x="176" y="460"/>
                    </a:moveTo>
                    <a:lnTo>
                      <a:pt x="176" y="460"/>
                    </a:lnTo>
                    <a:cubicBezTo>
                      <a:pt x="162" y="481"/>
                      <a:pt x="162" y="481"/>
                      <a:pt x="162" y="481"/>
                    </a:cubicBezTo>
                    <a:cubicBezTo>
                      <a:pt x="113" y="531"/>
                      <a:pt x="113" y="531"/>
                      <a:pt x="113" y="531"/>
                    </a:cubicBezTo>
                    <a:cubicBezTo>
                      <a:pt x="106" y="538"/>
                      <a:pt x="98" y="538"/>
                      <a:pt x="91" y="538"/>
                    </a:cubicBezTo>
                    <a:cubicBezTo>
                      <a:pt x="77" y="538"/>
                      <a:pt x="63" y="524"/>
                      <a:pt x="63" y="509"/>
                    </a:cubicBezTo>
                    <a:cubicBezTo>
                      <a:pt x="63" y="502"/>
                      <a:pt x="63" y="495"/>
                      <a:pt x="70" y="488"/>
                    </a:cubicBezTo>
                    <a:cubicBezTo>
                      <a:pt x="120" y="439"/>
                      <a:pt x="120" y="439"/>
                      <a:pt x="120" y="439"/>
                    </a:cubicBezTo>
                    <a:cubicBezTo>
                      <a:pt x="141" y="424"/>
                      <a:pt x="141" y="424"/>
                      <a:pt x="141" y="424"/>
                    </a:cubicBezTo>
                    <a:cubicBezTo>
                      <a:pt x="141" y="417"/>
                      <a:pt x="148" y="417"/>
                      <a:pt x="155" y="417"/>
                    </a:cubicBezTo>
                    <a:cubicBezTo>
                      <a:pt x="176" y="417"/>
                      <a:pt x="183" y="424"/>
                      <a:pt x="183" y="446"/>
                    </a:cubicBezTo>
                    <a:cubicBezTo>
                      <a:pt x="183" y="453"/>
                      <a:pt x="183" y="460"/>
                      <a:pt x="176" y="460"/>
                    </a:cubicBezTo>
                    <a:close/>
                    <a:moveTo>
                      <a:pt x="155" y="191"/>
                    </a:moveTo>
                    <a:lnTo>
                      <a:pt x="155" y="191"/>
                    </a:lnTo>
                    <a:cubicBezTo>
                      <a:pt x="148" y="191"/>
                      <a:pt x="141" y="184"/>
                      <a:pt x="141" y="177"/>
                    </a:cubicBezTo>
                    <a:cubicBezTo>
                      <a:pt x="120" y="163"/>
                      <a:pt x="120" y="163"/>
                      <a:pt x="120" y="163"/>
                    </a:cubicBezTo>
                    <a:cubicBezTo>
                      <a:pt x="70" y="113"/>
                      <a:pt x="70" y="113"/>
                      <a:pt x="70" y="113"/>
                    </a:cubicBezTo>
                    <a:cubicBezTo>
                      <a:pt x="63" y="106"/>
                      <a:pt x="63" y="99"/>
                      <a:pt x="63" y="92"/>
                    </a:cubicBezTo>
                    <a:cubicBezTo>
                      <a:pt x="63" y="78"/>
                      <a:pt x="77" y="64"/>
                      <a:pt x="91" y="64"/>
                    </a:cubicBezTo>
                    <a:cubicBezTo>
                      <a:pt x="98" y="64"/>
                      <a:pt x="106" y="71"/>
                      <a:pt x="113" y="78"/>
                    </a:cubicBezTo>
                    <a:cubicBezTo>
                      <a:pt x="162" y="128"/>
                      <a:pt x="162" y="128"/>
                      <a:pt x="162" y="128"/>
                    </a:cubicBezTo>
                    <a:cubicBezTo>
                      <a:pt x="176" y="142"/>
                      <a:pt x="176" y="142"/>
                      <a:pt x="176" y="142"/>
                    </a:cubicBezTo>
                    <a:cubicBezTo>
                      <a:pt x="183" y="149"/>
                      <a:pt x="183" y="156"/>
                      <a:pt x="183" y="163"/>
                    </a:cubicBezTo>
                    <a:cubicBezTo>
                      <a:pt x="183" y="177"/>
                      <a:pt x="176" y="191"/>
                      <a:pt x="155" y="191"/>
                    </a:cubicBezTo>
                    <a:close/>
                    <a:moveTo>
                      <a:pt x="98" y="276"/>
                    </a:moveTo>
                    <a:lnTo>
                      <a:pt x="98" y="276"/>
                    </a:lnTo>
                    <a:cubicBezTo>
                      <a:pt x="120" y="276"/>
                      <a:pt x="127" y="283"/>
                      <a:pt x="127" y="304"/>
                    </a:cubicBezTo>
                    <a:cubicBezTo>
                      <a:pt x="127" y="318"/>
                      <a:pt x="120" y="333"/>
                      <a:pt x="98" y="333"/>
                    </a:cubicBezTo>
                    <a:cubicBezTo>
                      <a:pt x="28" y="333"/>
                      <a:pt x="28" y="333"/>
                      <a:pt x="28" y="333"/>
                    </a:cubicBezTo>
                    <a:cubicBezTo>
                      <a:pt x="7" y="333"/>
                      <a:pt x="0" y="318"/>
                      <a:pt x="0" y="304"/>
                    </a:cubicBezTo>
                    <a:cubicBezTo>
                      <a:pt x="0" y="283"/>
                      <a:pt x="7" y="276"/>
                      <a:pt x="28" y="276"/>
                    </a:cubicBezTo>
                    <a:cubicBezTo>
                      <a:pt x="98" y="276"/>
                      <a:pt x="98" y="276"/>
                      <a:pt x="98" y="276"/>
                    </a:cubicBezTo>
                    <a:close/>
                    <a:moveTo>
                      <a:pt x="296" y="474"/>
                    </a:moveTo>
                    <a:lnTo>
                      <a:pt x="296" y="474"/>
                    </a:lnTo>
                    <a:cubicBezTo>
                      <a:pt x="318" y="474"/>
                      <a:pt x="325" y="481"/>
                      <a:pt x="325" y="502"/>
                    </a:cubicBezTo>
                    <a:cubicBezTo>
                      <a:pt x="325" y="573"/>
                      <a:pt x="325" y="573"/>
                      <a:pt x="325" y="573"/>
                    </a:cubicBezTo>
                    <a:cubicBezTo>
                      <a:pt x="325" y="594"/>
                      <a:pt x="318" y="601"/>
                      <a:pt x="296" y="601"/>
                    </a:cubicBezTo>
                    <a:cubicBezTo>
                      <a:pt x="282" y="601"/>
                      <a:pt x="268" y="594"/>
                      <a:pt x="268" y="573"/>
                    </a:cubicBezTo>
                    <a:cubicBezTo>
                      <a:pt x="268" y="502"/>
                      <a:pt x="268" y="502"/>
                      <a:pt x="268" y="502"/>
                    </a:cubicBezTo>
                    <a:cubicBezTo>
                      <a:pt x="268" y="481"/>
                      <a:pt x="282" y="474"/>
                      <a:pt x="296" y="474"/>
                    </a:cubicBezTo>
                    <a:close/>
                    <a:moveTo>
                      <a:pt x="438" y="417"/>
                    </a:moveTo>
                    <a:lnTo>
                      <a:pt x="438" y="417"/>
                    </a:lnTo>
                    <a:cubicBezTo>
                      <a:pt x="445" y="417"/>
                      <a:pt x="452" y="417"/>
                      <a:pt x="459" y="424"/>
                    </a:cubicBezTo>
                    <a:cubicBezTo>
                      <a:pt x="473" y="439"/>
                      <a:pt x="473" y="439"/>
                      <a:pt x="473" y="439"/>
                    </a:cubicBezTo>
                    <a:cubicBezTo>
                      <a:pt x="522" y="488"/>
                      <a:pt x="522" y="488"/>
                      <a:pt x="522" y="488"/>
                    </a:cubicBezTo>
                    <a:cubicBezTo>
                      <a:pt x="530" y="495"/>
                      <a:pt x="537" y="502"/>
                      <a:pt x="537" y="509"/>
                    </a:cubicBezTo>
                    <a:cubicBezTo>
                      <a:pt x="537" y="524"/>
                      <a:pt x="522" y="538"/>
                      <a:pt x="508" y="538"/>
                    </a:cubicBezTo>
                    <a:cubicBezTo>
                      <a:pt x="501" y="538"/>
                      <a:pt x="494" y="538"/>
                      <a:pt x="487" y="531"/>
                    </a:cubicBezTo>
                    <a:cubicBezTo>
                      <a:pt x="438" y="481"/>
                      <a:pt x="438" y="481"/>
                      <a:pt x="438" y="481"/>
                    </a:cubicBezTo>
                    <a:cubicBezTo>
                      <a:pt x="424" y="460"/>
                      <a:pt x="424" y="460"/>
                      <a:pt x="424" y="460"/>
                    </a:cubicBezTo>
                    <a:cubicBezTo>
                      <a:pt x="417" y="460"/>
                      <a:pt x="409" y="453"/>
                      <a:pt x="409" y="446"/>
                    </a:cubicBezTo>
                    <a:cubicBezTo>
                      <a:pt x="409" y="424"/>
                      <a:pt x="424" y="417"/>
                      <a:pt x="438" y="417"/>
                    </a:cubicBezTo>
                    <a:close/>
                  </a:path>
                </a:pathLst>
              </a:custGeom>
              <a:grpFill/>
              <a:ln>
                <a:noFill/>
              </a:ln>
              <a:extLst/>
            </p:spPr>
            <p:txBody>
              <a:bodyPr wrap="none" lIns="45708" tIns="22854" rIns="45708" bIns="22854" anchor="ctr"/>
              <a:lstStyle/>
              <a:p>
                <a:endParaRPr lang="en-US" sz="3199">
                  <a:latin typeface="Roboto Light"/>
                </a:endParaRPr>
              </a:p>
            </p:txBody>
          </p:sp>
          <p:sp>
            <p:nvSpPr>
              <p:cNvPr id="155" name="Freeform 104"/>
              <p:cNvSpPr>
                <a:spLocks noChangeArrowheads="1"/>
              </p:cNvSpPr>
              <p:nvPr/>
            </p:nvSpPr>
            <p:spPr bwMode="auto">
              <a:xfrm>
                <a:off x="2310608" y="2001837"/>
                <a:ext cx="177800" cy="176212"/>
              </a:xfrm>
              <a:custGeom>
                <a:avLst/>
                <a:gdLst>
                  <a:gd name="T0" fmla="*/ 59880602 w 496"/>
                  <a:gd name="T1" fmla="*/ 35839503 h 489"/>
                  <a:gd name="T2" fmla="*/ 53584117 w 496"/>
                  <a:gd name="T3" fmla="*/ 32073827 h 489"/>
                  <a:gd name="T4" fmla="*/ 59880602 w 496"/>
                  <a:gd name="T5" fmla="*/ 28437878 h 489"/>
                  <a:gd name="T6" fmla="*/ 59880602 w 496"/>
                  <a:gd name="T7" fmla="*/ 35839503 h 489"/>
                  <a:gd name="T8" fmla="*/ 54483512 w 496"/>
                  <a:gd name="T9" fmla="*/ 13764355 h 489"/>
                  <a:gd name="T10" fmla="*/ 52684721 w 496"/>
                  <a:gd name="T11" fmla="*/ 15582330 h 489"/>
                  <a:gd name="T12" fmla="*/ 46259545 w 496"/>
                  <a:gd name="T13" fmla="*/ 13764355 h 489"/>
                  <a:gd name="T14" fmla="*/ 47159299 w 496"/>
                  <a:gd name="T15" fmla="*/ 11037574 h 489"/>
                  <a:gd name="T16" fmla="*/ 49986176 w 496"/>
                  <a:gd name="T17" fmla="*/ 8180705 h 489"/>
                  <a:gd name="T18" fmla="*/ 56282662 w 496"/>
                  <a:gd name="T19" fmla="*/ 11037574 h 489"/>
                  <a:gd name="T20" fmla="*/ 31739451 w 496"/>
                  <a:gd name="T21" fmla="*/ 46747350 h 489"/>
                  <a:gd name="T22" fmla="*/ 19017789 w 496"/>
                  <a:gd name="T23" fmla="*/ 39475452 h 489"/>
                  <a:gd name="T24" fmla="*/ 17218998 w 496"/>
                  <a:gd name="T25" fmla="*/ 32073827 h 489"/>
                  <a:gd name="T26" fmla="*/ 46259545 w 496"/>
                  <a:gd name="T27" fmla="*/ 32073827 h 489"/>
                  <a:gd name="T28" fmla="*/ 31739451 w 496"/>
                  <a:gd name="T29" fmla="*/ 24801929 h 489"/>
                  <a:gd name="T30" fmla="*/ 24543211 w 496"/>
                  <a:gd name="T31" fmla="*/ 32073827 h 489"/>
                  <a:gd name="T32" fmla="*/ 39063664 w 496"/>
                  <a:gd name="T33" fmla="*/ 32073827 h 489"/>
                  <a:gd name="T34" fmla="*/ 31739451 w 496"/>
                  <a:gd name="T35" fmla="*/ 10128406 h 489"/>
                  <a:gd name="T36" fmla="*/ 28141152 w 496"/>
                  <a:gd name="T37" fmla="*/ 6362731 h 489"/>
                  <a:gd name="T38" fmla="*/ 31739451 w 496"/>
                  <a:gd name="T39" fmla="*/ 0 h 489"/>
                  <a:gd name="T40" fmla="*/ 35465723 w 496"/>
                  <a:gd name="T41" fmla="*/ 6362731 h 489"/>
                  <a:gd name="T42" fmla="*/ 13621057 w 496"/>
                  <a:gd name="T43" fmla="*/ 17400304 h 489"/>
                  <a:gd name="T44" fmla="*/ 10922512 w 496"/>
                  <a:gd name="T45" fmla="*/ 15582330 h 489"/>
                  <a:gd name="T46" fmla="*/ 9123363 w 496"/>
                  <a:gd name="T47" fmla="*/ 13764355 h 489"/>
                  <a:gd name="T48" fmla="*/ 7195881 w 496"/>
                  <a:gd name="T49" fmla="*/ 11037574 h 489"/>
                  <a:gd name="T50" fmla="*/ 13621057 w 496"/>
                  <a:gd name="T51" fmla="*/ 8180705 h 489"/>
                  <a:gd name="T52" fmla="*/ 16319244 w 496"/>
                  <a:gd name="T53" fmla="*/ 11037574 h 489"/>
                  <a:gd name="T54" fmla="*/ 17218998 w 496"/>
                  <a:gd name="T55" fmla="*/ 13764355 h 489"/>
                  <a:gd name="T56" fmla="*/ 10022758 w 496"/>
                  <a:gd name="T57" fmla="*/ 32073827 h 489"/>
                  <a:gd name="T58" fmla="*/ 6296486 w 496"/>
                  <a:gd name="T59" fmla="*/ 35839503 h 489"/>
                  <a:gd name="T60" fmla="*/ 0 w 496"/>
                  <a:gd name="T61" fmla="*/ 32073827 h 489"/>
                  <a:gd name="T62" fmla="*/ 6296486 w 496"/>
                  <a:gd name="T63" fmla="*/ 28437878 h 489"/>
                  <a:gd name="T64" fmla="*/ 10922512 w 496"/>
                  <a:gd name="T65" fmla="*/ 47656157 h 489"/>
                  <a:gd name="T66" fmla="*/ 13621057 w 496"/>
                  <a:gd name="T67" fmla="*/ 46747350 h 489"/>
                  <a:gd name="T68" fmla="*/ 16319244 w 496"/>
                  <a:gd name="T69" fmla="*/ 52331000 h 489"/>
                  <a:gd name="T70" fmla="*/ 10922512 w 496"/>
                  <a:gd name="T71" fmla="*/ 55966949 h 489"/>
                  <a:gd name="T72" fmla="*/ 9123363 w 496"/>
                  <a:gd name="T73" fmla="*/ 50513026 h 489"/>
                  <a:gd name="T74" fmla="*/ 31739451 w 496"/>
                  <a:gd name="T75" fmla="*/ 54148975 h 489"/>
                  <a:gd name="T76" fmla="*/ 35465723 w 496"/>
                  <a:gd name="T77" fmla="*/ 57784924 h 489"/>
                  <a:gd name="T78" fmla="*/ 31739451 w 496"/>
                  <a:gd name="T79" fmla="*/ 63368574 h 489"/>
                  <a:gd name="T80" fmla="*/ 28141152 w 496"/>
                  <a:gd name="T81" fmla="*/ 57784924 h 489"/>
                  <a:gd name="T82" fmla="*/ 49986176 w 496"/>
                  <a:gd name="T83" fmla="*/ 46747350 h 489"/>
                  <a:gd name="T84" fmla="*/ 52684721 w 496"/>
                  <a:gd name="T85" fmla="*/ 47656157 h 489"/>
                  <a:gd name="T86" fmla="*/ 56282662 w 496"/>
                  <a:gd name="T87" fmla="*/ 52331000 h 489"/>
                  <a:gd name="T88" fmla="*/ 49986176 w 496"/>
                  <a:gd name="T89" fmla="*/ 55057782 h 489"/>
                  <a:gd name="T90" fmla="*/ 46259545 w 496"/>
                  <a:gd name="T91" fmla="*/ 50513026 h 4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6" h="489">
                    <a:moveTo>
                      <a:pt x="466" y="276"/>
                    </a:moveTo>
                    <a:lnTo>
                      <a:pt x="466" y="276"/>
                    </a:lnTo>
                    <a:cubicBezTo>
                      <a:pt x="445" y="276"/>
                      <a:pt x="445" y="276"/>
                      <a:pt x="445" y="276"/>
                    </a:cubicBezTo>
                    <a:cubicBezTo>
                      <a:pt x="431" y="276"/>
                      <a:pt x="417" y="261"/>
                      <a:pt x="417" y="247"/>
                    </a:cubicBezTo>
                    <a:cubicBezTo>
                      <a:pt x="417" y="226"/>
                      <a:pt x="431" y="219"/>
                      <a:pt x="445" y="219"/>
                    </a:cubicBezTo>
                    <a:cubicBezTo>
                      <a:pt x="466" y="219"/>
                      <a:pt x="466" y="219"/>
                      <a:pt x="466" y="219"/>
                    </a:cubicBezTo>
                    <a:cubicBezTo>
                      <a:pt x="480" y="219"/>
                      <a:pt x="495" y="226"/>
                      <a:pt x="495" y="247"/>
                    </a:cubicBezTo>
                    <a:cubicBezTo>
                      <a:pt x="495" y="261"/>
                      <a:pt x="480" y="276"/>
                      <a:pt x="466" y="276"/>
                    </a:cubicBezTo>
                    <a:close/>
                    <a:moveTo>
                      <a:pt x="424" y="106"/>
                    </a:moveTo>
                    <a:lnTo>
                      <a:pt x="424" y="106"/>
                    </a:lnTo>
                    <a:cubicBezTo>
                      <a:pt x="410" y="120"/>
                      <a:pt x="410" y="120"/>
                      <a:pt x="410" y="120"/>
                    </a:cubicBezTo>
                    <a:cubicBezTo>
                      <a:pt x="403" y="127"/>
                      <a:pt x="396" y="134"/>
                      <a:pt x="389" y="134"/>
                    </a:cubicBezTo>
                    <a:cubicBezTo>
                      <a:pt x="375" y="134"/>
                      <a:pt x="360" y="120"/>
                      <a:pt x="360" y="106"/>
                    </a:cubicBezTo>
                    <a:cubicBezTo>
                      <a:pt x="360" y="99"/>
                      <a:pt x="360" y="92"/>
                      <a:pt x="367" y="85"/>
                    </a:cubicBezTo>
                    <a:cubicBezTo>
                      <a:pt x="389" y="63"/>
                      <a:pt x="389" y="63"/>
                      <a:pt x="389" y="63"/>
                    </a:cubicBezTo>
                    <a:cubicBezTo>
                      <a:pt x="396" y="56"/>
                      <a:pt x="403" y="56"/>
                      <a:pt x="410" y="56"/>
                    </a:cubicBezTo>
                    <a:cubicBezTo>
                      <a:pt x="424" y="56"/>
                      <a:pt x="438" y="71"/>
                      <a:pt x="438" y="85"/>
                    </a:cubicBezTo>
                    <a:cubicBezTo>
                      <a:pt x="438" y="92"/>
                      <a:pt x="431" y="99"/>
                      <a:pt x="424" y="106"/>
                    </a:cubicBezTo>
                    <a:close/>
                    <a:moveTo>
                      <a:pt x="247" y="360"/>
                    </a:moveTo>
                    <a:lnTo>
                      <a:pt x="247" y="360"/>
                    </a:lnTo>
                    <a:cubicBezTo>
                      <a:pt x="205" y="360"/>
                      <a:pt x="169" y="332"/>
                      <a:pt x="148" y="304"/>
                    </a:cubicBezTo>
                    <a:cubicBezTo>
                      <a:pt x="141" y="276"/>
                      <a:pt x="141" y="276"/>
                      <a:pt x="141" y="276"/>
                    </a:cubicBezTo>
                    <a:cubicBezTo>
                      <a:pt x="134" y="261"/>
                      <a:pt x="134" y="254"/>
                      <a:pt x="134" y="247"/>
                    </a:cubicBezTo>
                    <a:cubicBezTo>
                      <a:pt x="134" y="184"/>
                      <a:pt x="184" y="134"/>
                      <a:pt x="247" y="134"/>
                    </a:cubicBezTo>
                    <a:cubicBezTo>
                      <a:pt x="311" y="134"/>
                      <a:pt x="360" y="184"/>
                      <a:pt x="360" y="247"/>
                    </a:cubicBezTo>
                    <a:cubicBezTo>
                      <a:pt x="360" y="311"/>
                      <a:pt x="311" y="360"/>
                      <a:pt x="247" y="360"/>
                    </a:cubicBezTo>
                    <a:close/>
                    <a:moveTo>
                      <a:pt x="247" y="191"/>
                    </a:moveTo>
                    <a:lnTo>
                      <a:pt x="247" y="191"/>
                    </a:lnTo>
                    <a:cubicBezTo>
                      <a:pt x="219" y="191"/>
                      <a:pt x="191" y="212"/>
                      <a:pt x="191" y="247"/>
                    </a:cubicBezTo>
                    <a:cubicBezTo>
                      <a:pt x="191" y="276"/>
                      <a:pt x="219" y="304"/>
                      <a:pt x="247" y="304"/>
                    </a:cubicBezTo>
                    <a:cubicBezTo>
                      <a:pt x="276" y="304"/>
                      <a:pt x="304" y="276"/>
                      <a:pt x="304" y="247"/>
                    </a:cubicBezTo>
                    <a:cubicBezTo>
                      <a:pt x="304" y="212"/>
                      <a:pt x="276" y="191"/>
                      <a:pt x="247" y="191"/>
                    </a:cubicBezTo>
                    <a:close/>
                    <a:moveTo>
                      <a:pt x="247" y="78"/>
                    </a:moveTo>
                    <a:lnTo>
                      <a:pt x="247" y="78"/>
                    </a:lnTo>
                    <a:cubicBezTo>
                      <a:pt x="233" y="78"/>
                      <a:pt x="219" y="63"/>
                      <a:pt x="219" y="49"/>
                    </a:cubicBezTo>
                    <a:cubicBezTo>
                      <a:pt x="219" y="28"/>
                      <a:pt x="219" y="28"/>
                      <a:pt x="219" y="28"/>
                    </a:cubicBezTo>
                    <a:cubicBezTo>
                      <a:pt x="219" y="14"/>
                      <a:pt x="233" y="0"/>
                      <a:pt x="247" y="0"/>
                    </a:cubicBezTo>
                    <a:cubicBezTo>
                      <a:pt x="261" y="0"/>
                      <a:pt x="276" y="14"/>
                      <a:pt x="276" y="28"/>
                    </a:cubicBezTo>
                    <a:cubicBezTo>
                      <a:pt x="276" y="49"/>
                      <a:pt x="276" y="49"/>
                      <a:pt x="276" y="49"/>
                    </a:cubicBezTo>
                    <a:cubicBezTo>
                      <a:pt x="276" y="63"/>
                      <a:pt x="261" y="78"/>
                      <a:pt x="247" y="78"/>
                    </a:cubicBezTo>
                    <a:close/>
                    <a:moveTo>
                      <a:pt x="106" y="134"/>
                    </a:moveTo>
                    <a:lnTo>
                      <a:pt x="106" y="134"/>
                    </a:lnTo>
                    <a:cubicBezTo>
                      <a:pt x="99" y="134"/>
                      <a:pt x="92" y="127"/>
                      <a:pt x="85" y="120"/>
                    </a:cubicBezTo>
                    <a:cubicBezTo>
                      <a:pt x="71" y="106"/>
                      <a:pt x="71" y="106"/>
                      <a:pt x="71" y="106"/>
                    </a:cubicBezTo>
                    <a:cubicBezTo>
                      <a:pt x="64" y="99"/>
                      <a:pt x="56" y="92"/>
                      <a:pt x="56" y="85"/>
                    </a:cubicBezTo>
                    <a:cubicBezTo>
                      <a:pt x="56" y="71"/>
                      <a:pt x="71" y="56"/>
                      <a:pt x="85" y="56"/>
                    </a:cubicBezTo>
                    <a:cubicBezTo>
                      <a:pt x="92" y="56"/>
                      <a:pt x="99" y="56"/>
                      <a:pt x="106" y="63"/>
                    </a:cubicBezTo>
                    <a:cubicBezTo>
                      <a:pt x="127" y="85"/>
                      <a:pt x="127" y="85"/>
                      <a:pt x="127" y="85"/>
                    </a:cubicBezTo>
                    <a:cubicBezTo>
                      <a:pt x="134" y="92"/>
                      <a:pt x="134" y="99"/>
                      <a:pt x="134" y="106"/>
                    </a:cubicBezTo>
                    <a:cubicBezTo>
                      <a:pt x="134" y="120"/>
                      <a:pt x="120" y="134"/>
                      <a:pt x="106" y="134"/>
                    </a:cubicBezTo>
                    <a:close/>
                    <a:moveTo>
                      <a:pt x="78" y="247"/>
                    </a:moveTo>
                    <a:lnTo>
                      <a:pt x="78" y="247"/>
                    </a:lnTo>
                    <a:cubicBezTo>
                      <a:pt x="78" y="261"/>
                      <a:pt x="64" y="276"/>
                      <a:pt x="49" y="276"/>
                    </a:cubicBezTo>
                    <a:cubicBezTo>
                      <a:pt x="28" y="276"/>
                      <a:pt x="28" y="276"/>
                      <a:pt x="28" y="276"/>
                    </a:cubicBezTo>
                    <a:cubicBezTo>
                      <a:pt x="14" y="276"/>
                      <a:pt x="0" y="261"/>
                      <a:pt x="0" y="247"/>
                    </a:cubicBezTo>
                    <a:cubicBezTo>
                      <a:pt x="0" y="226"/>
                      <a:pt x="14" y="219"/>
                      <a:pt x="28" y="219"/>
                    </a:cubicBezTo>
                    <a:cubicBezTo>
                      <a:pt x="49" y="219"/>
                      <a:pt x="49" y="219"/>
                      <a:pt x="49" y="219"/>
                    </a:cubicBezTo>
                    <a:cubicBezTo>
                      <a:pt x="64" y="219"/>
                      <a:pt x="78" y="226"/>
                      <a:pt x="78" y="247"/>
                    </a:cubicBezTo>
                    <a:close/>
                    <a:moveTo>
                      <a:pt x="85" y="367"/>
                    </a:moveTo>
                    <a:lnTo>
                      <a:pt x="85" y="367"/>
                    </a:lnTo>
                    <a:cubicBezTo>
                      <a:pt x="92" y="360"/>
                      <a:pt x="99" y="360"/>
                      <a:pt x="106" y="360"/>
                    </a:cubicBezTo>
                    <a:cubicBezTo>
                      <a:pt x="120" y="360"/>
                      <a:pt x="134" y="367"/>
                      <a:pt x="134" y="389"/>
                    </a:cubicBezTo>
                    <a:cubicBezTo>
                      <a:pt x="134" y="396"/>
                      <a:pt x="134" y="403"/>
                      <a:pt x="127" y="403"/>
                    </a:cubicBezTo>
                    <a:cubicBezTo>
                      <a:pt x="106" y="424"/>
                      <a:pt x="106" y="424"/>
                      <a:pt x="106" y="424"/>
                    </a:cubicBezTo>
                    <a:cubicBezTo>
                      <a:pt x="99" y="431"/>
                      <a:pt x="92" y="431"/>
                      <a:pt x="85" y="431"/>
                    </a:cubicBezTo>
                    <a:cubicBezTo>
                      <a:pt x="71" y="431"/>
                      <a:pt x="56" y="424"/>
                      <a:pt x="56" y="403"/>
                    </a:cubicBezTo>
                    <a:cubicBezTo>
                      <a:pt x="56" y="396"/>
                      <a:pt x="64" y="389"/>
                      <a:pt x="71" y="389"/>
                    </a:cubicBezTo>
                    <a:lnTo>
                      <a:pt x="85" y="367"/>
                    </a:lnTo>
                    <a:close/>
                    <a:moveTo>
                      <a:pt x="247" y="417"/>
                    </a:moveTo>
                    <a:lnTo>
                      <a:pt x="247" y="417"/>
                    </a:lnTo>
                    <a:cubicBezTo>
                      <a:pt x="261" y="417"/>
                      <a:pt x="276" y="424"/>
                      <a:pt x="276" y="445"/>
                    </a:cubicBezTo>
                    <a:cubicBezTo>
                      <a:pt x="276" y="459"/>
                      <a:pt x="276" y="459"/>
                      <a:pt x="276" y="459"/>
                    </a:cubicBezTo>
                    <a:cubicBezTo>
                      <a:pt x="276" y="481"/>
                      <a:pt x="261" y="488"/>
                      <a:pt x="247" y="488"/>
                    </a:cubicBezTo>
                    <a:cubicBezTo>
                      <a:pt x="233" y="488"/>
                      <a:pt x="219" y="481"/>
                      <a:pt x="219" y="459"/>
                    </a:cubicBezTo>
                    <a:cubicBezTo>
                      <a:pt x="219" y="445"/>
                      <a:pt x="219" y="445"/>
                      <a:pt x="219" y="445"/>
                    </a:cubicBezTo>
                    <a:cubicBezTo>
                      <a:pt x="219" y="424"/>
                      <a:pt x="233" y="417"/>
                      <a:pt x="247" y="417"/>
                    </a:cubicBezTo>
                    <a:close/>
                    <a:moveTo>
                      <a:pt x="389" y="360"/>
                    </a:moveTo>
                    <a:lnTo>
                      <a:pt x="389" y="360"/>
                    </a:lnTo>
                    <a:cubicBezTo>
                      <a:pt x="396" y="360"/>
                      <a:pt x="403" y="360"/>
                      <a:pt x="410" y="367"/>
                    </a:cubicBezTo>
                    <a:cubicBezTo>
                      <a:pt x="424" y="389"/>
                      <a:pt x="424" y="389"/>
                      <a:pt x="424" y="389"/>
                    </a:cubicBezTo>
                    <a:cubicBezTo>
                      <a:pt x="431" y="389"/>
                      <a:pt x="438" y="396"/>
                      <a:pt x="438" y="403"/>
                    </a:cubicBezTo>
                    <a:cubicBezTo>
                      <a:pt x="438" y="424"/>
                      <a:pt x="424" y="431"/>
                      <a:pt x="410" y="431"/>
                    </a:cubicBezTo>
                    <a:cubicBezTo>
                      <a:pt x="403" y="431"/>
                      <a:pt x="396" y="431"/>
                      <a:pt x="389" y="424"/>
                    </a:cubicBezTo>
                    <a:cubicBezTo>
                      <a:pt x="367" y="403"/>
                      <a:pt x="367" y="403"/>
                      <a:pt x="367" y="403"/>
                    </a:cubicBezTo>
                    <a:cubicBezTo>
                      <a:pt x="360" y="403"/>
                      <a:pt x="360" y="396"/>
                      <a:pt x="360" y="389"/>
                    </a:cubicBezTo>
                    <a:cubicBezTo>
                      <a:pt x="360" y="367"/>
                      <a:pt x="375" y="360"/>
                      <a:pt x="389"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56" name="Freeform 105"/>
              <p:cNvSpPr>
                <a:spLocks noChangeArrowheads="1"/>
              </p:cNvSpPr>
              <p:nvPr/>
            </p:nvSpPr>
            <p:spPr bwMode="auto">
              <a:xfrm>
                <a:off x="1912145" y="1981199"/>
                <a:ext cx="217488" cy="217488"/>
              </a:xfrm>
              <a:custGeom>
                <a:avLst/>
                <a:gdLst>
                  <a:gd name="T0" fmla="*/ 74788054 w 602"/>
                  <a:gd name="T1" fmla="*/ 63693998 h 602"/>
                  <a:gd name="T2" fmla="*/ 74788054 w 602"/>
                  <a:gd name="T3" fmla="*/ 63693998 h 602"/>
                  <a:gd name="T4" fmla="*/ 62780332 w 602"/>
                  <a:gd name="T5" fmla="*/ 63693998 h 602"/>
                  <a:gd name="T6" fmla="*/ 62780332 w 602"/>
                  <a:gd name="T7" fmla="*/ 45290612 h 602"/>
                  <a:gd name="T8" fmla="*/ 71002968 w 602"/>
                  <a:gd name="T9" fmla="*/ 45290612 h 602"/>
                  <a:gd name="T10" fmla="*/ 71002968 w 602"/>
                  <a:gd name="T11" fmla="*/ 7439751 h 602"/>
                  <a:gd name="T12" fmla="*/ 26756804 w 602"/>
                  <a:gd name="T13" fmla="*/ 7439751 h 602"/>
                  <a:gd name="T14" fmla="*/ 26756804 w 602"/>
                  <a:gd name="T15" fmla="*/ 11094056 h 602"/>
                  <a:gd name="T16" fmla="*/ 19447473 w 602"/>
                  <a:gd name="T17" fmla="*/ 11094056 h 602"/>
                  <a:gd name="T18" fmla="*/ 19447473 w 602"/>
                  <a:gd name="T19" fmla="*/ 3785086 h 602"/>
                  <a:gd name="T20" fmla="*/ 23102139 w 602"/>
                  <a:gd name="T21" fmla="*/ 0 h 602"/>
                  <a:gd name="T22" fmla="*/ 74788054 w 602"/>
                  <a:gd name="T23" fmla="*/ 0 h 602"/>
                  <a:gd name="T24" fmla="*/ 78442719 w 602"/>
                  <a:gd name="T25" fmla="*/ 3785086 h 602"/>
                  <a:gd name="T26" fmla="*/ 78442719 w 602"/>
                  <a:gd name="T27" fmla="*/ 60039333 h 602"/>
                  <a:gd name="T28" fmla="*/ 74788054 w 602"/>
                  <a:gd name="T29" fmla="*/ 63693998 h 602"/>
                  <a:gd name="T30" fmla="*/ 59125666 w 602"/>
                  <a:gd name="T31" fmla="*/ 18533807 h 602"/>
                  <a:gd name="T32" fmla="*/ 59125666 w 602"/>
                  <a:gd name="T33" fmla="*/ 18533807 h 602"/>
                  <a:gd name="T34" fmla="*/ 59125666 w 602"/>
                  <a:gd name="T35" fmla="*/ 74788054 h 602"/>
                  <a:gd name="T36" fmla="*/ 55340580 w 602"/>
                  <a:gd name="T37" fmla="*/ 78442719 h 602"/>
                  <a:gd name="T38" fmla="*/ 3785086 w 602"/>
                  <a:gd name="T39" fmla="*/ 78442719 h 602"/>
                  <a:gd name="T40" fmla="*/ 0 w 602"/>
                  <a:gd name="T41" fmla="*/ 74788054 h 602"/>
                  <a:gd name="T42" fmla="*/ 0 w 602"/>
                  <a:gd name="T43" fmla="*/ 18533807 h 602"/>
                  <a:gd name="T44" fmla="*/ 3785086 w 602"/>
                  <a:gd name="T45" fmla="*/ 14748721 h 602"/>
                  <a:gd name="T46" fmla="*/ 55340580 w 602"/>
                  <a:gd name="T47" fmla="*/ 14748721 h 602"/>
                  <a:gd name="T48" fmla="*/ 59125666 w 602"/>
                  <a:gd name="T49" fmla="*/ 18533807 h 602"/>
                  <a:gd name="T50" fmla="*/ 51685915 w 602"/>
                  <a:gd name="T51" fmla="*/ 22188473 h 602"/>
                  <a:gd name="T52" fmla="*/ 51685915 w 602"/>
                  <a:gd name="T53" fmla="*/ 22188473 h 602"/>
                  <a:gd name="T54" fmla="*/ 7439751 w 602"/>
                  <a:gd name="T55" fmla="*/ 22188473 h 602"/>
                  <a:gd name="T56" fmla="*/ 7439751 w 602"/>
                  <a:gd name="T57" fmla="*/ 60039333 h 602"/>
                  <a:gd name="T58" fmla="*/ 51685915 w 602"/>
                  <a:gd name="T59" fmla="*/ 60039333 h 602"/>
                  <a:gd name="T60" fmla="*/ 51685915 w 602"/>
                  <a:gd name="T61" fmla="*/ 22188473 h 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02" h="602">
                    <a:moveTo>
                      <a:pt x="573" y="488"/>
                    </a:moveTo>
                    <a:lnTo>
                      <a:pt x="573" y="488"/>
                    </a:lnTo>
                    <a:cubicBezTo>
                      <a:pt x="481" y="488"/>
                      <a:pt x="481" y="488"/>
                      <a:pt x="481" y="488"/>
                    </a:cubicBezTo>
                    <a:cubicBezTo>
                      <a:pt x="481" y="347"/>
                      <a:pt x="481" y="347"/>
                      <a:pt x="481" y="347"/>
                    </a:cubicBezTo>
                    <a:cubicBezTo>
                      <a:pt x="544" y="347"/>
                      <a:pt x="544" y="347"/>
                      <a:pt x="544" y="347"/>
                    </a:cubicBezTo>
                    <a:cubicBezTo>
                      <a:pt x="544" y="57"/>
                      <a:pt x="544" y="57"/>
                      <a:pt x="544" y="57"/>
                    </a:cubicBezTo>
                    <a:cubicBezTo>
                      <a:pt x="205" y="57"/>
                      <a:pt x="205" y="57"/>
                      <a:pt x="205" y="57"/>
                    </a:cubicBezTo>
                    <a:cubicBezTo>
                      <a:pt x="205" y="85"/>
                      <a:pt x="205" y="85"/>
                      <a:pt x="205" y="85"/>
                    </a:cubicBezTo>
                    <a:cubicBezTo>
                      <a:pt x="149" y="85"/>
                      <a:pt x="149" y="85"/>
                      <a:pt x="149" y="85"/>
                    </a:cubicBezTo>
                    <a:cubicBezTo>
                      <a:pt x="149" y="29"/>
                      <a:pt x="149" y="29"/>
                      <a:pt x="149" y="29"/>
                    </a:cubicBezTo>
                    <a:cubicBezTo>
                      <a:pt x="149" y="15"/>
                      <a:pt x="163" y="0"/>
                      <a:pt x="177" y="0"/>
                    </a:cubicBezTo>
                    <a:cubicBezTo>
                      <a:pt x="573" y="0"/>
                      <a:pt x="573" y="0"/>
                      <a:pt x="573" y="0"/>
                    </a:cubicBezTo>
                    <a:cubicBezTo>
                      <a:pt x="594" y="0"/>
                      <a:pt x="601" y="15"/>
                      <a:pt x="601" y="29"/>
                    </a:cubicBezTo>
                    <a:cubicBezTo>
                      <a:pt x="601" y="460"/>
                      <a:pt x="601" y="460"/>
                      <a:pt x="601" y="460"/>
                    </a:cubicBezTo>
                    <a:cubicBezTo>
                      <a:pt x="601" y="481"/>
                      <a:pt x="594" y="488"/>
                      <a:pt x="573" y="488"/>
                    </a:cubicBezTo>
                    <a:close/>
                    <a:moveTo>
                      <a:pt x="453" y="142"/>
                    </a:moveTo>
                    <a:lnTo>
                      <a:pt x="453" y="142"/>
                    </a:lnTo>
                    <a:cubicBezTo>
                      <a:pt x="453" y="573"/>
                      <a:pt x="453" y="573"/>
                      <a:pt x="453" y="573"/>
                    </a:cubicBezTo>
                    <a:cubicBezTo>
                      <a:pt x="453" y="594"/>
                      <a:pt x="439" y="601"/>
                      <a:pt x="424" y="601"/>
                    </a:cubicBezTo>
                    <a:cubicBezTo>
                      <a:pt x="29" y="601"/>
                      <a:pt x="29" y="601"/>
                      <a:pt x="29" y="601"/>
                    </a:cubicBezTo>
                    <a:cubicBezTo>
                      <a:pt x="15" y="601"/>
                      <a:pt x="0" y="594"/>
                      <a:pt x="0" y="573"/>
                    </a:cubicBezTo>
                    <a:cubicBezTo>
                      <a:pt x="0" y="142"/>
                      <a:pt x="0" y="142"/>
                      <a:pt x="0" y="142"/>
                    </a:cubicBezTo>
                    <a:cubicBezTo>
                      <a:pt x="0" y="128"/>
                      <a:pt x="15" y="113"/>
                      <a:pt x="29" y="113"/>
                    </a:cubicBezTo>
                    <a:cubicBezTo>
                      <a:pt x="424" y="113"/>
                      <a:pt x="424" y="113"/>
                      <a:pt x="424" y="113"/>
                    </a:cubicBezTo>
                    <a:cubicBezTo>
                      <a:pt x="439" y="113"/>
                      <a:pt x="453" y="128"/>
                      <a:pt x="453" y="142"/>
                    </a:cubicBezTo>
                    <a:close/>
                    <a:moveTo>
                      <a:pt x="396" y="170"/>
                    </a:moveTo>
                    <a:lnTo>
                      <a:pt x="396" y="170"/>
                    </a:lnTo>
                    <a:cubicBezTo>
                      <a:pt x="57" y="170"/>
                      <a:pt x="57" y="170"/>
                      <a:pt x="57" y="170"/>
                    </a:cubicBezTo>
                    <a:cubicBezTo>
                      <a:pt x="57" y="460"/>
                      <a:pt x="57" y="460"/>
                      <a:pt x="57" y="460"/>
                    </a:cubicBezTo>
                    <a:cubicBezTo>
                      <a:pt x="396" y="460"/>
                      <a:pt x="396" y="460"/>
                      <a:pt x="396" y="460"/>
                    </a:cubicBezTo>
                    <a:lnTo>
                      <a:pt x="396" y="170"/>
                    </a:lnTo>
                    <a:close/>
                  </a:path>
                </a:pathLst>
              </a:custGeom>
              <a:grpFill/>
              <a:ln>
                <a:noFill/>
              </a:ln>
              <a:extLst/>
            </p:spPr>
            <p:txBody>
              <a:bodyPr wrap="none" lIns="45708" tIns="22854" rIns="45708" bIns="22854" anchor="ctr"/>
              <a:lstStyle/>
              <a:p>
                <a:endParaRPr lang="en-US" sz="3199">
                  <a:latin typeface="Roboto Light"/>
                </a:endParaRPr>
              </a:p>
            </p:txBody>
          </p:sp>
          <p:sp>
            <p:nvSpPr>
              <p:cNvPr id="157" name="Freeform 106"/>
              <p:cNvSpPr>
                <a:spLocks noChangeArrowheads="1"/>
              </p:cNvSpPr>
              <p:nvPr/>
            </p:nvSpPr>
            <p:spPr bwMode="auto">
              <a:xfrm>
                <a:off x="1558133" y="2001837"/>
                <a:ext cx="163512" cy="176212"/>
              </a:xfrm>
              <a:custGeom>
                <a:avLst/>
                <a:gdLst>
                  <a:gd name="T0" fmla="*/ 55241789 w 453"/>
                  <a:gd name="T1" fmla="*/ 63368574 h 489"/>
                  <a:gd name="T2" fmla="*/ 55241789 w 453"/>
                  <a:gd name="T3" fmla="*/ 63368574 h 489"/>
                  <a:gd name="T4" fmla="*/ 3648158 w 453"/>
                  <a:gd name="T5" fmla="*/ 63368574 h 489"/>
                  <a:gd name="T6" fmla="*/ 0 w 453"/>
                  <a:gd name="T7" fmla="*/ 59602538 h 489"/>
                  <a:gd name="T8" fmla="*/ 0 w 453"/>
                  <a:gd name="T9" fmla="*/ 3635949 h 489"/>
                  <a:gd name="T10" fmla="*/ 3648158 w 453"/>
                  <a:gd name="T11" fmla="*/ 0 h 489"/>
                  <a:gd name="T12" fmla="*/ 55241789 w 453"/>
                  <a:gd name="T13" fmla="*/ 0 h 489"/>
                  <a:gd name="T14" fmla="*/ 58889948 w 453"/>
                  <a:gd name="T15" fmla="*/ 3635949 h 489"/>
                  <a:gd name="T16" fmla="*/ 58889948 w 453"/>
                  <a:gd name="T17" fmla="*/ 59602538 h 489"/>
                  <a:gd name="T18" fmla="*/ 55241789 w 453"/>
                  <a:gd name="T19" fmla="*/ 63368574 h 489"/>
                  <a:gd name="T20" fmla="*/ 51593992 w 453"/>
                  <a:gd name="T21" fmla="*/ 7271898 h 489"/>
                  <a:gd name="T22" fmla="*/ 51593992 w 453"/>
                  <a:gd name="T23" fmla="*/ 7271898 h 489"/>
                  <a:gd name="T24" fmla="*/ 7295956 w 453"/>
                  <a:gd name="T25" fmla="*/ 7271898 h 489"/>
                  <a:gd name="T26" fmla="*/ 7295956 w 453"/>
                  <a:gd name="T27" fmla="*/ 44929375 h 489"/>
                  <a:gd name="T28" fmla="*/ 51593992 w 453"/>
                  <a:gd name="T29" fmla="*/ 44929375 h 489"/>
                  <a:gd name="T30" fmla="*/ 51593992 w 453"/>
                  <a:gd name="T31" fmla="*/ 7271898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53" h="489">
                    <a:moveTo>
                      <a:pt x="424" y="488"/>
                    </a:moveTo>
                    <a:lnTo>
                      <a:pt x="424" y="488"/>
                    </a:lnTo>
                    <a:cubicBezTo>
                      <a:pt x="28" y="488"/>
                      <a:pt x="28" y="488"/>
                      <a:pt x="28" y="488"/>
                    </a:cubicBezTo>
                    <a:cubicBezTo>
                      <a:pt x="14" y="488"/>
                      <a:pt x="0" y="481"/>
                      <a:pt x="0" y="459"/>
                    </a:cubicBezTo>
                    <a:cubicBezTo>
                      <a:pt x="0" y="28"/>
                      <a:pt x="0" y="28"/>
                      <a:pt x="0" y="28"/>
                    </a:cubicBezTo>
                    <a:cubicBezTo>
                      <a:pt x="0" y="14"/>
                      <a:pt x="14" y="0"/>
                      <a:pt x="28" y="0"/>
                    </a:cubicBezTo>
                    <a:cubicBezTo>
                      <a:pt x="424" y="0"/>
                      <a:pt x="424" y="0"/>
                      <a:pt x="424" y="0"/>
                    </a:cubicBezTo>
                    <a:cubicBezTo>
                      <a:pt x="445" y="0"/>
                      <a:pt x="452" y="14"/>
                      <a:pt x="452" y="28"/>
                    </a:cubicBezTo>
                    <a:cubicBezTo>
                      <a:pt x="452" y="459"/>
                      <a:pt x="452" y="459"/>
                      <a:pt x="452" y="459"/>
                    </a:cubicBezTo>
                    <a:cubicBezTo>
                      <a:pt x="452" y="481"/>
                      <a:pt x="445" y="488"/>
                      <a:pt x="424" y="488"/>
                    </a:cubicBezTo>
                    <a:close/>
                    <a:moveTo>
                      <a:pt x="396" y="56"/>
                    </a:moveTo>
                    <a:lnTo>
                      <a:pt x="396" y="56"/>
                    </a:lnTo>
                    <a:cubicBezTo>
                      <a:pt x="56" y="56"/>
                      <a:pt x="56" y="56"/>
                      <a:pt x="56" y="56"/>
                    </a:cubicBezTo>
                    <a:cubicBezTo>
                      <a:pt x="56" y="346"/>
                      <a:pt x="56" y="346"/>
                      <a:pt x="56" y="346"/>
                    </a:cubicBezTo>
                    <a:cubicBezTo>
                      <a:pt x="396" y="346"/>
                      <a:pt x="396" y="346"/>
                      <a:pt x="396" y="346"/>
                    </a:cubicBezTo>
                    <a:lnTo>
                      <a:pt x="396" y="56"/>
                    </a:lnTo>
                    <a:close/>
                  </a:path>
                </a:pathLst>
              </a:custGeom>
              <a:grpFill/>
              <a:ln>
                <a:noFill/>
              </a:ln>
              <a:extLst/>
            </p:spPr>
            <p:txBody>
              <a:bodyPr wrap="none" lIns="45708" tIns="22854" rIns="45708" bIns="22854" anchor="ctr"/>
              <a:lstStyle/>
              <a:p>
                <a:endParaRPr lang="en-US" sz="3199">
                  <a:latin typeface="Roboto Light"/>
                </a:endParaRPr>
              </a:p>
            </p:txBody>
          </p:sp>
          <p:sp>
            <p:nvSpPr>
              <p:cNvPr id="158" name="Freeform 107"/>
              <p:cNvSpPr>
                <a:spLocks noChangeArrowheads="1"/>
              </p:cNvSpPr>
              <p:nvPr/>
            </p:nvSpPr>
            <p:spPr bwMode="auto">
              <a:xfrm>
                <a:off x="1158083" y="1989137"/>
                <a:ext cx="204787" cy="203200"/>
              </a:xfrm>
              <a:custGeom>
                <a:avLst/>
                <a:gdLst>
                  <a:gd name="T0" fmla="*/ 73833840 w 567"/>
                  <a:gd name="T1" fmla="*/ 58257727 h 566"/>
                  <a:gd name="T2" fmla="*/ 70963933 w 567"/>
                  <a:gd name="T3" fmla="*/ 65604161 h 566"/>
                  <a:gd name="T4" fmla="*/ 70050879 w 567"/>
                  <a:gd name="T5" fmla="*/ 72822069 h 566"/>
                  <a:gd name="T6" fmla="*/ 62745726 w 567"/>
                  <a:gd name="T7" fmla="*/ 70115488 h 566"/>
                  <a:gd name="T8" fmla="*/ 55310188 w 567"/>
                  <a:gd name="T9" fmla="*/ 70115488 h 566"/>
                  <a:gd name="T10" fmla="*/ 48005034 w 567"/>
                  <a:gd name="T11" fmla="*/ 72822069 h 566"/>
                  <a:gd name="T12" fmla="*/ 40569497 w 567"/>
                  <a:gd name="T13" fmla="*/ 70115488 h 566"/>
                  <a:gd name="T14" fmla="*/ 33264343 w 567"/>
                  <a:gd name="T15" fmla="*/ 70115488 h 566"/>
                  <a:gd name="T16" fmla="*/ 25828806 w 567"/>
                  <a:gd name="T17" fmla="*/ 72822069 h 566"/>
                  <a:gd name="T18" fmla="*/ 18523652 w 567"/>
                  <a:gd name="T19" fmla="*/ 70115488 h 566"/>
                  <a:gd name="T20" fmla="*/ 11088114 w 567"/>
                  <a:gd name="T21" fmla="*/ 70115488 h 566"/>
                  <a:gd name="T22" fmla="*/ 3782961 w 567"/>
                  <a:gd name="T23" fmla="*/ 72822069 h 566"/>
                  <a:gd name="T24" fmla="*/ 2869907 w 567"/>
                  <a:gd name="T25" fmla="*/ 65604161 h 566"/>
                  <a:gd name="T26" fmla="*/ 0 w 567"/>
                  <a:gd name="T27" fmla="*/ 58257727 h 566"/>
                  <a:gd name="T28" fmla="*/ 2869907 w 567"/>
                  <a:gd name="T29" fmla="*/ 50008741 h 566"/>
                  <a:gd name="T30" fmla="*/ 2869907 w 567"/>
                  <a:gd name="T31" fmla="*/ 43693385 h 566"/>
                  <a:gd name="T32" fmla="*/ 0 w 567"/>
                  <a:gd name="T33" fmla="*/ 36346592 h 566"/>
                  <a:gd name="T34" fmla="*/ 2869907 w 567"/>
                  <a:gd name="T35" fmla="*/ 28226490 h 566"/>
                  <a:gd name="T36" fmla="*/ 2869907 w 567"/>
                  <a:gd name="T37" fmla="*/ 21782250 h 566"/>
                  <a:gd name="T38" fmla="*/ 0 w 567"/>
                  <a:gd name="T39" fmla="*/ 14564342 h 566"/>
                  <a:gd name="T40" fmla="*/ 2869907 w 567"/>
                  <a:gd name="T41" fmla="*/ 6315714 h 566"/>
                  <a:gd name="T42" fmla="*/ 3782961 w 567"/>
                  <a:gd name="T43" fmla="*/ 0 h 566"/>
                  <a:gd name="T44" fmla="*/ 11088114 w 567"/>
                  <a:gd name="T45" fmla="*/ 1804387 h 566"/>
                  <a:gd name="T46" fmla="*/ 18523652 w 567"/>
                  <a:gd name="T47" fmla="*/ 1804387 h 566"/>
                  <a:gd name="T48" fmla="*/ 25828806 w 567"/>
                  <a:gd name="T49" fmla="*/ 0 h 566"/>
                  <a:gd name="T50" fmla="*/ 33264343 w 567"/>
                  <a:gd name="T51" fmla="*/ 1804387 h 566"/>
                  <a:gd name="T52" fmla="*/ 40569497 w 567"/>
                  <a:gd name="T53" fmla="*/ 1804387 h 566"/>
                  <a:gd name="T54" fmla="*/ 48005034 w 567"/>
                  <a:gd name="T55" fmla="*/ 0 h 566"/>
                  <a:gd name="T56" fmla="*/ 55310188 w 567"/>
                  <a:gd name="T57" fmla="*/ 1804387 h 566"/>
                  <a:gd name="T58" fmla="*/ 62745726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10175061 w 567"/>
                  <a:gd name="T81" fmla="*/ 62768695 h 566"/>
                  <a:gd name="T82" fmla="*/ 63658779 w 567"/>
                  <a:gd name="T83" fmla="*/ 9022295 h 566"/>
                  <a:gd name="T84" fmla="*/ 32351290 w 567"/>
                  <a:gd name="T85" fmla="*/ 48204353 h 566"/>
                  <a:gd name="T86" fmla="*/ 60006203 w 567"/>
                  <a:gd name="T87" fmla="*/ 44595579 h 566"/>
                  <a:gd name="T88" fmla="*/ 13827637 w 567"/>
                  <a:gd name="T89" fmla="*/ 59159921 h 566"/>
                  <a:gd name="T90" fmla="*/ 32351290 w 567"/>
                  <a:gd name="T91" fmla="*/ 48204353 h 566"/>
                  <a:gd name="T92" fmla="*/ 24915752 w 567"/>
                  <a:gd name="T93" fmla="*/ 30933430 h 566"/>
                  <a:gd name="T94" fmla="*/ 24915752 w 567"/>
                  <a:gd name="T95" fmla="*/ 16368729 h 566"/>
                  <a:gd name="T96" fmla="*/ 24915752 w 567"/>
                  <a:gd name="T97" fmla="*/ 30933430 h 5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2" y="565"/>
                      <a:pt x="537" y="565"/>
                    </a:cubicBezTo>
                    <a:cubicBezTo>
                      <a:pt x="523" y="565"/>
                      <a:pt x="516" y="558"/>
                      <a:pt x="509" y="544"/>
                    </a:cubicBezTo>
                    <a:cubicBezTo>
                      <a:pt x="481" y="544"/>
                      <a:pt x="481" y="544"/>
                      <a:pt x="481" y="544"/>
                    </a:cubicBezTo>
                    <a:cubicBezTo>
                      <a:pt x="474" y="558"/>
                      <a:pt x="467" y="565"/>
                      <a:pt x="453" y="565"/>
                    </a:cubicBezTo>
                    <a:cubicBezTo>
                      <a:pt x="438" y="565"/>
                      <a:pt x="431" y="558"/>
                      <a:pt x="424" y="544"/>
                    </a:cubicBezTo>
                    <a:cubicBezTo>
                      <a:pt x="396" y="544"/>
                      <a:pt x="396" y="544"/>
                      <a:pt x="396" y="544"/>
                    </a:cubicBezTo>
                    <a:cubicBezTo>
                      <a:pt x="389" y="558"/>
                      <a:pt x="382" y="565"/>
                      <a:pt x="368" y="565"/>
                    </a:cubicBezTo>
                    <a:cubicBezTo>
                      <a:pt x="354" y="565"/>
                      <a:pt x="347" y="558"/>
                      <a:pt x="340" y="544"/>
                    </a:cubicBezTo>
                    <a:cubicBezTo>
                      <a:pt x="311" y="544"/>
                      <a:pt x="311" y="544"/>
                      <a:pt x="311" y="544"/>
                    </a:cubicBezTo>
                    <a:cubicBezTo>
                      <a:pt x="304" y="558"/>
                      <a:pt x="297" y="565"/>
                      <a:pt x="283" y="565"/>
                    </a:cubicBezTo>
                    <a:cubicBezTo>
                      <a:pt x="269" y="565"/>
                      <a:pt x="262" y="558"/>
                      <a:pt x="255" y="544"/>
                    </a:cubicBezTo>
                    <a:cubicBezTo>
                      <a:pt x="226" y="544"/>
                      <a:pt x="226" y="544"/>
                      <a:pt x="226" y="544"/>
                    </a:cubicBezTo>
                    <a:cubicBezTo>
                      <a:pt x="219" y="558"/>
                      <a:pt x="212" y="565"/>
                      <a:pt x="198" y="565"/>
                    </a:cubicBezTo>
                    <a:cubicBezTo>
                      <a:pt x="184" y="565"/>
                      <a:pt x="177" y="558"/>
                      <a:pt x="170" y="544"/>
                    </a:cubicBezTo>
                    <a:cubicBezTo>
                      <a:pt x="142" y="544"/>
                      <a:pt x="142" y="544"/>
                      <a:pt x="142" y="544"/>
                    </a:cubicBezTo>
                    <a:cubicBezTo>
                      <a:pt x="135" y="558"/>
                      <a:pt x="128" y="565"/>
                      <a:pt x="113" y="565"/>
                    </a:cubicBezTo>
                    <a:cubicBezTo>
                      <a:pt x="99" y="565"/>
                      <a:pt x="92" y="558"/>
                      <a:pt x="85" y="544"/>
                    </a:cubicBezTo>
                    <a:cubicBezTo>
                      <a:pt x="57" y="544"/>
                      <a:pt x="57" y="544"/>
                      <a:pt x="57" y="544"/>
                    </a:cubicBezTo>
                    <a:cubicBezTo>
                      <a:pt x="50" y="558"/>
                      <a:pt x="43" y="565"/>
                      <a:pt x="29" y="565"/>
                    </a:cubicBezTo>
                    <a:cubicBezTo>
                      <a:pt x="15" y="565"/>
                      <a:pt x="0" y="551"/>
                      <a:pt x="0" y="537"/>
                    </a:cubicBezTo>
                    <a:cubicBezTo>
                      <a:pt x="0" y="523"/>
                      <a:pt x="7" y="509"/>
                      <a:pt x="22" y="509"/>
                    </a:cubicBezTo>
                    <a:cubicBezTo>
                      <a:pt x="22" y="473"/>
                      <a:pt x="22" y="473"/>
                      <a:pt x="22" y="473"/>
                    </a:cubicBezTo>
                    <a:cubicBezTo>
                      <a:pt x="7" y="473"/>
                      <a:pt x="0" y="459"/>
                      <a:pt x="0" y="452"/>
                    </a:cubicBezTo>
                    <a:cubicBezTo>
                      <a:pt x="0" y="438"/>
                      <a:pt x="7" y="424"/>
                      <a:pt x="22" y="424"/>
                    </a:cubicBezTo>
                    <a:cubicBezTo>
                      <a:pt x="22" y="388"/>
                      <a:pt x="22" y="388"/>
                      <a:pt x="22" y="388"/>
                    </a:cubicBezTo>
                    <a:cubicBezTo>
                      <a:pt x="7" y="388"/>
                      <a:pt x="0" y="374"/>
                      <a:pt x="0" y="367"/>
                    </a:cubicBezTo>
                    <a:cubicBezTo>
                      <a:pt x="0" y="353"/>
                      <a:pt x="7" y="339"/>
                      <a:pt x="22" y="339"/>
                    </a:cubicBezTo>
                    <a:cubicBezTo>
                      <a:pt x="22" y="304"/>
                      <a:pt x="22" y="304"/>
                      <a:pt x="22" y="304"/>
                    </a:cubicBezTo>
                    <a:cubicBezTo>
                      <a:pt x="7" y="304"/>
                      <a:pt x="0" y="289"/>
                      <a:pt x="0" y="282"/>
                    </a:cubicBezTo>
                    <a:cubicBezTo>
                      <a:pt x="0" y="268"/>
                      <a:pt x="7" y="254"/>
                      <a:pt x="22" y="254"/>
                    </a:cubicBezTo>
                    <a:cubicBezTo>
                      <a:pt x="22" y="219"/>
                      <a:pt x="22" y="219"/>
                      <a:pt x="22" y="219"/>
                    </a:cubicBezTo>
                    <a:cubicBezTo>
                      <a:pt x="7" y="219"/>
                      <a:pt x="0" y="205"/>
                      <a:pt x="0" y="198"/>
                    </a:cubicBezTo>
                    <a:cubicBezTo>
                      <a:pt x="0" y="183"/>
                      <a:pt x="7" y="169"/>
                      <a:pt x="22" y="169"/>
                    </a:cubicBezTo>
                    <a:cubicBezTo>
                      <a:pt x="22" y="134"/>
                      <a:pt x="22" y="134"/>
                      <a:pt x="22" y="134"/>
                    </a:cubicBezTo>
                    <a:cubicBezTo>
                      <a:pt x="7" y="134"/>
                      <a:pt x="0" y="120"/>
                      <a:pt x="0" y="113"/>
                    </a:cubicBezTo>
                    <a:cubicBezTo>
                      <a:pt x="0" y="98"/>
                      <a:pt x="7" y="84"/>
                      <a:pt x="22" y="84"/>
                    </a:cubicBezTo>
                    <a:cubicBezTo>
                      <a:pt x="22" y="49"/>
                      <a:pt x="22" y="49"/>
                      <a:pt x="22" y="49"/>
                    </a:cubicBezTo>
                    <a:cubicBezTo>
                      <a:pt x="7" y="49"/>
                      <a:pt x="0" y="35"/>
                      <a:pt x="0" y="28"/>
                    </a:cubicBezTo>
                    <a:cubicBezTo>
                      <a:pt x="0" y="7"/>
                      <a:pt x="15" y="0"/>
                      <a:pt x="29" y="0"/>
                    </a:cubicBezTo>
                    <a:cubicBezTo>
                      <a:pt x="43" y="0"/>
                      <a:pt x="50" y="7"/>
                      <a:pt x="57" y="14"/>
                    </a:cubicBezTo>
                    <a:cubicBezTo>
                      <a:pt x="85" y="14"/>
                      <a:pt x="85" y="14"/>
                      <a:pt x="85" y="14"/>
                    </a:cubicBezTo>
                    <a:cubicBezTo>
                      <a:pt x="92" y="7"/>
                      <a:pt x="99" y="0"/>
                      <a:pt x="113" y="0"/>
                    </a:cubicBezTo>
                    <a:cubicBezTo>
                      <a:pt x="128" y="0"/>
                      <a:pt x="135" y="7"/>
                      <a:pt x="142" y="14"/>
                    </a:cubicBezTo>
                    <a:cubicBezTo>
                      <a:pt x="170" y="14"/>
                      <a:pt x="170" y="14"/>
                      <a:pt x="170" y="14"/>
                    </a:cubicBezTo>
                    <a:cubicBezTo>
                      <a:pt x="177" y="7"/>
                      <a:pt x="184" y="0"/>
                      <a:pt x="198" y="0"/>
                    </a:cubicBezTo>
                    <a:cubicBezTo>
                      <a:pt x="212" y="0"/>
                      <a:pt x="219" y="7"/>
                      <a:pt x="226" y="14"/>
                    </a:cubicBezTo>
                    <a:cubicBezTo>
                      <a:pt x="255" y="14"/>
                      <a:pt x="255" y="14"/>
                      <a:pt x="255" y="14"/>
                    </a:cubicBezTo>
                    <a:cubicBezTo>
                      <a:pt x="262" y="7"/>
                      <a:pt x="269" y="0"/>
                      <a:pt x="283" y="0"/>
                    </a:cubicBezTo>
                    <a:cubicBezTo>
                      <a:pt x="297" y="0"/>
                      <a:pt x="304" y="7"/>
                      <a:pt x="311" y="14"/>
                    </a:cubicBezTo>
                    <a:cubicBezTo>
                      <a:pt x="340" y="14"/>
                      <a:pt x="340" y="14"/>
                      <a:pt x="340" y="14"/>
                    </a:cubicBezTo>
                    <a:cubicBezTo>
                      <a:pt x="347" y="7"/>
                      <a:pt x="354" y="0"/>
                      <a:pt x="368" y="0"/>
                    </a:cubicBezTo>
                    <a:cubicBezTo>
                      <a:pt x="382" y="0"/>
                      <a:pt x="389" y="7"/>
                      <a:pt x="396" y="14"/>
                    </a:cubicBezTo>
                    <a:cubicBezTo>
                      <a:pt x="424" y="14"/>
                      <a:pt x="424" y="14"/>
                      <a:pt x="424" y="14"/>
                    </a:cubicBezTo>
                    <a:cubicBezTo>
                      <a:pt x="431" y="7"/>
                      <a:pt x="438" y="0"/>
                      <a:pt x="453" y="0"/>
                    </a:cubicBezTo>
                    <a:cubicBezTo>
                      <a:pt x="467" y="0"/>
                      <a:pt x="474" y="7"/>
                      <a:pt x="481" y="14"/>
                    </a:cubicBezTo>
                    <a:cubicBezTo>
                      <a:pt x="509" y="14"/>
                      <a:pt x="509" y="14"/>
                      <a:pt x="509" y="14"/>
                    </a:cubicBezTo>
                    <a:cubicBezTo>
                      <a:pt x="516" y="7"/>
                      <a:pt x="523" y="0"/>
                      <a:pt x="537" y="0"/>
                    </a:cubicBezTo>
                    <a:cubicBezTo>
                      <a:pt x="552"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8" y="70"/>
                      <a:pt x="78" y="70"/>
                      <a:pt x="78" y="70"/>
                    </a:cubicBezTo>
                    <a:cubicBezTo>
                      <a:pt x="78" y="487"/>
                      <a:pt x="78" y="487"/>
                      <a:pt x="78" y="487"/>
                    </a:cubicBezTo>
                    <a:cubicBezTo>
                      <a:pt x="488" y="487"/>
                      <a:pt x="488" y="487"/>
                      <a:pt x="488" y="487"/>
                    </a:cubicBezTo>
                    <a:lnTo>
                      <a:pt x="488" y="70"/>
                    </a:lnTo>
                    <a:close/>
                    <a:moveTo>
                      <a:pt x="248" y="374"/>
                    </a:moveTo>
                    <a:lnTo>
                      <a:pt x="248" y="374"/>
                    </a:lnTo>
                    <a:cubicBezTo>
                      <a:pt x="375" y="212"/>
                      <a:pt x="375" y="212"/>
                      <a:pt x="375" y="212"/>
                    </a:cubicBezTo>
                    <a:cubicBezTo>
                      <a:pt x="460" y="346"/>
                      <a:pt x="460" y="346"/>
                      <a:pt x="460" y="346"/>
                    </a:cubicBezTo>
                    <a:cubicBezTo>
                      <a:pt x="460" y="459"/>
                      <a:pt x="460" y="459"/>
                      <a:pt x="460" y="459"/>
                    </a:cubicBezTo>
                    <a:cubicBezTo>
                      <a:pt x="106" y="459"/>
                      <a:pt x="106" y="459"/>
                      <a:pt x="106" y="459"/>
                    </a:cubicBezTo>
                    <a:cubicBezTo>
                      <a:pt x="219" y="346"/>
                      <a:pt x="219" y="346"/>
                      <a:pt x="219" y="346"/>
                    </a:cubicBezTo>
                    <a:lnTo>
                      <a:pt x="248" y="374"/>
                    </a:lnTo>
                    <a:close/>
                    <a:moveTo>
                      <a:pt x="191" y="240"/>
                    </a:moveTo>
                    <a:lnTo>
                      <a:pt x="191" y="240"/>
                    </a:lnTo>
                    <a:cubicBezTo>
                      <a:pt x="156" y="240"/>
                      <a:pt x="135" y="219"/>
                      <a:pt x="135" y="183"/>
                    </a:cubicBezTo>
                    <a:cubicBezTo>
                      <a:pt x="135" y="155"/>
                      <a:pt x="156" y="127"/>
                      <a:pt x="191" y="127"/>
                    </a:cubicBezTo>
                    <a:cubicBezTo>
                      <a:pt x="219" y="127"/>
                      <a:pt x="248" y="155"/>
                      <a:pt x="248" y="183"/>
                    </a:cubicBezTo>
                    <a:cubicBezTo>
                      <a:pt x="248" y="219"/>
                      <a:pt x="219" y="240"/>
                      <a:pt x="191" y="240"/>
                    </a:cubicBezTo>
                    <a:close/>
                  </a:path>
                </a:pathLst>
              </a:custGeom>
              <a:grpFill/>
              <a:ln>
                <a:noFill/>
              </a:ln>
              <a:extLst/>
            </p:spPr>
            <p:txBody>
              <a:bodyPr wrap="none" lIns="45708" tIns="22854" rIns="45708" bIns="22854" anchor="ctr"/>
              <a:lstStyle/>
              <a:p>
                <a:endParaRPr lang="en-US" sz="3199">
                  <a:latin typeface="Roboto Light"/>
                </a:endParaRPr>
              </a:p>
            </p:txBody>
          </p:sp>
          <p:sp>
            <p:nvSpPr>
              <p:cNvPr id="159" name="Freeform 108"/>
              <p:cNvSpPr>
                <a:spLocks noChangeArrowheads="1"/>
              </p:cNvSpPr>
              <p:nvPr/>
            </p:nvSpPr>
            <p:spPr bwMode="auto">
              <a:xfrm>
                <a:off x="780258" y="1989137"/>
                <a:ext cx="204787" cy="203200"/>
              </a:xfrm>
              <a:custGeom>
                <a:avLst/>
                <a:gdLst>
                  <a:gd name="T0" fmla="*/ 73833840 w 567"/>
                  <a:gd name="T1" fmla="*/ 58257727 h 566"/>
                  <a:gd name="T2" fmla="*/ 70963933 w 567"/>
                  <a:gd name="T3" fmla="*/ 65604161 h 566"/>
                  <a:gd name="T4" fmla="*/ 70050879 w 567"/>
                  <a:gd name="T5" fmla="*/ 72822069 h 566"/>
                  <a:gd name="T6" fmla="*/ 61832672 w 567"/>
                  <a:gd name="T7" fmla="*/ 70115488 h 566"/>
                  <a:gd name="T8" fmla="*/ 55310188 w 567"/>
                  <a:gd name="T9" fmla="*/ 70115488 h 566"/>
                  <a:gd name="T10" fmla="*/ 48005034 w 567"/>
                  <a:gd name="T11" fmla="*/ 72822069 h 566"/>
                  <a:gd name="T12" fmla="*/ 39656443 w 567"/>
                  <a:gd name="T13" fmla="*/ 70115488 h 566"/>
                  <a:gd name="T14" fmla="*/ 33264343 w 567"/>
                  <a:gd name="T15" fmla="*/ 70115488 h 566"/>
                  <a:gd name="T16" fmla="*/ 25828806 w 567"/>
                  <a:gd name="T17" fmla="*/ 72822069 h 566"/>
                  <a:gd name="T18" fmla="*/ 17610598 w 567"/>
                  <a:gd name="T19" fmla="*/ 70115488 h 566"/>
                  <a:gd name="T20" fmla="*/ 11088114 w 567"/>
                  <a:gd name="T21" fmla="*/ 70115488 h 566"/>
                  <a:gd name="T22" fmla="*/ 3782961 w 567"/>
                  <a:gd name="T23" fmla="*/ 72822069 h 566"/>
                  <a:gd name="T24" fmla="*/ 1826108 w 567"/>
                  <a:gd name="T25" fmla="*/ 65604161 h 566"/>
                  <a:gd name="T26" fmla="*/ 0 w 567"/>
                  <a:gd name="T27" fmla="*/ 58257727 h 566"/>
                  <a:gd name="T28" fmla="*/ 1826108 w 567"/>
                  <a:gd name="T29" fmla="*/ 50008741 h 566"/>
                  <a:gd name="T30" fmla="*/ 1826108 w 567"/>
                  <a:gd name="T31" fmla="*/ 43693385 h 566"/>
                  <a:gd name="T32" fmla="*/ 0 w 567"/>
                  <a:gd name="T33" fmla="*/ 36346592 h 566"/>
                  <a:gd name="T34" fmla="*/ 1826108 w 567"/>
                  <a:gd name="T35" fmla="*/ 28226490 h 566"/>
                  <a:gd name="T36" fmla="*/ 1826108 w 567"/>
                  <a:gd name="T37" fmla="*/ 21782250 h 566"/>
                  <a:gd name="T38" fmla="*/ 0 w 567"/>
                  <a:gd name="T39" fmla="*/ 14564342 h 566"/>
                  <a:gd name="T40" fmla="*/ 1826108 w 567"/>
                  <a:gd name="T41" fmla="*/ 6315714 h 566"/>
                  <a:gd name="T42" fmla="*/ 3782961 w 567"/>
                  <a:gd name="T43" fmla="*/ 0 h 566"/>
                  <a:gd name="T44" fmla="*/ 11088114 w 567"/>
                  <a:gd name="T45" fmla="*/ 1804387 h 566"/>
                  <a:gd name="T46" fmla="*/ 17610598 w 567"/>
                  <a:gd name="T47" fmla="*/ 1804387 h 566"/>
                  <a:gd name="T48" fmla="*/ 25828806 w 567"/>
                  <a:gd name="T49" fmla="*/ 0 h 566"/>
                  <a:gd name="T50" fmla="*/ 33264343 w 567"/>
                  <a:gd name="T51" fmla="*/ 1804387 h 566"/>
                  <a:gd name="T52" fmla="*/ 39656443 w 567"/>
                  <a:gd name="T53" fmla="*/ 1804387 h 566"/>
                  <a:gd name="T54" fmla="*/ 48005034 w 567"/>
                  <a:gd name="T55" fmla="*/ 0 h 566"/>
                  <a:gd name="T56" fmla="*/ 55310188 w 567"/>
                  <a:gd name="T57" fmla="*/ 1804387 h 566"/>
                  <a:gd name="T58" fmla="*/ 61832672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9262007 w 567"/>
                  <a:gd name="T81" fmla="*/ 62768695 h 566"/>
                  <a:gd name="T82" fmla="*/ 63658779 w 567"/>
                  <a:gd name="T83" fmla="*/ 9022295 h 5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1" y="565"/>
                      <a:pt x="537" y="565"/>
                    </a:cubicBezTo>
                    <a:cubicBezTo>
                      <a:pt x="523" y="565"/>
                      <a:pt x="509" y="558"/>
                      <a:pt x="509" y="544"/>
                    </a:cubicBezTo>
                    <a:cubicBezTo>
                      <a:pt x="474" y="544"/>
                      <a:pt x="474" y="544"/>
                      <a:pt x="474" y="544"/>
                    </a:cubicBezTo>
                    <a:cubicBezTo>
                      <a:pt x="474" y="558"/>
                      <a:pt x="460" y="565"/>
                      <a:pt x="453" y="565"/>
                    </a:cubicBezTo>
                    <a:cubicBezTo>
                      <a:pt x="438" y="565"/>
                      <a:pt x="424" y="558"/>
                      <a:pt x="424" y="544"/>
                    </a:cubicBezTo>
                    <a:cubicBezTo>
                      <a:pt x="389" y="544"/>
                      <a:pt x="389" y="544"/>
                      <a:pt x="389" y="544"/>
                    </a:cubicBezTo>
                    <a:cubicBezTo>
                      <a:pt x="389" y="558"/>
                      <a:pt x="375" y="565"/>
                      <a:pt x="368" y="565"/>
                    </a:cubicBezTo>
                    <a:cubicBezTo>
                      <a:pt x="354" y="565"/>
                      <a:pt x="340" y="558"/>
                      <a:pt x="340" y="544"/>
                    </a:cubicBezTo>
                    <a:cubicBezTo>
                      <a:pt x="304" y="544"/>
                      <a:pt x="304" y="544"/>
                      <a:pt x="304" y="544"/>
                    </a:cubicBezTo>
                    <a:cubicBezTo>
                      <a:pt x="304" y="558"/>
                      <a:pt x="290" y="565"/>
                      <a:pt x="283" y="565"/>
                    </a:cubicBezTo>
                    <a:cubicBezTo>
                      <a:pt x="269" y="565"/>
                      <a:pt x="255" y="558"/>
                      <a:pt x="255" y="544"/>
                    </a:cubicBezTo>
                    <a:cubicBezTo>
                      <a:pt x="219" y="544"/>
                      <a:pt x="219" y="544"/>
                      <a:pt x="219" y="544"/>
                    </a:cubicBezTo>
                    <a:cubicBezTo>
                      <a:pt x="219" y="558"/>
                      <a:pt x="205" y="565"/>
                      <a:pt x="198" y="565"/>
                    </a:cubicBezTo>
                    <a:cubicBezTo>
                      <a:pt x="184" y="565"/>
                      <a:pt x="170" y="558"/>
                      <a:pt x="170" y="544"/>
                    </a:cubicBezTo>
                    <a:cubicBezTo>
                      <a:pt x="135" y="544"/>
                      <a:pt x="135" y="544"/>
                      <a:pt x="135" y="544"/>
                    </a:cubicBezTo>
                    <a:cubicBezTo>
                      <a:pt x="135" y="558"/>
                      <a:pt x="120" y="565"/>
                      <a:pt x="113" y="565"/>
                    </a:cubicBezTo>
                    <a:cubicBezTo>
                      <a:pt x="99" y="565"/>
                      <a:pt x="85" y="558"/>
                      <a:pt x="85" y="544"/>
                    </a:cubicBezTo>
                    <a:cubicBezTo>
                      <a:pt x="50" y="544"/>
                      <a:pt x="50" y="544"/>
                      <a:pt x="50" y="544"/>
                    </a:cubicBezTo>
                    <a:cubicBezTo>
                      <a:pt x="50" y="558"/>
                      <a:pt x="36" y="565"/>
                      <a:pt x="29" y="565"/>
                    </a:cubicBezTo>
                    <a:cubicBezTo>
                      <a:pt x="7" y="565"/>
                      <a:pt x="0" y="551"/>
                      <a:pt x="0" y="537"/>
                    </a:cubicBezTo>
                    <a:cubicBezTo>
                      <a:pt x="0" y="523"/>
                      <a:pt x="7" y="509"/>
                      <a:pt x="14" y="509"/>
                    </a:cubicBezTo>
                    <a:cubicBezTo>
                      <a:pt x="14" y="473"/>
                      <a:pt x="14" y="473"/>
                      <a:pt x="14" y="473"/>
                    </a:cubicBezTo>
                    <a:cubicBezTo>
                      <a:pt x="7" y="473"/>
                      <a:pt x="0" y="459"/>
                      <a:pt x="0" y="452"/>
                    </a:cubicBezTo>
                    <a:cubicBezTo>
                      <a:pt x="0" y="438"/>
                      <a:pt x="7" y="424"/>
                      <a:pt x="14" y="424"/>
                    </a:cubicBezTo>
                    <a:cubicBezTo>
                      <a:pt x="14" y="388"/>
                      <a:pt x="14" y="388"/>
                      <a:pt x="14" y="388"/>
                    </a:cubicBezTo>
                    <a:cubicBezTo>
                      <a:pt x="7" y="388"/>
                      <a:pt x="0" y="374"/>
                      <a:pt x="0" y="367"/>
                    </a:cubicBezTo>
                    <a:cubicBezTo>
                      <a:pt x="0" y="353"/>
                      <a:pt x="7" y="339"/>
                      <a:pt x="14" y="339"/>
                    </a:cubicBezTo>
                    <a:cubicBezTo>
                      <a:pt x="14" y="304"/>
                      <a:pt x="14" y="304"/>
                      <a:pt x="14" y="304"/>
                    </a:cubicBezTo>
                    <a:cubicBezTo>
                      <a:pt x="7" y="304"/>
                      <a:pt x="0" y="289"/>
                      <a:pt x="0" y="282"/>
                    </a:cubicBezTo>
                    <a:cubicBezTo>
                      <a:pt x="0" y="268"/>
                      <a:pt x="7" y="254"/>
                      <a:pt x="14" y="254"/>
                    </a:cubicBezTo>
                    <a:cubicBezTo>
                      <a:pt x="14" y="219"/>
                      <a:pt x="14" y="219"/>
                      <a:pt x="14" y="219"/>
                    </a:cubicBezTo>
                    <a:cubicBezTo>
                      <a:pt x="7" y="219"/>
                      <a:pt x="0" y="205"/>
                      <a:pt x="0" y="198"/>
                    </a:cubicBezTo>
                    <a:cubicBezTo>
                      <a:pt x="0" y="183"/>
                      <a:pt x="7" y="169"/>
                      <a:pt x="14" y="169"/>
                    </a:cubicBezTo>
                    <a:cubicBezTo>
                      <a:pt x="14" y="134"/>
                      <a:pt x="14" y="134"/>
                      <a:pt x="14" y="134"/>
                    </a:cubicBezTo>
                    <a:cubicBezTo>
                      <a:pt x="7" y="134"/>
                      <a:pt x="0" y="120"/>
                      <a:pt x="0" y="113"/>
                    </a:cubicBezTo>
                    <a:cubicBezTo>
                      <a:pt x="0" y="98"/>
                      <a:pt x="7" y="84"/>
                      <a:pt x="14" y="84"/>
                    </a:cubicBezTo>
                    <a:cubicBezTo>
                      <a:pt x="14" y="49"/>
                      <a:pt x="14" y="49"/>
                      <a:pt x="14" y="49"/>
                    </a:cubicBezTo>
                    <a:cubicBezTo>
                      <a:pt x="7" y="49"/>
                      <a:pt x="0" y="35"/>
                      <a:pt x="0" y="28"/>
                    </a:cubicBezTo>
                    <a:cubicBezTo>
                      <a:pt x="0" y="7"/>
                      <a:pt x="7" y="0"/>
                      <a:pt x="29" y="0"/>
                    </a:cubicBezTo>
                    <a:cubicBezTo>
                      <a:pt x="36" y="0"/>
                      <a:pt x="50" y="7"/>
                      <a:pt x="50" y="14"/>
                    </a:cubicBezTo>
                    <a:cubicBezTo>
                      <a:pt x="85" y="14"/>
                      <a:pt x="85" y="14"/>
                      <a:pt x="85" y="14"/>
                    </a:cubicBezTo>
                    <a:cubicBezTo>
                      <a:pt x="85" y="7"/>
                      <a:pt x="99" y="0"/>
                      <a:pt x="113" y="0"/>
                    </a:cubicBezTo>
                    <a:cubicBezTo>
                      <a:pt x="120" y="0"/>
                      <a:pt x="135" y="7"/>
                      <a:pt x="135" y="14"/>
                    </a:cubicBezTo>
                    <a:cubicBezTo>
                      <a:pt x="170" y="14"/>
                      <a:pt x="170" y="14"/>
                      <a:pt x="170" y="14"/>
                    </a:cubicBezTo>
                    <a:cubicBezTo>
                      <a:pt x="170" y="7"/>
                      <a:pt x="184" y="0"/>
                      <a:pt x="198" y="0"/>
                    </a:cubicBezTo>
                    <a:cubicBezTo>
                      <a:pt x="205" y="0"/>
                      <a:pt x="219" y="7"/>
                      <a:pt x="219" y="14"/>
                    </a:cubicBezTo>
                    <a:cubicBezTo>
                      <a:pt x="255" y="14"/>
                      <a:pt x="255" y="14"/>
                      <a:pt x="255" y="14"/>
                    </a:cubicBezTo>
                    <a:cubicBezTo>
                      <a:pt x="255" y="7"/>
                      <a:pt x="269" y="0"/>
                      <a:pt x="283" y="0"/>
                    </a:cubicBezTo>
                    <a:cubicBezTo>
                      <a:pt x="290" y="0"/>
                      <a:pt x="304" y="7"/>
                      <a:pt x="304" y="14"/>
                    </a:cubicBezTo>
                    <a:cubicBezTo>
                      <a:pt x="340" y="14"/>
                      <a:pt x="340" y="14"/>
                      <a:pt x="340" y="14"/>
                    </a:cubicBezTo>
                    <a:cubicBezTo>
                      <a:pt x="340" y="7"/>
                      <a:pt x="354" y="0"/>
                      <a:pt x="368" y="0"/>
                    </a:cubicBezTo>
                    <a:cubicBezTo>
                      <a:pt x="375" y="0"/>
                      <a:pt x="389" y="7"/>
                      <a:pt x="389" y="14"/>
                    </a:cubicBezTo>
                    <a:cubicBezTo>
                      <a:pt x="424" y="14"/>
                      <a:pt x="424" y="14"/>
                      <a:pt x="424" y="14"/>
                    </a:cubicBezTo>
                    <a:cubicBezTo>
                      <a:pt x="424" y="7"/>
                      <a:pt x="438" y="0"/>
                      <a:pt x="453" y="0"/>
                    </a:cubicBezTo>
                    <a:cubicBezTo>
                      <a:pt x="460" y="0"/>
                      <a:pt x="474" y="7"/>
                      <a:pt x="474" y="14"/>
                    </a:cubicBezTo>
                    <a:cubicBezTo>
                      <a:pt x="509" y="14"/>
                      <a:pt x="509" y="14"/>
                      <a:pt x="509" y="14"/>
                    </a:cubicBezTo>
                    <a:cubicBezTo>
                      <a:pt x="509" y="7"/>
                      <a:pt x="523" y="0"/>
                      <a:pt x="537" y="0"/>
                    </a:cubicBezTo>
                    <a:cubicBezTo>
                      <a:pt x="551"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1" y="70"/>
                      <a:pt x="71" y="70"/>
                      <a:pt x="71" y="70"/>
                    </a:cubicBezTo>
                    <a:cubicBezTo>
                      <a:pt x="71" y="487"/>
                      <a:pt x="71" y="487"/>
                      <a:pt x="71" y="487"/>
                    </a:cubicBezTo>
                    <a:cubicBezTo>
                      <a:pt x="488" y="487"/>
                      <a:pt x="488" y="487"/>
                      <a:pt x="488" y="487"/>
                    </a:cubicBezTo>
                    <a:lnTo>
                      <a:pt x="488" y="70"/>
                    </a:lnTo>
                    <a:close/>
                  </a:path>
                </a:pathLst>
              </a:custGeom>
              <a:grpFill/>
              <a:ln>
                <a:noFill/>
              </a:ln>
              <a:extLst/>
            </p:spPr>
            <p:txBody>
              <a:bodyPr wrap="none" lIns="45708" tIns="22854" rIns="45708" bIns="22854" anchor="ctr"/>
              <a:lstStyle/>
              <a:p>
                <a:endParaRPr lang="en-US" sz="3199">
                  <a:latin typeface="Roboto Light"/>
                </a:endParaRPr>
              </a:p>
            </p:txBody>
          </p:sp>
          <p:sp>
            <p:nvSpPr>
              <p:cNvPr id="160" name="Freeform 109"/>
              <p:cNvSpPr>
                <a:spLocks noChangeArrowheads="1"/>
              </p:cNvSpPr>
              <p:nvPr/>
            </p:nvSpPr>
            <p:spPr bwMode="auto">
              <a:xfrm>
                <a:off x="4952207" y="1601787"/>
                <a:ext cx="217487" cy="217487"/>
              </a:xfrm>
              <a:custGeom>
                <a:avLst/>
                <a:gdLst>
                  <a:gd name="T0" fmla="*/ 78441997 w 602"/>
                  <a:gd name="T1" fmla="*/ 71002280 h 602"/>
                  <a:gd name="T2" fmla="*/ 78441997 w 602"/>
                  <a:gd name="T3" fmla="*/ 71002280 h 602"/>
                  <a:gd name="T4" fmla="*/ 71002280 w 602"/>
                  <a:gd name="T5" fmla="*/ 78441997 h 602"/>
                  <a:gd name="T6" fmla="*/ 65520668 w 602"/>
                  <a:gd name="T7" fmla="*/ 76614673 h 602"/>
                  <a:gd name="T8" fmla="*/ 44245960 w 602"/>
                  <a:gd name="T9" fmla="*/ 54426302 h 602"/>
                  <a:gd name="T10" fmla="*/ 29497307 w 602"/>
                  <a:gd name="T11" fmla="*/ 59125033 h 602"/>
                  <a:gd name="T12" fmla="*/ 0 w 602"/>
                  <a:gd name="T13" fmla="*/ 29497307 h 602"/>
                  <a:gd name="T14" fmla="*/ 29497307 w 602"/>
                  <a:gd name="T15" fmla="*/ 0 h 602"/>
                  <a:gd name="T16" fmla="*/ 58994613 w 602"/>
                  <a:gd name="T17" fmla="*/ 29497307 h 602"/>
                  <a:gd name="T18" fmla="*/ 54426302 w 602"/>
                  <a:gd name="T19" fmla="*/ 44376380 h 602"/>
                  <a:gd name="T20" fmla="*/ 76614673 w 602"/>
                  <a:gd name="T21" fmla="*/ 65520668 h 602"/>
                  <a:gd name="T22" fmla="*/ 78441997 w 602"/>
                  <a:gd name="T23" fmla="*/ 71002280 h 602"/>
                  <a:gd name="T24" fmla="*/ 29497307 w 602"/>
                  <a:gd name="T25" fmla="*/ 7439717 h 602"/>
                  <a:gd name="T26" fmla="*/ 29497307 w 602"/>
                  <a:gd name="T27" fmla="*/ 7439717 h 602"/>
                  <a:gd name="T28" fmla="*/ 7439717 w 602"/>
                  <a:gd name="T29" fmla="*/ 29497307 h 602"/>
                  <a:gd name="T30" fmla="*/ 29497307 w 602"/>
                  <a:gd name="T31" fmla="*/ 51685677 h 602"/>
                  <a:gd name="T32" fmla="*/ 51685677 w 602"/>
                  <a:gd name="T33" fmla="*/ 29497307 h 602"/>
                  <a:gd name="T34" fmla="*/ 29497307 w 602"/>
                  <a:gd name="T35" fmla="*/ 7439717 h 602"/>
                  <a:gd name="T36" fmla="*/ 41504973 w 602"/>
                  <a:gd name="T37" fmla="*/ 33282375 h 602"/>
                  <a:gd name="T38" fmla="*/ 41504973 w 602"/>
                  <a:gd name="T39" fmla="*/ 33282375 h 602"/>
                  <a:gd name="T40" fmla="*/ 16575978 w 602"/>
                  <a:gd name="T41" fmla="*/ 33282375 h 602"/>
                  <a:gd name="T42" fmla="*/ 12921329 w 602"/>
                  <a:gd name="T43" fmla="*/ 29497307 h 602"/>
                  <a:gd name="T44" fmla="*/ 16575978 w 602"/>
                  <a:gd name="T45" fmla="*/ 25842658 h 602"/>
                  <a:gd name="T46" fmla="*/ 41504973 w 602"/>
                  <a:gd name="T47" fmla="*/ 25842658 h 602"/>
                  <a:gd name="T48" fmla="*/ 45159622 w 602"/>
                  <a:gd name="T49" fmla="*/ 29497307 h 602"/>
                  <a:gd name="T50" fmla="*/ 41504973 w 602"/>
                  <a:gd name="T51" fmla="*/ 33282375 h 6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602">
                    <a:moveTo>
                      <a:pt x="601" y="544"/>
                    </a:moveTo>
                    <a:lnTo>
                      <a:pt x="601" y="544"/>
                    </a:lnTo>
                    <a:cubicBezTo>
                      <a:pt x="601" y="573"/>
                      <a:pt x="573" y="601"/>
                      <a:pt x="544" y="601"/>
                    </a:cubicBezTo>
                    <a:cubicBezTo>
                      <a:pt x="530" y="601"/>
                      <a:pt x="516" y="594"/>
                      <a:pt x="502"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46" y="0"/>
                      <a:pt x="452" y="99"/>
                      <a:pt x="452" y="226"/>
                    </a:cubicBezTo>
                    <a:cubicBezTo>
                      <a:pt x="452" y="269"/>
                      <a:pt x="438" y="304"/>
                      <a:pt x="417" y="340"/>
                    </a:cubicBezTo>
                    <a:cubicBezTo>
                      <a:pt x="587" y="502"/>
                      <a:pt x="587" y="502"/>
                      <a:pt x="587" y="502"/>
                    </a:cubicBezTo>
                    <a:cubicBezTo>
                      <a:pt x="594" y="516"/>
                      <a:pt x="601" y="530"/>
                      <a:pt x="601" y="544"/>
                    </a:cubicBezTo>
                    <a:close/>
                    <a:moveTo>
                      <a:pt x="226" y="57"/>
                    </a:moveTo>
                    <a:lnTo>
                      <a:pt x="226" y="57"/>
                    </a:lnTo>
                    <a:cubicBezTo>
                      <a:pt x="127" y="57"/>
                      <a:pt x="57" y="127"/>
                      <a:pt x="57" y="226"/>
                    </a:cubicBezTo>
                    <a:cubicBezTo>
                      <a:pt x="57" y="318"/>
                      <a:pt x="127" y="396"/>
                      <a:pt x="226" y="396"/>
                    </a:cubicBezTo>
                    <a:cubicBezTo>
                      <a:pt x="318" y="396"/>
                      <a:pt x="396" y="318"/>
                      <a:pt x="396" y="226"/>
                    </a:cubicBezTo>
                    <a:cubicBezTo>
                      <a:pt x="396" y="127"/>
                      <a:pt x="318" y="57"/>
                      <a:pt x="226" y="57"/>
                    </a:cubicBezTo>
                    <a:close/>
                    <a:moveTo>
                      <a:pt x="318" y="255"/>
                    </a:moveTo>
                    <a:lnTo>
                      <a:pt x="318" y="255"/>
                    </a:lnTo>
                    <a:cubicBezTo>
                      <a:pt x="127" y="255"/>
                      <a:pt x="127" y="255"/>
                      <a:pt x="127" y="255"/>
                    </a:cubicBezTo>
                    <a:cubicBezTo>
                      <a:pt x="113" y="255"/>
                      <a:pt x="99" y="241"/>
                      <a:pt x="99" y="226"/>
                    </a:cubicBezTo>
                    <a:cubicBezTo>
                      <a:pt x="99" y="205"/>
                      <a:pt x="113" y="198"/>
                      <a:pt x="127" y="198"/>
                    </a:cubicBezTo>
                    <a:cubicBezTo>
                      <a:pt x="318" y="198"/>
                      <a:pt x="318" y="198"/>
                      <a:pt x="318" y="198"/>
                    </a:cubicBezTo>
                    <a:cubicBezTo>
                      <a:pt x="332" y="198"/>
                      <a:pt x="346" y="205"/>
                      <a:pt x="346" y="226"/>
                    </a:cubicBezTo>
                    <a:cubicBezTo>
                      <a:pt x="346" y="241"/>
                      <a:pt x="332" y="255"/>
                      <a:pt x="318"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1" name="Freeform 110"/>
              <p:cNvSpPr>
                <a:spLocks noChangeArrowheads="1"/>
              </p:cNvSpPr>
              <p:nvPr/>
            </p:nvSpPr>
            <p:spPr bwMode="auto">
              <a:xfrm>
                <a:off x="4569619" y="1601787"/>
                <a:ext cx="219075" cy="217487"/>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2" name="Freeform 111"/>
              <p:cNvSpPr>
                <a:spLocks noChangeArrowheads="1"/>
              </p:cNvSpPr>
              <p:nvPr/>
            </p:nvSpPr>
            <p:spPr bwMode="auto">
              <a:xfrm>
                <a:off x="4191794" y="1601787"/>
                <a:ext cx="217488" cy="217487"/>
              </a:xfrm>
              <a:custGeom>
                <a:avLst/>
                <a:gdLst>
                  <a:gd name="T0" fmla="*/ 76484966 w 602"/>
                  <a:gd name="T1" fmla="*/ 65520668 h 602"/>
                  <a:gd name="T2" fmla="*/ 76484966 w 602"/>
                  <a:gd name="T3" fmla="*/ 65520668 h 602"/>
                  <a:gd name="T4" fmla="*/ 78442719 w 602"/>
                  <a:gd name="T5" fmla="*/ 71002280 h 602"/>
                  <a:gd name="T6" fmla="*/ 71002968 w 602"/>
                  <a:gd name="T7" fmla="*/ 78441997 h 602"/>
                  <a:gd name="T8" fmla="*/ 66434636 w 602"/>
                  <a:gd name="T9" fmla="*/ 76614673 h 602"/>
                  <a:gd name="T10" fmla="*/ 66434636 w 602"/>
                  <a:gd name="T11" fmla="*/ 76614673 h 602"/>
                  <a:gd name="T12" fmla="*/ 44246163 w 602"/>
                  <a:gd name="T13" fmla="*/ 54426302 h 602"/>
                  <a:gd name="T14" fmla="*/ 29497442 w 602"/>
                  <a:gd name="T15" fmla="*/ 59125033 h 602"/>
                  <a:gd name="T16" fmla="*/ 0 w 602"/>
                  <a:gd name="T17" fmla="*/ 29497307 h 602"/>
                  <a:gd name="T18" fmla="*/ 29497442 w 602"/>
                  <a:gd name="T19" fmla="*/ 0 h 602"/>
                  <a:gd name="T20" fmla="*/ 58995246 w 602"/>
                  <a:gd name="T21" fmla="*/ 29497307 h 602"/>
                  <a:gd name="T22" fmla="*/ 55340580 w 602"/>
                  <a:gd name="T23" fmla="*/ 44376380 h 602"/>
                  <a:gd name="T24" fmla="*/ 76484966 w 602"/>
                  <a:gd name="T25" fmla="*/ 65520668 h 602"/>
                  <a:gd name="T26" fmla="*/ 29497442 w 602"/>
                  <a:gd name="T27" fmla="*/ 7439717 h 602"/>
                  <a:gd name="T28" fmla="*/ 29497442 w 602"/>
                  <a:gd name="T29" fmla="*/ 7439717 h 602"/>
                  <a:gd name="T30" fmla="*/ 7308970 w 602"/>
                  <a:gd name="T31" fmla="*/ 29497307 h 602"/>
                  <a:gd name="T32" fmla="*/ 29497442 w 602"/>
                  <a:gd name="T33" fmla="*/ 51685677 h 602"/>
                  <a:gd name="T34" fmla="*/ 51685915 w 602"/>
                  <a:gd name="T35" fmla="*/ 29497307 h 602"/>
                  <a:gd name="T36" fmla="*/ 29497442 w 602"/>
                  <a:gd name="T37" fmla="*/ 7439717 h 6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2" h="602">
                    <a:moveTo>
                      <a:pt x="586" y="502"/>
                    </a:moveTo>
                    <a:lnTo>
                      <a:pt x="586" y="502"/>
                    </a:lnTo>
                    <a:cubicBezTo>
                      <a:pt x="594" y="516"/>
                      <a:pt x="601" y="530"/>
                      <a:pt x="601" y="544"/>
                    </a:cubicBezTo>
                    <a:cubicBezTo>
                      <a:pt x="601" y="573"/>
                      <a:pt x="579" y="601"/>
                      <a:pt x="544" y="601"/>
                    </a:cubicBezTo>
                    <a:cubicBezTo>
                      <a:pt x="530" y="601"/>
                      <a:pt x="516" y="594"/>
                      <a:pt x="509"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53" y="0"/>
                      <a:pt x="452" y="99"/>
                      <a:pt x="452" y="226"/>
                    </a:cubicBezTo>
                    <a:cubicBezTo>
                      <a:pt x="452" y="269"/>
                      <a:pt x="438" y="304"/>
                      <a:pt x="424" y="340"/>
                    </a:cubicBezTo>
                    <a:cubicBezTo>
                      <a:pt x="586" y="502"/>
                      <a:pt x="586" y="502"/>
                      <a:pt x="586" y="502"/>
                    </a:cubicBezTo>
                    <a:close/>
                    <a:moveTo>
                      <a:pt x="226" y="57"/>
                    </a:moveTo>
                    <a:lnTo>
                      <a:pt x="226" y="57"/>
                    </a:lnTo>
                    <a:cubicBezTo>
                      <a:pt x="134" y="57"/>
                      <a:pt x="56" y="127"/>
                      <a:pt x="56" y="226"/>
                    </a:cubicBezTo>
                    <a:cubicBezTo>
                      <a:pt x="56" y="318"/>
                      <a:pt x="134" y="396"/>
                      <a:pt x="226" y="396"/>
                    </a:cubicBezTo>
                    <a:cubicBezTo>
                      <a:pt x="318" y="396"/>
                      <a:pt x="396" y="318"/>
                      <a:pt x="396" y="226"/>
                    </a:cubicBezTo>
                    <a:cubicBezTo>
                      <a:pt x="396" y="127"/>
                      <a:pt x="318" y="57"/>
                      <a:pt x="226"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3" name="Freeform 112"/>
              <p:cNvSpPr>
                <a:spLocks noChangeArrowheads="1"/>
              </p:cNvSpPr>
              <p:nvPr/>
            </p:nvSpPr>
            <p:spPr bwMode="auto">
              <a:xfrm>
                <a:off x="3812382" y="1601787"/>
                <a:ext cx="215900" cy="217487"/>
              </a:xfrm>
              <a:custGeom>
                <a:avLst/>
                <a:gdLst>
                  <a:gd name="T0" fmla="*/ 38327818 w 601"/>
                  <a:gd name="T1" fmla="*/ 78441997 h 602"/>
                  <a:gd name="T2" fmla="*/ 38327818 w 601"/>
                  <a:gd name="T3" fmla="*/ 78441997 h 602"/>
                  <a:gd name="T4" fmla="*/ 0 w 601"/>
                  <a:gd name="T5" fmla="*/ 38763987 h 602"/>
                  <a:gd name="T6" fmla="*/ 38327818 w 601"/>
                  <a:gd name="T7" fmla="*/ 0 h 602"/>
                  <a:gd name="T8" fmla="*/ 77429787 w 601"/>
                  <a:gd name="T9" fmla="*/ 38763987 h 602"/>
                  <a:gd name="T10" fmla="*/ 38327818 w 601"/>
                  <a:gd name="T11" fmla="*/ 78441997 h 602"/>
                  <a:gd name="T12" fmla="*/ 38327818 w 601"/>
                  <a:gd name="T13" fmla="*/ 7439717 h 602"/>
                  <a:gd name="T14" fmla="*/ 38327818 w 601"/>
                  <a:gd name="T15" fmla="*/ 7439717 h 602"/>
                  <a:gd name="T16" fmla="*/ 7226723 w 601"/>
                  <a:gd name="T17" fmla="*/ 38763987 h 602"/>
                  <a:gd name="T18" fmla="*/ 38327818 w 601"/>
                  <a:gd name="T19" fmla="*/ 71002280 h 602"/>
                  <a:gd name="T20" fmla="*/ 70203064 w 601"/>
                  <a:gd name="T21" fmla="*/ 38763987 h 602"/>
                  <a:gd name="T22" fmla="*/ 38327818 w 601"/>
                  <a:gd name="T23" fmla="*/ 7439717 h 602"/>
                  <a:gd name="T24" fmla="*/ 56523770 w 601"/>
                  <a:gd name="T25" fmla="*/ 41504973 h 602"/>
                  <a:gd name="T26" fmla="*/ 56523770 w 601"/>
                  <a:gd name="T27" fmla="*/ 41504973 h 602"/>
                  <a:gd name="T28" fmla="*/ 56523770 w 601"/>
                  <a:gd name="T29" fmla="*/ 41504973 h 602"/>
                  <a:gd name="T30" fmla="*/ 44651066 w 601"/>
                  <a:gd name="T31" fmla="*/ 52598978 h 602"/>
                  <a:gd name="T32" fmla="*/ 44651066 w 601"/>
                  <a:gd name="T33" fmla="*/ 52598978 h 602"/>
                  <a:gd name="T34" fmla="*/ 41941000 w 601"/>
                  <a:gd name="T35" fmla="*/ 53512640 h 602"/>
                  <a:gd name="T36" fmla="*/ 38327818 w 601"/>
                  <a:gd name="T37" fmla="*/ 49858353 h 602"/>
                  <a:gd name="T38" fmla="*/ 40134409 w 601"/>
                  <a:gd name="T39" fmla="*/ 47117366 h 602"/>
                  <a:gd name="T40" fmla="*/ 40134409 w 601"/>
                  <a:gd name="T41" fmla="*/ 47117366 h 602"/>
                  <a:gd name="T42" fmla="*/ 44651066 w 601"/>
                  <a:gd name="T43" fmla="*/ 42418636 h 602"/>
                  <a:gd name="T44" fmla="*/ 22712608 w 601"/>
                  <a:gd name="T45" fmla="*/ 42418636 h 602"/>
                  <a:gd name="T46" fmla="*/ 19099426 w 601"/>
                  <a:gd name="T47" fmla="*/ 38763987 h 602"/>
                  <a:gd name="T48" fmla="*/ 22712608 w 601"/>
                  <a:gd name="T49" fmla="*/ 35109700 h 602"/>
                  <a:gd name="T50" fmla="*/ 44651066 w 601"/>
                  <a:gd name="T51" fmla="*/ 35109700 h 602"/>
                  <a:gd name="T52" fmla="*/ 40134409 w 601"/>
                  <a:gd name="T53" fmla="*/ 30541389 h 602"/>
                  <a:gd name="T54" fmla="*/ 40134409 w 601"/>
                  <a:gd name="T55" fmla="*/ 30541389 h 602"/>
                  <a:gd name="T56" fmla="*/ 38327818 w 601"/>
                  <a:gd name="T57" fmla="*/ 27669982 h 602"/>
                  <a:gd name="T58" fmla="*/ 41941000 w 601"/>
                  <a:gd name="T59" fmla="*/ 24015334 h 602"/>
                  <a:gd name="T60" fmla="*/ 44651066 w 601"/>
                  <a:gd name="T61" fmla="*/ 24928996 h 602"/>
                  <a:gd name="T62" fmla="*/ 44651066 w 601"/>
                  <a:gd name="T63" fmla="*/ 24928996 h 602"/>
                  <a:gd name="T64" fmla="*/ 56523770 w 601"/>
                  <a:gd name="T65" fmla="*/ 36023362 h 602"/>
                  <a:gd name="T66" fmla="*/ 56523770 w 601"/>
                  <a:gd name="T67" fmla="*/ 36023362 h 602"/>
                  <a:gd name="T68" fmla="*/ 58330360 w 601"/>
                  <a:gd name="T69" fmla="*/ 38763987 h 602"/>
                  <a:gd name="T70" fmla="*/ 56523770 w 601"/>
                  <a:gd name="T71" fmla="*/ 41504973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297" y="601"/>
                    </a:moveTo>
                    <a:lnTo>
                      <a:pt x="297" y="601"/>
                    </a:lnTo>
                    <a:cubicBezTo>
                      <a:pt x="134" y="601"/>
                      <a:pt x="0" y="467"/>
                      <a:pt x="0" y="297"/>
                    </a:cubicBezTo>
                    <a:cubicBezTo>
                      <a:pt x="0" y="135"/>
                      <a:pt x="134" y="0"/>
                      <a:pt x="297" y="0"/>
                    </a:cubicBezTo>
                    <a:cubicBezTo>
                      <a:pt x="466" y="0"/>
                      <a:pt x="600" y="135"/>
                      <a:pt x="600" y="297"/>
                    </a:cubicBezTo>
                    <a:cubicBezTo>
                      <a:pt x="600" y="467"/>
                      <a:pt x="466" y="601"/>
                      <a:pt x="297" y="601"/>
                    </a:cubicBezTo>
                    <a:close/>
                    <a:moveTo>
                      <a:pt x="297" y="57"/>
                    </a:moveTo>
                    <a:lnTo>
                      <a:pt x="297" y="57"/>
                    </a:lnTo>
                    <a:cubicBezTo>
                      <a:pt x="162" y="57"/>
                      <a:pt x="56" y="163"/>
                      <a:pt x="56" y="297"/>
                    </a:cubicBezTo>
                    <a:cubicBezTo>
                      <a:pt x="56" y="431"/>
                      <a:pt x="162" y="544"/>
                      <a:pt x="297" y="544"/>
                    </a:cubicBezTo>
                    <a:cubicBezTo>
                      <a:pt x="431" y="544"/>
                      <a:pt x="544" y="431"/>
                      <a:pt x="544" y="297"/>
                    </a:cubicBezTo>
                    <a:cubicBezTo>
                      <a:pt x="544" y="163"/>
                      <a:pt x="431" y="57"/>
                      <a:pt x="297" y="57"/>
                    </a:cubicBezTo>
                    <a:close/>
                    <a:moveTo>
                      <a:pt x="438" y="318"/>
                    </a:moveTo>
                    <a:lnTo>
                      <a:pt x="438" y="318"/>
                    </a:lnTo>
                    <a:cubicBezTo>
                      <a:pt x="346" y="403"/>
                      <a:pt x="346" y="403"/>
                      <a:pt x="346" y="403"/>
                    </a:cubicBezTo>
                    <a:cubicBezTo>
                      <a:pt x="339" y="410"/>
                      <a:pt x="332" y="410"/>
                      <a:pt x="325" y="410"/>
                    </a:cubicBezTo>
                    <a:cubicBezTo>
                      <a:pt x="311" y="410"/>
                      <a:pt x="297" y="403"/>
                      <a:pt x="297" y="382"/>
                    </a:cubicBezTo>
                    <a:cubicBezTo>
                      <a:pt x="297" y="375"/>
                      <a:pt x="304" y="368"/>
                      <a:pt x="311" y="361"/>
                    </a:cubicBezTo>
                    <a:cubicBezTo>
                      <a:pt x="346" y="325"/>
                      <a:pt x="346" y="325"/>
                      <a:pt x="346" y="325"/>
                    </a:cubicBezTo>
                    <a:cubicBezTo>
                      <a:pt x="176" y="325"/>
                      <a:pt x="176" y="325"/>
                      <a:pt x="176" y="325"/>
                    </a:cubicBezTo>
                    <a:cubicBezTo>
                      <a:pt x="162" y="325"/>
                      <a:pt x="148" y="318"/>
                      <a:pt x="148" y="297"/>
                    </a:cubicBezTo>
                    <a:cubicBezTo>
                      <a:pt x="148" y="283"/>
                      <a:pt x="162" y="269"/>
                      <a:pt x="176" y="269"/>
                    </a:cubicBezTo>
                    <a:cubicBezTo>
                      <a:pt x="346" y="269"/>
                      <a:pt x="346" y="269"/>
                      <a:pt x="346" y="269"/>
                    </a:cubicBezTo>
                    <a:cubicBezTo>
                      <a:pt x="311" y="234"/>
                      <a:pt x="311" y="234"/>
                      <a:pt x="311" y="234"/>
                    </a:cubicBezTo>
                    <a:cubicBezTo>
                      <a:pt x="304" y="234"/>
                      <a:pt x="297" y="226"/>
                      <a:pt x="297" y="212"/>
                    </a:cubicBezTo>
                    <a:cubicBezTo>
                      <a:pt x="297" y="198"/>
                      <a:pt x="311" y="184"/>
                      <a:pt x="325" y="184"/>
                    </a:cubicBezTo>
                    <a:cubicBezTo>
                      <a:pt x="332" y="184"/>
                      <a:pt x="339" y="191"/>
                      <a:pt x="346" y="191"/>
                    </a:cubicBezTo>
                    <a:cubicBezTo>
                      <a:pt x="438" y="276"/>
                      <a:pt x="438" y="276"/>
                      <a:pt x="438" y="276"/>
                    </a:cubicBezTo>
                    <a:cubicBezTo>
                      <a:pt x="445" y="283"/>
                      <a:pt x="452" y="290"/>
                      <a:pt x="452" y="297"/>
                    </a:cubicBezTo>
                    <a:cubicBezTo>
                      <a:pt x="452" y="311"/>
                      <a:pt x="445" y="318"/>
                      <a:pt x="438" y="318"/>
                    </a:cubicBezTo>
                    <a:close/>
                  </a:path>
                </a:pathLst>
              </a:custGeom>
              <a:grpFill/>
              <a:ln>
                <a:noFill/>
              </a:ln>
              <a:extLst/>
            </p:spPr>
            <p:txBody>
              <a:bodyPr wrap="none" lIns="45708" tIns="22854" rIns="45708" bIns="22854" anchor="ctr"/>
              <a:lstStyle/>
              <a:p>
                <a:endParaRPr lang="en-US" sz="3199">
                  <a:latin typeface="Roboto Light"/>
                </a:endParaRPr>
              </a:p>
            </p:txBody>
          </p:sp>
          <p:sp>
            <p:nvSpPr>
              <p:cNvPr id="164" name="Freeform 113"/>
              <p:cNvSpPr>
                <a:spLocks noChangeArrowheads="1"/>
              </p:cNvSpPr>
              <p:nvPr/>
            </p:nvSpPr>
            <p:spPr bwMode="auto">
              <a:xfrm>
                <a:off x="3431382" y="1601787"/>
                <a:ext cx="219075" cy="217487"/>
              </a:xfrm>
              <a:custGeom>
                <a:avLst/>
                <a:gdLst>
                  <a:gd name="T0" fmla="*/ 39468811 w 608"/>
                  <a:gd name="T1" fmla="*/ 78441997 h 602"/>
                  <a:gd name="T2" fmla="*/ 39468811 w 608"/>
                  <a:gd name="T3" fmla="*/ 78441997 h 602"/>
                  <a:gd name="T4" fmla="*/ 0 w 608"/>
                  <a:gd name="T5" fmla="*/ 38763987 h 602"/>
                  <a:gd name="T6" fmla="*/ 39468811 w 608"/>
                  <a:gd name="T7" fmla="*/ 0 h 602"/>
                  <a:gd name="T8" fmla="*/ 78807547 w 608"/>
                  <a:gd name="T9" fmla="*/ 38763987 h 602"/>
                  <a:gd name="T10" fmla="*/ 39468811 w 608"/>
                  <a:gd name="T11" fmla="*/ 78441997 h 602"/>
                  <a:gd name="T12" fmla="*/ 39468811 w 608"/>
                  <a:gd name="T13" fmla="*/ 7439717 h 602"/>
                  <a:gd name="T14" fmla="*/ 39468811 w 608"/>
                  <a:gd name="T15" fmla="*/ 7439717 h 602"/>
                  <a:gd name="T16" fmla="*/ 7270552 w 608"/>
                  <a:gd name="T17" fmla="*/ 38763987 h 602"/>
                  <a:gd name="T18" fmla="*/ 39468811 w 608"/>
                  <a:gd name="T19" fmla="*/ 71002280 h 602"/>
                  <a:gd name="T20" fmla="*/ 71536996 w 608"/>
                  <a:gd name="T21" fmla="*/ 38763987 h 602"/>
                  <a:gd name="T22" fmla="*/ 39468811 w 608"/>
                  <a:gd name="T23" fmla="*/ 7439717 h 602"/>
                  <a:gd name="T24" fmla="*/ 55048359 w 608"/>
                  <a:gd name="T25" fmla="*/ 42418636 h 602"/>
                  <a:gd name="T26" fmla="*/ 55048359 w 608"/>
                  <a:gd name="T27" fmla="*/ 42418636 h 602"/>
                  <a:gd name="T28" fmla="*/ 32976913 w 608"/>
                  <a:gd name="T29" fmla="*/ 42418636 h 602"/>
                  <a:gd name="T30" fmla="*/ 38559722 w 608"/>
                  <a:gd name="T31" fmla="*/ 47117366 h 602"/>
                  <a:gd name="T32" fmla="*/ 38559722 w 608"/>
                  <a:gd name="T33" fmla="*/ 47117366 h 602"/>
                  <a:gd name="T34" fmla="*/ 39468811 w 608"/>
                  <a:gd name="T35" fmla="*/ 49858353 h 602"/>
                  <a:gd name="T36" fmla="*/ 35703460 w 608"/>
                  <a:gd name="T37" fmla="*/ 53512640 h 602"/>
                  <a:gd name="T38" fmla="*/ 32976913 w 608"/>
                  <a:gd name="T39" fmla="*/ 52598978 h 602"/>
                  <a:gd name="T40" fmla="*/ 32976913 w 608"/>
                  <a:gd name="T41" fmla="*/ 52598978 h 602"/>
                  <a:gd name="T42" fmla="*/ 21032641 w 608"/>
                  <a:gd name="T43" fmla="*/ 41504973 h 602"/>
                  <a:gd name="T44" fmla="*/ 21032641 w 608"/>
                  <a:gd name="T45" fmla="*/ 41504973 h 602"/>
                  <a:gd name="T46" fmla="*/ 20123912 w 608"/>
                  <a:gd name="T47" fmla="*/ 38763987 h 602"/>
                  <a:gd name="T48" fmla="*/ 21032641 w 608"/>
                  <a:gd name="T49" fmla="*/ 36023362 h 602"/>
                  <a:gd name="T50" fmla="*/ 21032641 w 608"/>
                  <a:gd name="T51" fmla="*/ 36023362 h 602"/>
                  <a:gd name="T52" fmla="*/ 32976913 w 608"/>
                  <a:gd name="T53" fmla="*/ 24928996 h 602"/>
                  <a:gd name="T54" fmla="*/ 32976913 w 608"/>
                  <a:gd name="T55" fmla="*/ 24928996 h 602"/>
                  <a:gd name="T56" fmla="*/ 35703460 w 608"/>
                  <a:gd name="T57" fmla="*/ 24015334 h 602"/>
                  <a:gd name="T58" fmla="*/ 39468811 w 608"/>
                  <a:gd name="T59" fmla="*/ 27669982 h 602"/>
                  <a:gd name="T60" fmla="*/ 38559722 w 608"/>
                  <a:gd name="T61" fmla="*/ 30541389 h 602"/>
                  <a:gd name="T62" fmla="*/ 38559722 w 608"/>
                  <a:gd name="T63" fmla="*/ 30541389 h 602"/>
                  <a:gd name="T64" fmla="*/ 32976913 w 608"/>
                  <a:gd name="T65" fmla="*/ 35109700 h 602"/>
                  <a:gd name="T66" fmla="*/ 55048359 w 608"/>
                  <a:gd name="T67" fmla="*/ 35109700 h 602"/>
                  <a:gd name="T68" fmla="*/ 58683635 w 608"/>
                  <a:gd name="T69" fmla="*/ 38763987 h 602"/>
                  <a:gd name="T70" fmla="*/ 55048359 w 608"/>
                  <a:gd name="T71" fmla="*/ 4241863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8" h="602">
                    <a:moveTo>
                      <a:pt x="304" y="601"/>
                    </a:moveTo>
                    <a:lnTo>
                      <a:pt x="304" y="601"/>
                    </a:lnTo>
                    <a:cubicBezTo>
                      <a:pt x="134" y="601"/>
                      <a:pt x="0" y="467"/>
                      <a:pt x="0" y="297"/>
                    </a:cubicBezTo>
                    <a:cubicBezTo>
                      <a:pt x="0" y="135"/>
                      <a:pt x="134" y="0"/>
                      <a:pt x="304" y="0"/>
                    </a:cubicBezTo>
                    <a:cubicBezTo>
                      <a:pt x="473" y="0"/>
                      <a:pt x="607" y="135"/>
                      <a:pt x="607" y="297"/>
                    </a:cubicBezTo>
                    <a:cubicBezTo>
                      <a:pt x="607" y="467"/>
                      <a:pt x="473" y="601"/>
                      <a:pt x="304" y="601"/>
                    </a:cubicBezTo>
                    <a:close/>
                    <a:moveTo>
                      <a:pt x="304" y="57"/>
                    </a:moveTo>
                    <a:lnTo>
                      <a:pt x="304" y="57"/>
                    </a:lnTo>
                    <a:cubicBezTo>
                      <a:pt x="169" y="57"/>
                      <a:pt x="56" y="163"/>
                      <a:pt x="56" y="297"/>
                    </a:cubicBezTo>
                    <a:cubicBezTo>
                      <a:pt x="56" y="431"/>
                      <a:pt x="169" y="544"/>
                      <a:pt x="304" y="544"/>
                    </a:cubicBezTo>
                    <a:cubicBezTo>
                      <a:pt x="438" y="544"/>
                      <a:pt x="551" y="431"/>
                      <a:pt x="551" y="297"/>
                    </a:cubicBezTo>
                    <a:cubicBezTo>
                      <a:pt x="551" y="163"/>
                      <a:pt x="438" y="57"/>
                      <a:pt x="304" y="57"/>
                    </a:cubicBezTo>
                    <a:close/>
                    <a:moveTo>
                      <a:pt x="424" y="325"/>
                    </a:moveTo>
                    <a:lnTo>
                      <a:pt x="424" y="325"/>
                    </a:lnTo>
                    <a:cubicBezTo>
                      <a:pt x="254" y="325"/>
                      <a:pt x="254" y="325"/>
                      <a:pt x="254" y="325"/>
                    </a:cubicBezTo>
                    <a:cubicBezTo>
                      <a:pt x="297" y="361"/>
                      <a:pt x="297" y="361"/>
                      <a:pt x="297" y="361"/>
                    </a:cubicBezTo>
                    <a:cubicBezTo>
                      <a:pt x="297" y="368"/>
                      <a:pt x="304" y="375"/>
                      <a:pt x="304" y="382"/>
                    </a:cubicBezTo>
                    <a:cubicBezTo>
                      <a:pt x="304" y="403"/>
                      <a:pt x="290" y="410"/>
                      <a:pt x="275" y="410"/>
                    </a:cubicBezTo>
                    <a:cubicBezTo>
                      <a:pt x="268" y="410"/>
                      <a:pt x="261" y="410"/>
                      <a:pt x="254" y="403"/>
                    </a:cubicBezTo>
                    <a:cubicBezTo>
                      <a:pt x="162" y="318"/>
                      <a:pt x="162" y="318"/>
                      <a:pt x="162" y="318"/>
                    </a:cubicBezTo>
                    <a:cubicBezTo>
                      <a:pt x="155" y="318"/>
                      <a:pt x="155" y="311"/>
                      <a:pt x="155" y="297"/>
                    </a:cubicBezTo>
                    <a:cubicBezTo>
                      <a:pt x="155" y="290"/>
                      <a:pt x="155" y="283"/>
                      <a:pt x="162" y="276"/>
                    </a:cubicBezTo>
                    <a:cubicBezTo>
                      <a:pt x="254" y="191"/>
                      <a:pt x="254" y="191"/>
                      <a:pt x="254" y="191"/>
                    </a:cubicBezTo>
                    <a:cubicBezTo>
                      <a:pt x="261" y="191"/>
                      <a:pt x="268" y="184"/>
                      <a:pt x="275" y="184"/>
                    </a:cubicBezTo>
                    <a:cubicBezTo>
                      <a:pt x="290" y="184"/>
                      <a:pt x="304" y="198"/>
                      <a:pt x="304" y="212"/>
                    </a:cubicBezTo>
                    <a:cubicBezTo>
                      <a:pt x="304" y="226"/>
                      <a:pt x="297" y="234"/>
                      <a:pt x="297" y="234"/>
                    </a:cubicBezTo>
                    <a:cubicBezTo>
                      <a:pt x="254" y="269"/>
                      <a:pt x="254" y="269"/>
                      <a:pt x="254"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65" name="Freeform 114"/>
              <p:cNvSpPr>
                <a:spLocks noChangeArrowheads="1"/>
              </p:cNvSpPr>
              <p:nvPr/>
            </p:nvSpPr>
            <p:spPr bwMode="auto">
              <a:xfrm>
                <a:off x="3051970" y="1601787"/>
                <a:ext cx="215900" cy="217487"/>
              </a:xfrm>
              <a:custGeom>
                <a:avLst/>
                <a:gdLst>
                  <a:gd name="T0" fmla="*/ 39230934 w 601"/>
                  <a:gd name="T1" fmla="*/ 78441997 h 602"/>
                  <a:gd name="T2" fmla="*/ 39230934 w 601"/>
                  <a:gd name="T3" fmla="*/ 78441997 h 602"/>
                  <a:gd name="T4" fmla="*/ 0 w 601"/>
                  <a:gd name="T5" fmla="*/ 38763987 h 602"/>
                  <a:gd name="T6" fmla="*/ 39230934 w 601"/>
                  <a:gd name="T7" fmla="*/ 0 h 602"/>
                  <a:gd name="T8" fmla="*/ 77429787 w 601"/>
                  <a:gd name="T9" fmla="*/ 38763987 h 602"/>
                  <a:gd name="T10" fmla="*/ 39230934 w 601"/>
                  <a:gd name="T11" fmla="*/ 78441997 h 602"/>
                  <a:gd name="T12" fmla="*/ 39230934 w 601"/>
                  <a:gd name="T13" fmla="*/ 7439717 h 602"/>
                  <a:gd name="T14" fmla="*/ 39230934 w 601"/>
                  <a:gd name="T15" fmla="*/ 7439717 h 602"/>
                  <a:gd name="T16" fmla="*/ 7226723 w 601"/>
                  <a:gd name="T17" fmla="*/ 38763987 h 602"/>
                  <a:gd name="T18" fmla="*/ 39230934 w 601"/>
                  <a:gd name="T19" fmla="*/ 71002280 h 602"/>
                  <a:gd name="T20" fmla="*/ 70203064 w 601"/>
                  <a:gd name="T21" fmla="*/ 38763987 h 602"/>
                  <a:gd name="T22" fmla="*/ 39230934 w 601"/>
                  <a:gd name="T23" fmla="*/ 7439717 h 602"/>
                  <a:gd name="T24" fmla="*/ 50071198 w 601"/>
                  <a:gd name="T25" fmla="*/ 38763987 h 602"/>
                  <a:gd name="T26" fmla="*/ 50071198 w 601"/>
                  <a:gd name="T27" fmla="*/ 38763987 h 602"/>
                  <a:gd name="T28" fmla="*/ 47361132 w 601"/>
                  <a:gd name="T29" fmla="*/ 37850325 h 602"/>
                  <a:gd name="T30" fmla="*/ 47361132 w 601"/>
                  <a:gd name="T31" fmla="*/ 37850325 h 602"/>
                  <a:gd name="T32" fmla="*/ 42844475 w 601"/>
                  <a:gd name="T33" fmla="*/ 32368713 h 602"/>
                  <a:gd name="T34" fmla="*/ 42844475 w 601"/>
                  <a:gd name="T35" fmla="*/ 55339965 h 602"/>
                  <a:gd name="T36" fmla="*/ 39230934 w 601"/>
                  <a:gd name="T37" fmla="*/ 59125033 h 602"/>
                  <a:gd name="T38" fmla="*/ 35488787 w 601"/>
                  <a:gd name="T39" fmla="*/ 55339965 h 602"/>
                  <a:gd name="T40" fmla="*/ 35488787 w 601"/>
                  <a:gd name="T41" fmla="*/ 32368713 h 602"/>
                  <a:gd name="T42" fmla="*/ 30971771 w 601"/>
                  <a:gd name="T43" fmla="*/ 37850325 h 602"/>
                  <a:gd name="T44" fmla="*/ 30971771 w 601"/>
                  <a:gd name="T45" fmla="*/ 37850325 h 602"/>
                  <a:gd name="T46" fmla="*/ 28261705 w 601"/>
                  <a:gd name="T47" fmla="*/ 38763987 h 602"/>
                  <a:gd name="T48" fmla="*/ 24519558 w 601"/>
                  <a:gd name="T49" fmla="*/ 35109700 h 602"/>
                  <a:gd name="T50" fmla="*/ 25422674 w 601"/>
                  <a:gd name="T51" fmla="*/ 33282375 h 602"/>
                  <a:gd name="T52" fmla="*/ 25422674 w 601"/>
                  <a:gd name="T53" fmla="*/ 33282375 h 602"/>
                  <a:gd name="T54" fmla="*/ 36391903 w 601"/>
                  <a:gd name="T55" fmla="*/ 20361046 h 602"/>
                  <a:gd name="T56" fmla="*/ 36391903 w 601"/>
                  <a:gd name="T57" fmla="*/ 20361046 h 602"/>
                  <a:gd name="T58" fmla="*/ 39230934 w 601"/>
                  <a:gd name="T59" fmla="*/ 19447384 h 602"/>
                  <a:gd name="T60" fmla="*/ 41941000 w 601"/>
                  <a:gd name="T61" fmla="*/ 20361046 h 602"/>
                  <a:gd name="T62" fmla="*/ 41941000 w 601"/>
                  <a:gd name="T63" fmla="*/ 20361046 h 602"/>
                  <a:gd name="T64" fmla="*/ 52910229 w 601"/>
                  <a:gd name="T65" fmla="*/ 33282375 h 602"/>
                  <a:gd name="T66" fmla="*/ 52910229 w 601"/>
                  <a:gd name="T67" fmla="*/ 33282375 h 602"/>
                  <a:gd name="T68" fmla="*/ 53813704 w 601"/>
                  <a:gd name="T69" fmla="*/ 35109700 h 602"/>
                  <a:gd name="T70" fmla="*/ 50071198 w 601"/>
                  <a:gd name="T71" fmla="*/ 3876398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304" y="601"/>
                    </a:moveTo>
                    <a:lnTo>
                      <a:pt x="304" y="601"/>
                    </a:lnTo>
                    <a:cubicBezTo>
                      <a:pt x="134" y="601"/>
                      <a:pt x="0" y="467"/>
                      <a:pt x="0" y="297"/>
                    </a:cubicBezTo>
                    <a:cubicBezTo>
                      <a:pt x="0" y="135"/>
                      <a:pt x="134" y="0"/>
                      <a:pt x="304" y="0"/>
                    </a:cubicBezTo>
                    <a:cubicBezTo>
                      <a:pt x="466" y="0"/>
                      <a:pt x="600" y="135"/>
                      <a:pt x="600" y="297"/>
                    </a:cubicBezTo>
                    <a:cubicBezTo>
                      <a:pt x="600" y="467"/>
                      <a:pt x="466" y="601"/>
                      <a:pt x="304" y="601"/>
                    </a:cubicBezTo>
                    <a:close/>
                    <a:moveTo>
                      <a:pt x="304" y="57"/>
                    </a:moveTo>
                    <a:lnTo>
                      <a:pt x="304" y="57"/>
                    </a:lnTo>
                    <a:cubicBezTo>
                      <a:pt x="169" y="57"/>
                      <a:pt x="56" y="163"/>
                      <a:pt x="56" y="297"/>
                    </a:cubicBezTo>
                    <a:cubicBezTo>
                      <a:pt x="56" y="431"/>
                      <a:pt x="169" y="544"/>
                      <a:pt x="304" y="544"/>
                    </a:cubicBezTo>
                    <a:cubicBezTo>
                      <a:pt x="438" y="544"/>
                      <a:pt x="544" y="431"/>
                      <a:pt x="544" y="297"/>
                    </a:cubicBezTo>
                    <a:cubicBezTo>
                      <a:pt x="544" y="163"/>
                      <a:pt x="438" y="57"/>
                      <a:pt x="304" y="57"/>
                    </a:cubicBezTo>
                    <a:close/>
                    <a:moveTo>
                      <a:pt x="388" y="297"/>
                    </a:moveTo>
                    <a:lnTo>
                      <a:pt x="388" y="297"/>
                    </a:lnTo>
                    <a:cubicBezTo>
                      <a:pt x="374" y="297"/>
                      <a:pt x="367" y="297"/>
                      <a:pt x="367" y="290"/>
                    </a:cubicBezTo>
                    <a:cubicBezTo>
                      <a:pt x="332" y="248"/>
                      <a:pt x="332" y="248"/>
                      <a:pt x="332" y="248"/>
                    </a:cubicBezTo>
                    <a:cubicBezTo>
                      <a:pt x="332" y="424"/>
                      <a:pt x="332" y="424"/>
                      <a:pt x="332" y="424"/>
                    </a:cubicBezTo>
                    <a:cubicBezTo>
                      <a:pt x="332" y="438"/>
                      <a:pt x="318" y="453"/>
                      <a:pt x="304" y="453"/>
                    </a:cubicBezTo>
                    <a:cubicBezTo>
                      <a:pt x="282" y="453"/>
                      <a:pt x="275" y="438"/>
                      <a:pt x="275" y="424"/>
                    </a:cubicBezTo>
                    <a:cubicBezTo>
                      <a:pt x="275" y="248"/>
                      <a:pt x="275" y="248"/>
                      <a:pt x="275" y="248"/>
                    </a:cubicBezTo>
                    <a:cubicBezTo>
                      <a:pt x="240" y="290"/>
                      <a:pt x="240" y="290"/>
                      <a:pt x="240" y="290"/>
                    </a:cubicBezTo>
                    <a:cubicBezTo>
                      <a:pt x="233" y="297"/>
                      <a:pt x="226" y="297"/>
                      <a:pt x="219" y="297"/>
                    </a:cubicBezTo>
                    <a:cubicBezTo>
                      <a:pt x="197" y="297"/>
                      <a:pt x="190" y="290"/>
                      <a:pt x="190" y="269"/>
                    </a:cubicBezTo>
                    <a:cubicBezTo>
                      <a:pt x="190" y="262"/>
                      <a:pt x="190" y="255"/>
                      <a:pt x="197" y="255"/>
                    </a:cubicBezTo>
                    <a:cubicBezTo>
                      <a:pt x="282" y="156"/>
                      <a:pt x="282" y="156"/>
                      <a:pt x="282" y="156"/>
                    </a:cubicBezTo>
                    <a:cubicBezTo>
                      <a:pt x="282" y="156"/>
                      <a:pt x="289" y="149"/>
                      <a:pt x="304" y="149"/>
                    </a:cubicBezTo>
                    <a:cubicBezTo>
                      <a:pt x="311" y="149"/>
                      <a:pt x="318" y="156"/>
                      <a:pt x="325" y="156"/>
                    </a:cubicBezTo>
                    <a:cubicBezTo>
                      <a:pt x="410" y="255"/>
                      <a:pt x="410" y="255"/>
                      <a:pt x="410" y="255"/>
                    </a:cubicBezTo>
                    <a:cubicBezTo>
                      <a:pt x="410" y="255"/>
                      <a:pt x="417" y="262"/>
                      <a:pt x="417" y="269"/>
                    </a:cubicBezTo>
                    <a:cubicBezTo>
                      <a:pt x="417" y="290"/>
                      <a:pt x="402" y="297"/>
                      <a:pt x="388"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66" name="Freeform 115"/>
              <p:cNvSpPr>
                <a:spLocks noChangeArrowheads="1"/>
              </p:cNvSpPr>
              <p:nvPr/>
            </p:nvSpPr>
            <p:spPr bwMode="auto">
              <a:xfrm>
                <a:off x="2672558" y="1601787"/>
                <a:ext cx="215900" cy="217487"/>
              </a:xfrm>
              <a:custGeom>
                <a:avLst/>
                <a:gdLst>
                  <a:gd name="T0" fmla="*/ 38198494 w 601"/>
                  <a:gd name="T1" fmla="*/ 78441997 h 602"/>
                  <a:gd name="T2" fmla="*/ 38198494 w 601"/>
                  <a:gd name="T3" fmla="*/ 78441997 h 602"/>
                  <a:gd name="T4" fmla="*/ 0 w 601"/>
                  <a:gd name="T5" fmla="*/ 38763987 h 602"/>
                  <a:gd name="T6" fmla="*/ 38198494 w 601"/>
                  <a:gd name="T7" fmla="*/ 0 h 602"/>
                  <a:gd name="T8" fmla="*/ 77429787 w 601"/>
                  <a:gd name="T9" fmla="*/ 38763987 h 602"/>
                  <a:gd name="T10" fmla="*/ 38198494 w 601"/>
                  <a:gd name="T11" fmla="*/ 78441997 h 602"/>
                  <a:gd name="T12" fmla="*/ 38198494 w 601"/>
                  <a:gd name="T13" fmla="*/ 7439717 h 602"/>
                  <a:gd name="T14" fmla="*/ 38198494 w 601"/>
                  <a:gd name="T15" fmla="*/ 7439717 h 602"/>
                  <a:gd name="T16" fmla="*/ 7226723 w 601"/>
                  <a:gd name="T17" fmla="*/ 38763987 h 602"/>
                  <a:gd name="T18" fmla="*/ 38198494 w 601"/>
                  <a:gd name="T19" fmla="*/ 71002280 h 602"/>
                  <a:gd name="T20" fmla="*/ 70203064 w 601"/>
                  <a:gd name="T21" fmla="*/ 38763987 h 602"/>
                  <a:gd name="T22" fmla="*/ 38198494 w 601"/>
                  <a:gd name="T23" fmla="*/ 7439717 h 602"/>
                  <a:gd name="T24" fmla="*/ 51877788 w 601"/>
                  <a:gd name="T25" fmla="*/ 45290042 h 602"/>
                  <a:gd name="T26" fmla="*/ 51877788 w 601"/>
                  <a:gd name="T27" fmla="*/ 45290042 h 602"/>
                  <a:gd name="T28" fmla="*/ 41037884 w 601"/>
                  <a:gd name="T29" fmla="*/ 57167289 h 602"/>
                  <a:gd name="T30" fmla="*/ 41037884 w 601"/>
                  <a:gd name="T31" fmla="*/ 57167289 h 602"/>
                  <a:gd name="T32" fmla="*/ 38198494 w 601"/>
                  <a:gd name="T33" fmla="*/ 59125033 h 602"/>
                  <a:gd name="T34" fmla="*/ 35488787 w 601"/>
                  <a:gd name="T35" fmla="*/ 57167289 h 602"/>
                  <a:gd name="T36" fmla="*/ 35488787 w 601"/>
                  <a:gd name="T37" fmla="*/ 57167289 h 602"/>
                  <a:gd name="T38" fmla="*/ 24519558 w 601"/>
                  <a:gd name="T39" fmla="*/ 45290042 h 602"/>
                  <a:gd name="T40" fmla="*/ 24519558 w 601"/>
                  <a:gd name="T41" fmla="*/ 45290042 h 602"/>
                  <a:gd name="T42" fmla="*/ 23616083 w 601"/>
                  <a:gd name="T43" fmla="*/ 42418636 h 602"/>
                  <a:gd name="T44" fmla="*/ 27229624 w 601"/>
                  <a:gd name="T45" fmla="*/ 38763987 h 602"/>
                  <a:gd name="T46" fmla="*/ 30068655 w 601"/>
                  <a:gd name="T47" fmla="*/ 40591311 h 602"/>
                  <a:gd name="T48" fmla="*/ 30068655 w 601"/>
                  <a:gd name="T49" fmla="*/ 40591311 h 602"/>
                  <a:gd name="T50" fmla="*/ 34585312 w 601"/>
                  <a:gd name="T51" fmla="*/ 45290042 h 602"/>
                  <a:gd name="T52" fmla="*/ 34585312 w 601"/>
                  <a:gd name="T53" fmla="*/ 23102033 h 602"/>
                  <a:gd name="T54" fmla="*/ 38198494 w 601"/>
                  <a:gd name="T55" fmla="*/ 19447384 h 602"/>
                  <a:gd name="T56" fmla="*/ 41941000 w 601"/>
                  <a:gd name="T57" fmla="*/ 23102033 h 602"/>
                  <a:gd name="T58" fmla="*/ 41941000 w 601"/>
                  <a:gd name="T59" fmla="*/ 45290042 h 602"/>
                  <a:gd name="T60" fmla="*/ 46457657 w 601"/>
                  <a:gd name="T61" fmla="*/ 40591311 h 602"/>
                  <a:gd name="T62" fmla="*/ 46457657 w 601"/>
                  <a:gd name="T63" fmla="*/ 40591311 h 602"/>
                  <a:gd name="T64" fmla="*/ 49167722 w 601"/>
                  <a:gd name="T65" fmla="*/ 38763987 h 602"/>
                  <a:gd name="T66" fmla="*/ 52781263 w 601"/>
                  <a:gd name="T67" fmla="*/ 42418636 h 602"/>
                  <a:gd name="T68" fmla="*/ 51877788 w 601"/>
                  <a:gd name="T69" fmla="*/ 4529004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297"/>
                    </a:cubicBezTo>
                    <a:cubicBezTo>
                      <a:pt x="0" y="135"/>
                      <a:pt x="134" y="0"/>
                      <a:pt x="296" y="0"/>
                    </a:cubicBezTo>
                    <a:cubicBezTo>
                      <a:pt x="466" y="0"/>
                      <a:pt x="600" y="135"/>
                      <a:pt x="600" y="297"/>
                    </a:cubicBezTo>
                    <a:cubicBezTo>
                      <a:pt x="600" y="467"/>
                      <a:pt x="466" y="601"/>
                      <a:pt x="296" y="601"/>
                    </a:cubicBezTo>
                    <a:close/>
                    <a:moveTo>
                      <a:pt x="296" y="57"/>
                    </a:moveTo>
                    <a:lnTo>
                      <a:pt x="296" y="57"/>
                    </a:lnTo>
                    <a:cubicBezTo>
                      <a:pt x="162" y="57"/>
                      <a:pt x="56" y="163"/>
                      <a:pt x="56" y="297"/>
                    </a:cubicBezTo>
                    <a:cubicBezTo>
                      <a:pt x="56" y="431"/>
                      <a:pt x="162" y="544"/>
                      <a:pt x="296" y="544"/>
                    </a:cubicBezTo>
                    <a:cubicBezTo>
                      <a:pt x="431" y="544"/>
                      <a:pt x="544" y="431"/>
                      <a:pt x="544" y="297"/>
                    </a:cubicBezTo>
                    <a:cubicBezTo>
                      <a:pt x="544" y="163"/>
                      <a:pt x="431" y="57"/>
                      <a:pt x="296" y="57"/>
                    </a:cubicBezTo>
                    <a:close/>
                    <a:moveTo>
                      <a:pt x="402" y="347"/>
                    </a:moveTo>
                    <a:lnTo>
                      <a:pt x="402" y="347"/>
                    </a:lnTo>
                    <a:cubicBezTo>
                      <a:pt x="318" y="438"/>
                      <a:pt x="318" y="438"/>
                      <a:pt x="318" y="438"/>
                    </a:cubicBezTo>
                    <a:cubicBezTo>
                      <a:pt x="318" y="446"/>
                      <a:pt x="311" y="453"/>
                      <a:pt x="296" y="453"/>
                    </a:cubicBezTo>
                    <a:cubicBezTo>
                      <a:pt x="289" y="453"/>
                      <a:pt x="282" y="446"/>
                      <a:pt x="275" y="438"/>
                    </a:cubicBezTo>
                    <a:cubicBezTo>
                      <a:pt x="190" y="347"/>
                      <a:pt x="190" y="347"/>
                      <a:pt x="190" y="347"/>
                    </a:cubicBezTo>
                    <a:cubicBezTo>
                      <a:pt x="190" y="340"/>
                      <a:pt x="183" y="333"/>
                      <a:pt x="183" y="325"/>
                    </a:cubicBezTo>
                    <a:cubicBezTo>
                      <a:pt x="183" y="311"/>
                      <a:pt x="197" y="297"/>
                      <a:pt x="211" y="297"/>
                    </a:cubicBezTo>
                    <a:cubicBezTo>
                      <a:pt x="226" y="297"/>
                      <a:pt x="233" y="304"/>
                      <a:pt x="233" y="311"/>
                    </a:cubicBezTo>
                    <a:cubicBezTo>
                      <a:pt x="268" y="347"/>
                      <a:pt x="268" y="347"/>
                      <a:pt x="268" y="347"/>
                    </a:cubicBezTo>
                    <a:cubicBezTo>
                      <a:pt x="268" y="177"/>
                      <a:pt x="268" y="177"/>
                      <a:pt x="268" y="177"/>
                    </a:cubicBezTo>
                    <a:cubicBezTo>
                      <a:pt x="268" y="163"/>
                      <a:pt x="282" y="149"/>
                      <a:pt x="296" y="149"/>
                    </a:cubicBezTo>
                    <a:cubicBezTo>
                      <a:pt x="318" y="149"/>
                      <a:pt x="325" y="163"/>
                      <a:pt x="325" y="177"/>
                    </a:cubicBezTo>
                    <a:cubicBezTo>
                      <a:pt x="325" y="347"/>
                      <a:pt x="325" y="347"/>
                      <a:pt x="325" y="347"/>
                    </a:cubicBezTo>
                    <a:cubicBezTo>
                      <a:pt x="360" y="311"/>
                      <a:pt x="360" y="311"/>
                      <a:pt x="360" y="311"/>
                    </a:cubicBezTo>
                    <a:cubicBezTo>
                      <a:pt x="367" y="304"/>
                      <a:pt x="374" y="297"/>
                      <a:pt x="381" y="297"/>
                    </a:cubicBezTo>
                    <a:cubicBezTo>
                      <a:pt x="402" y="297"/>
                      <a:pt x="409" y="311"/>
                      <a:pt x="409" y="325"/>
                    </a:cubicBezTo>
                    <a:cubicBezTo>
                      <a:pt x="409" y="333"/>
                      <a:pt x="409" y="340"/>
                      <a:pt x="402" y="347"/>
                    </a:cubicBezTo>
                    <a:close/>
                  </a:path>
                </a:pathLst>
              </a:custGeom>
              <a:grpFill/>
              <a:ln>
                <a:noFill/>
              </a:ln>
              <a:extLst/>
            </p:spPr>
            <p:txBody>
              <a:bodyPr wrap="none" lIns="45708" tIns="22854" rIns="45708" bIns="22854" anchor="ctr"/>
              <a:lstStyle/>
              <a:p>
                <a:endParaRPr lang="en-US" sz="3199">
                  <a:latin typeface="Roboto Light"/>
                </a:endParaRPr>
              </a:p>
            </p:txBody>
          </p:sp>
          <p:sp>
            <p:nvSpPr>
              <p:cNvPr id="167" name="Freeform 116"/>
              <p:cNvSpPr>
                <a:spLocks noChangeArrowheads="1"/>
              </p:cNvSpPr>
              <p:nvPr/>
            </p:nvSpPr>
            <p:spPr bwMode="auto">
              <a:xfrm>
                <a:off x="2291558"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7376244 w 609"/>
                  <a:gd name="T13" fmla="*/ 38763987 h 602"/>
                  <a:gd name="T14" fmla="*/ 7376244 w 609"/>
                  <a:gd name="T15" fmla="*/ 38763987 h 602"/>
                  <a:gd name="T16" fmla="*/ 39339251 w 609"/>
                  <a:gd name="T17" fmla="*/ 71002280 h 602"/>
                  <a:gd name="T18" fmla="*/ 59526167 w 609"/>
                  <a:gd name="T19" fmla="*/ 63693344 h 602"/>
                  <a:gd name="T20" fmla="*/ 14622627 w 609"/>
                  <a:gd name="T21" fmla="*/ 19447384 h 602"/>
                  <a:gd name="T22" fmla="*/ 7376244 w 609"/>
                  <a:gd name="T23" fmla="*/ 38763987 h 602"/>
                  <a:gd name="T24" fmla="*/ 39339251 w 609"/>
                  <a:gd name="T25" fmla="*/ 7439717 h 602"/>
                  <a:gd name="T26" fmla="*/ 39339251 w 609"/>
                  <a:gd name="T27" fmla="*/ 7439717 h 602"/>
                  <a:gd name="T28" fmla="*/ 19281478 w 609"/>
                  <a:gd name="T29" fmla="*/ 13834991 h 602"/>
                  <a:gd name="T30" fmla="*/ 64055516 w 609"/>
                  <a:gd name="T31" fmla="*/ 59125033 h 602"/>
                  <a:gd name="T32" fmla="*/ 71431400 w 609"/>
                  <a:gd name="T33" fmla="*/ 38763987 h 602"/>
                  <a:gd name="T34" fmla="*/ 39339251 w 609"/>
                  <a:gd name="T35" fmla="*/ 7439717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9" h="602">
                    <a:moveTo>
                      <a:pt x="304" y="601"/>
                    </a:moveTo>
                    <a:lnTo>
                      <a:pt x="304" y="601"/>
                    </a:lnTo>
                    <a:cubicBezTo>
                      <a:pt x="135" y="601"/>
                      <a:pt x="0" y="467"/>
                      <a:pt x="0" y="297"/>
                    </a:cubicBezTo>
                    <a:cubicBezTo>
                      <a:pt x="0" y="135"/>
                      <a:pt x="135" y="0"/>
                      <a:pt x="304" y="0"/>
                    </a:cubicBezTo>
                    <a:cubicBezTo>
                      <a:pt x="474" y="0"/>
                      <a:pt x="608" y="135"/>
                      <a:pt x="608" y="297"/>
                    </a:cubicBezTo>
                    <a:cubicBezTo>
                      <a:pt x="608" y="467"/>
                      <a:pt x="474" y="601"/>
                      <a:pt x="304" y="601"/>
                    </a:cubicBezTo>
                    <a:close/>
                    <a:moveTo>
                      <a:pt x="57" y="297"/>
                    </a:moveTo>
                    <a:lnTo>
                      <a:pt x="57" y="297"/>
                    </a:lnTo>
                    <a:cubicBezTo>
                      <a:pt x="57" y="431"/>
                      <a:pt x="170" y="544"/>
                      <a:pt x="304" y="544"/>
                    </a:cubicBezTo>
                    <a:cubicBezTo>
                      <a:pt x="361" y="544"/>
                      <a:pt x="417" y="523"/>
                      <a:pt x="460" y="488"/>
                    </a:cubicBezTo>
                    <a:cubicBezTo>
                      <a:pt x="113" y="149"/>
                      <a:pt x="113" y="149"/>
                      <a:pt x="113" y="149"/>
                    </a:cubicBezTo>
                    <a:cubicBezTo>
                      <a:pt x="78" y="191"/>
                      <a:pt x="57" y="241"/>
                      <a:pt x="57" y="297"/>
                    </a:cubicBezTo>
                    <a:close/>
                    <a:moveTo>
                      <a:pt x="304" y="57"/>
                    </a:moveTo>
                    <a:lnTo>
                      <a:pt x="304" y="57"/>
                    </a:lnTo>
                    <a:cubicBezTo>
                      <a:pt x="248" y="57"/>
                      <a:pt x="191" y="71"/>
                      <a:pt x="149" y="106"/>
                    </a:cubicBezTo>
                    <a:cubicBezTo>
                      <a:pt x="495" y="453"/>
                      <a:pt x="495" y="453"/>
                      <a:pt x="495" y="453"/>
                    </a:cubicBezTo>
                    <a:cubicBezTo>
                      <a:pt x="530" y="410"/>
                      <a:pt x="552" y="354"/>
                      <a:pt x="552" y="297"/>
                    </a:cubicBezTo>
                    <a:cubicBezTo>
                      <a:pt x="552" y="163"/>
                      <a:pt x="439" y="57"/>
                      <a:pt x="304"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8" name="Freeform 117"/>
              <p:cNvSpPr>
                <a:spLocks noChangeArrowheads="1"/>
              </p:cNvSpPr>
              <p:nvPr/>
            </p:nvSpPr>
            <p:spPr bwMode="auto">
              <a:xfrm>
                <a:off x="1912145"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grpFill/>
              <a:ln>
                <a:noFill/>
              </a:ln>
              <a:extLst/>
            </p:spPr>
            <p:txBody>
              <a:bodyPr wrap="none" lIns="45708" tIns="22854" rIns="45708" bIns="22854" anchor="ctr"/>
              <a:lstStyle/>
              <a:p>
                <a:endParaRPr lang="en-US" sz="3199">
                  <a:latin typeface="Roboto Light"/>
                </a:endParaRPr>
              </a:p>
            </p:txBody>
          </p:sp>
          <p:sp>
            <p:nvSpPr>
              <p:cNvPr id="169" name="Freeform 118"/>
              <p:cNvSpPr>
                <a:spLocks noChangeArrowheads="1"/>
              </p:cNvSpPr>
              <p:nvPr/>
            </p:nvSpPr>
            <p:spPr bwMode="auto">
              <a:xfrm>
                <a:off x="1532733" y="1601787"/>
                <a:ext cx="217487" cy="2174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grpFill/>
              <a:ln>
                <a:noFill/>
              </a:ln>
              <a:extLst/>
            </p:spPr>
            <p:txBody>
              <a:bodyPr wrap="none" lIns="45708" tIns="22854" rIns="45708" bIns="22854" anchor="ctr"/>
              <a:lstStyle/>
              <a:p>
                <a:endParaRPr lang="en-US" sz="3199">
                  <a:latin typeface="Roboto Light"/>
                </a:endParaRPr>
              </a:p>
            </p:txBody>
          </p:sp>
          <p:sp>
            <p:nvSpPr>
              <p:cNvPr id="170" name="Freeform 119"/>
              <p:cNvSpPr>
                <a:spLocks noChangeArrowheads="1"/>
              </p:cNvSpPr>
              <p:nvPr/>
            </p:nvSpPr>
            <p:spPr bwMode="auto">
              <a:xfrm>
                <a:off x="1151733"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39339251 w 609"/>
                  <a:gd name="T13" fmla="*/ 7439717 h 602"/>
                  <a:gd name="T14" fmla="*/ 39339251 w 609"/>
                  <a:gd name="T15" fmla="*/ 7439717 h 602"/>
                  <a:gd name="T16" fmla="*/ 7376244 w 609"/>
                  <a:gd name="T17" fmla="*/ 38763987 h 602"/>
                  <a:gd name="T18" fmla="*/ 39339251 w 609"/>
                  <a:gd name="T19" fmla="*/ 71002280 h 602"/>
                  <a:gd name="T20" fmla="*/ 71302258 w 609"/>
                  <a:gd name="T21" fmla="*/ 38763987 h 602"/>
                  <a:gd name="T22" fmla="*/ 39339251 w 609"/>
                  <a:gd name="T23" fmla="*/ 7439717 h 602"/>
                  <a:gd name="T24" fmla="*/ 54867675 w 609"/>
                  <a:gd name="T25" fmla="*/ 42418636 h 602"/>
                  <a:gd name="T26" fmla="*/ 54867675 w 609"/>
                  <a:gd name="T27" fmla="*/ 42418636 h 602"/>
                  <a:gd name="T28" fmla="*/ 47620933 w 609"/>
                  <a:gd name="T29" fmla="*/ 42418636 h 602"/>
                  <a:gd name="T30" fmla="*/ 42962442 w 609"/>
                  <a:gd name="T31" fmla="*/ 42418636 h 602"/>
                  <a:gd name="T32" fmla="*/ 35715700 w 609"/>
                  <a:gd name="T33" fmla="*/ 42418636 h 602"/>
                  <a:gd name="T34" fmla="*/ 31057209 w 609"/>
                  <a:gd name="T35" fmla="*/ 42418636 h 602"/>
                  <a:gd name="T36" fmla="*/ 23810467 w 609"/>
                  <a:gd name="T37" fmla="*/ 42418636 h 602"/>
                  <a:gd name="T38" fmla="*/ 20187276 w 609"/>
                  <a:gd name="T39" fmla="*/ 38763987 h 602"/>
                  <a:gd name="T40" fmla="*/ 23810467 w 609"/>
                  <a:gd name="T41" fmla="*/ 35109700 h 602"/>
                  <a:gd name="T42" fmla="*/ 31963007 w 609"/>
                  <a:gd name="T43" fmla="*/ 35109700 h 602"/>
                  <a:gd name="T44" fmla="*/ 35715700 w 609"/>
                  <a:gd name="T45" fmla="*/ 35109700 h 602"/>
                  <a:gd name="T46" fmla="*/ 42962442 w 609"/>
                  <a:gd name="T47" fmla="*/ 35109700 h 602"/>
                  <a:gd name="T48" fmla="*/ 47620933 w 609"/>
                  <a:gd name="T49" fmla="*/ 35109700 h 602"/>
                  <a:gd name="T50" fmla="*/ 54867675 w 609"/>
                  <a:gd name="T51" fmla="*/ 35109700 h 602"/>
                  <a:gd name="T52" fmla="*/ 58491226 w 609"/>
                  <a:gd name="T53" fmla="*/ 38763987 h 602"/>
                  <a:gd name="T54" fmla="*/ 54867675 w 609"/>
                  <a:gd name="T55" fmla="*/ 42418636 h 6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2">
                    <a:moveTo>
                      <a:pt x="304" y="601"/>
                    </a:moveTo>
                    <a:lnTo>
                      <a:pt x="304" y="601"/>
                    </a:lnTo>
                    <a:cubicBezTo>
                      <a:pt x="134" y="601"/>
                      <a:pt x="0" y="467"/>
                      <a:pt x="0" y="297"/>
                    </a:cubicBezTo>
                    <a:cubicBezTo>
                      <a:pt x="0" y="135"/>
                      <a:pt x="134" y="0"/>
                      <a:pt x="304" y="0"/>
                    </a:cubicBezTo>
                    <a:cubicBezTo>
                      <a:pt x="474" y="0"/>
                      <a:pt x="608" y="135"/>
                      <a:pt x="608" y="297"/>
                    </a:cubicBezTo>
                    <a:cubicBezTo>
                      <a:pt x="608" y="467"/>
                      <a:pt x="474" y="601"/>
                      <a:pt x="304" y="601"/>
                    </a:cubicBezTo>
                    <a:close/>
                    <a:moveTo>
                      <a:pt x="304" y="57"/>
                    </a:moveTo>
                    <a:lnTo>
                      <a:pt x="304" y="57"/>
                    </a:lnTo>
                    <a:cubicBezTo>
                      <a:pt x="170" y="57"/>
                      <a:pt x="57" y="163"/>
                      <a:pt x="57" y="297"/>
                    </a:cubicBezTo>
                    <a:cubicBezTo>
                      <a:pt x="57" y="431"/>
                      <a:pt x="170" y="544"/>
                      <a:pt x="304" y="544"/>
                    </a:cubicBezTo>
                    <a:cubicBezTo>
                      <a:pt x="438" y="544"/>
                      <a:pt x="551" y="431"/>
                      <a:pt x="551" y="297"/>
                    </a:cubicBezTo>
                    <a:cubicBezTo>
                      <a:pt x="551" y="163"/>
                      <a:pt x="438" y="57"/>
                      <a:pt x="304" y="57"/>
                    </a:cubicBezTo>
                    <a:close/>
                    <a:moveTo>
                      <a:pt x="424" y="325"/>
                    </a:moveTo>
                    <a:lnTo>
                      <a:pt x="424" y="325"/>
                    </a:lnTo>
                    <a:cubicBezTo>
                      <a:pt x="368" y="325"/>
                      <a:pt x="368" y="325"/>
                      <a:pt x="368" y="325"/>
                    </a:cubicBezTo>
                    <a:cubicBezTo>
                      <a:pt x="332" y="325"/>
                      <a:pt x="332" y="325"/>
                      <a:pt x="332" y="325"/>
                    </a:cubicBezTo>
                    <a:cubicBezTo>
                      <a:pt x="276" y="325"/>
                      <a:pt x="276" y="325"/>
                      <a:pt x="276" y="325"/>
                    </a:cubicBezTo>
                    <a:cubicBezTo>
                      <a:pt x="240" y="325"/>
                      <a:pt x="240" y="325"/>
                      <a:pt x="240" y="325"/>
                    </a:cubicBezTo>
                    <a:cubicBezTo>
                      <a:pt x="184" y="325"/>
                      <a:pt x="184" y="325"/>
                      <a:pt x="184" y="325"/>
                    </a:cubicBezTo>
                    <a:cubicBezTo>
                      <a:pt x="163" y="325"/>
                      <a:pt x="156" y="318"/>
                      <a:pt x="156" y="297"/>
                    </a:cubicBezTo>
                    <a:cubicBezTo>
                      <a:pt x="156" y="283"/>
                      <a:pt x="163" y="269"/>
                      <a:pt x="184" y="269"/>
                    </a:cubicBezTo>
                    <a:cubicBezTo>
                      <a:pt x="247" y="269"/>
                      <a:pt x="247" y="269"/>
                      <a:pt x="247" y="269"/>
                    </a:cubicBezTo>
                    <a:cubicBezTo>
                      <a:pt x="276" y="269"/>
                      <a:pt x="276" y="269"/>
                      <a:pt x="276" y="269"/>
                    </a:cubicBezTo>
                    <a:cubicBezTo>
                      <a:pt x="332" y="269"/>
                      <a:pt x="332" y="269"/>
                      <a:pt x="332" y="269"/>
                    </a:cubicBezTo>
                    <a:cubicBezTo>
                      <a:pt x="368" y="269"/>
                      <a:pt x="368" y="269"/>
                      <a:pt x="368"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1" name="Freeform 120"/>
              <p:cNvSpPr>
                <a:spLocks noChangeArrowheads="1"/>
              </p:cNvSpPr>
              <p:nvPr/>
            </p:nvSpPr>
            <p:spPr bwMode="auto">
              <a:xfrm>
                <a:off x="772320"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5340580 w 602"/>
                  <a:gd name="T25" fmla="*/ 42418636 h 602"/>
                  <a:gd name="T26" fmla="*/ 55340580 w 602"/>
                  <a:gd name="T27" fmla="*/ 42418636 h 602"/>
                  <a:gd name="T28" fmla="*/ 43332858 w 602"/>
                  <a:gd name="T29" fmla="*/ 42418636 h 602"/>
                  <a:gd name="T30" fmla="*/ 43332858 w 602"/>
                  <a:gd name="T31" fmla="*/ 55339965 h 602"/>
                  <a:gd name="T32" fmla="*/ 39678193 w 602"/>
                  <a:gd name="T33" fmla="*/ 59125033 h 602"/>
                  <a:gd name="T34" fmla="*/ 36023527 w 602"/>
                  <a:gd name="T35" fmla="*/ 55339965 h 602"/>
                  <a:gd name="T36" fmla="*/ 36023527 w 602"/>
                  <a:gd name="T37" fmla="*/ 42418636 h 602"/>
                  <a:gd name="T38" fmla="*/ 23102139 w 602"/>
                  <a:gd name="T39" fmla="*/ 42418636 h 602"/>
                  <a:gd name="T40" fmla="*/ 19317053 w 602"/>
                  <a:gd name="T41" fmla="*/ 38763987 h 602"/>
                  <a:gd name="T42" fmla="*/ 23102139 w 602"/>
                  <a:gd name="T43" fmla="*/ 35109700 h 602"/>
                  <a:gd name="T44" fmla="*/ 36023527 w 602"/>
                  <a:gd name="T45" fmla="*/ 35109700 h 602"/>
                  <a:gd name="T46" fmla="*/ 36023527 w 602"/>
                  <a:gd name="T47" fmla="*/ 23102033 h 602"/>
                  <a:gd name="T48" fmla="*/ 39678193 w 602"/>
                  <a:gd name="T49" fmla="*/ 19447384 h 602"/>
                  <a:gd name="T50" fmla="*/ 43332858 w 602"/>
                  <a:gd name="T51" fmla="*/ 23102033 h 602"/>
                  <a:gd name="T52" fmla="*/ 43332858 w 602"/>
                  <a:gd name="T53" fmla="*/ 35109700 h 602"/>
                  <a:gd name="T54" fmla="*/ 55340580 w 602"/>
                  <a:gd name="T55" fmla="*/ 35109700 h 602"/>
                  <a:gd name="T56" fmla="*/ 58995246 w 602"/>
                  <a:gd name="T57" fmla="*/ 38763987 h 602"/>
                  <a:gd name="T58" fmla="*/ 55340580 w 602"/>
                  <a:gd name="T59" fmla="*/ 42418636 h 6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2" h="602">
                    <a:moveTo>
                      <a:pt x="304" y="601"/>
                    </a:moveTo>
                    <a:lnTo>
                      <a:pt x="304" y="601"/>
                    </a:lnTo>
                    <a:cubicBezTo>
                      <a:pt x="134" y="601"/>
                      <a:pt x="0" y="467"/>
                      <a:pt x="0" y="297"/>
                    </a:cubicBezTo>
                    <a:cubicBezTo>
                      <a:pt x="0" y="135"/>
                      <a:pt x="134"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8" y="544"/>
                      <a:pt x="544" y="431"/>
                      <a:pt x="544" y="297"/>
                    </a:cubicBezTo>
                    <a:cubicBezTo>
                      <a:pt x="544" y="163"/>
                      <a:pt x="438" y="57"/>
                      <a:pt x="304" y="57"/>
                    </a:cubicBezTo>
                    <a:close/>
                    <a:moveTo>
                      <a:pt x="424" y="325"/>
                    </a:moveTo>
                    <a:lnTo>
                      <a:pt x="424" y="325"/>
                    </a:lnTo>
                    <a:cubicBezTo>
                      <a:pt x="332" y="325"/>
                      <a:pt x="332" y="325"/>
                      <a:pt x="332" y="325"/>
                    </a:cubicBezTo>
                    <a:cubicBezTo>
                      <a:pt x="332" y="424"/>
                      <a:pt x="332" y="424"/>
                      <a:pt x="332" y="424"/>
                    </a:cubicBezTo>
                    <a:cubicBezTo>
                      <a:pt x="332" y="438"/>
                      <a:pt x="318" y="453"/>
                      <a:pt x="304" y="453"/>
                    </a:cubicBezTo>
                    <a:cubicBezTo>
                      <a:pt x="283" y="453"/>
                      <a:pt x="276" y="438"/>
                      <a:pt x="276" y="424"/>
                    </a:cubicBezTo>
                    <a:cubicBezTo>
                      <a:pt x="276" y="325"/>
                      <a:pt x="276" y="325"/>
                      <a:pt x="276" y="325"/>
                    </a:cubicBezTo>
                    <a:cubicBezTo>
                      <a:pt x="177" y="325"/>
                      <a:pt x="177" y="325"/>
                      <a:pt x="177" y="325"/>
                    </a:cubicBezTo>
                    <a:cubicBezTo>
                      <a:pt x="163" y="325"/>
                      <a:pt x="148" y="318"/>
                      <a:pt x="148" y="297"/>
                    </a:cubicBezTo>
                    <a:cubicBezTo>
                      <a:pt x="148" y="283"/>
                      <a:pt x="163" y="269"/>
                      <a:pt x="177" y="269"/>
                    </a:cubicBezTo>
                    <a:cubicBezTo>
                      <a:pt x="276" y="269"/>
                      <a:pt x="276" y="269"/>
                      <a:pt x="276" y="269"/>
                    </a:cubicBezTo>
                    <a:cubicBezTo>
                      <a:pt x="276" y="177"/>
                      <a:pt x="276" y="177"/>
                      <a:pt x="276" y="177"/>
                    </a:cubicBezTo>
                    <a:cubicBezTo>
                      <a:pt x="276" y="163"/>
                      <a:pt x="283" y="149"/>
                      <a:pt x="304" y="149"/>
                    </a:cubicBezTo>
                    <a:cubicBezTo>
                      <a:pt x="318" y="149"/>
                      <a:pt x="332" y="163"/>
                      <a:pt x="332" y="177"/>
                    </a:cubicBezTo>
                    <a:cubicBezTo>
                      <a:pt x="332" y="269"/>
                      <a:pt x="332" y="269"/>
                      <a:pt x="332" y="269"/>
                    </a:cubicBezTo>
                    <a:cubicBezTo>
                      <a:pt x="424" y="269"/>
                      <a:pt x="424" y="269"/>
                      <a:pt x="424" y="269"/>
                    </a:cubicBezTo>
                    <a:cubicBezTo>
                      <a:pt x="438" y="269"/>
                      <a:pt x="452" y="283"/>
                      <a:pt x="452" y="297"/>
                    </a:cubicBezTo>
                    <a:cubicBezTo>
                      <a:pt x="452" y="318"/>
                      <a:pt x="438"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2" name="Freeform 121"/>
              <p:cNvSpPr>
                <a:spLocks noChangeArrowheads="1"/>
              </p:cNvSpPr>
              <p:nvPr/>
            </p:nvSpPr>
            <p:spPr bwMode="auto">
              <a:xfrm>
                <a:off x="4952207" y="1220787"/>
                <a:ext cx="217487" cy="219075"/>
              </a:xfrm>
              <a:custGeom>
                <a:avLst/>
                <a:gdLst>
                  <a:gd name="T0" fmla="*/ 8353379 w 602"/>
                  <a:gd name="T1" fmla="*/ 46715136 h 609"/>
                  <a:gd name="T2" fmla="*/ 25842658 w 602"/>
                  <a:gd name="T3" fmla="*/ 10999436 h 609"/>
                  <a:gd name="T4" fmla="*/ 25842658 w 602"/>
                  <a:gd name="T5" fmla="*/ 11905233 h 609"/>
                  <a:gd name="T6" fmla="*/ 26756320 w 602"/>
                  <a:gd name="T7" fmla="*/ 13716829 h 609"/>
                  <a:gd name="T8" fmla="*/ 24928996 w 602"/>
                  <a:gd name="T9" fmla="*/ 15528425 h 609"/>
                  <a:gd name="T10" fmla="*/ 25842658 w 602"/>
                  <a:gd name="T11" fmla="*/ 16434582 h 609"/>
                  <a:gd name="T12" fmla="*/ 23102033 w 602"/>
                  <a:gd name="T13" fmla="*/ 18246178 h 609"/>
                  <a:gd name="T14" fmla="*/ 22188371 w 602"/>
                  <a:gd name="T15" fmla="*/ 21093073 h 609"/>
                  <a:gd name="T16" fmla="*/ 20230265 w 602"/>
                  <a:gd name="T17" fmla="*/ 22904669 h 609"/>
                  <a:gd name="T18" fmla="*/ 18403302 w 602"/>
                  <a:gd name="T19" fmla="*/ 21998871 h 609"/>
                  <a:gd name="T20" fmla="*/ 17489640 w 602"/>
                  <a:gd name="T21" fmla="*/ 20187276 h 609"/>
                  <a:gd name="T22" fmla="*/ 16575978 w 602"/>
                  <a:gd name="T23" fmla="*/ 19281478 h 609"/>
                  <a:gd name="T24" fmla="*/ 17489640 w 602"/>
                  <a:gd name="T25" fmla="*/ 17340380 h 609"/>
                  <a:gd name="T26" fmla="*/ 13834991 w 602"/>
                  <a:gd name="T27" fmla="*/ 20187276 h 609"/>
                  <a:gd name="T28" fmla="*/ 13834991 w 602"/>
                  <a:gd name="T29" fmla="*/ 23810467 h 609"/>
                  <a:gd name="T30" fmla="*/ 17489640 w 602"/>
                  <a:gd name="T31" fmla="*/ 27434018 h 609"/>
                  <a:gd name="T32" fmla="*/ 14748653 w 602"/>
                  <a:gd name="T33" fmla="*/ 31963007 h 609"/>
                  <a:gd name="T34" fmla="*/ 12921329 w 602"/>
                  <a:gd name="T35" fmla="*/ 31963007 h 609"/>
                  <a:gd name="T36" fmla="*/ 10180342 w 602"/>
                  <a:gd name="T37" fmla="*/ 33904105 h 609"/>
                  <a:gd name="T38" fmla="*/ 10180342 w 602"/>
                  <a:gd name="T39" fmla="*/ 34809902 h 609"/>
                  <a:gd name="T40" fmla="*/ 10180342 w 602"/>
                  <a:gd name="T41" fmla="*/ 35715700 h 609"/>
                  <a:gd name="T42" fmla="*/ 10180342 w 602"/>
                  <a:gd name="T43" fmla="*/ 41150847 h 609"/>
                  <a:gd name="T44" fmla="*/ 12921329 w 602"/>
                  <a:gd name="T45" fmla="*/ 46715136 h 609"/>
                  <a:gd name="T46" fmla="*/ 22188371 w 602"/>
                  <a:gd name="T47" fmla="*/ 52150282 h 609"/>
                  <a:gd name="T48" fmla="*/ 69174956 w 602"/>
                  <a:gd name="T49" fmla="*/ 42056644 h 609"/>
                  <a:gd name="T50" fmla="*/ 64607006 w 602"/>
                  <a:gd name="T51" fmla="*/ 39339251 h 609"/>
                  <a:gd name="T52" fmla="*/ 54426302 w 602"/>
                  <a:gd name="T53" fmla="*/ 36621498 h 609"/>
                  <a:gd name="T54" fmla="*/ 55339965 w 602"/>
                  <a:gd name="T55" fmla="*/ 38433453 h 609"/>
                  <a:gd name="T56" fmla="*/ 45159622 w 602"/>
                  <a:gd name="T57" fmla="*/ 32868804 h 609"/>
                  <a:gd name="T58" fmla="*/ 45159622 w 602"/>
                  <a:gd name="T59" fmla="*/ 30151411 h 609"/>
                  <a:gd name="T60" fmla="*/ 46073284 w 602"/>
                  <a:gd name="T61" fmla="*/ 28339815 h 609"/>
                  <a:gd name="T62" fmla="*/ 42418636 w 602"/>
                  <a:gd name="T63" fmla="*/ 31057209 h 609"/>
                  <a:gd name="T64" fmla="*/ 40591311 w 602"/>
                  <a:gd name="T65" fmla="*/ 30151411 h 609"/>
                  <a:gd name="T66" fmla="*/ 39677649 w 602"/>
                  <a:gd name="T67" fmla="*/ 31057209 h 609"/>
                  <a:gd name="T68" fmla="*/ 30410969 w 602"/>
                  <a:gd name="T69" fmla="*/ 31963007 h 609"/>
                  <a:gd name="T70" fmla="*/ 34196037 w 602"/>
                  <a:gd name="T71" fmla="*/ 26527860 h 609"/>
                  <a:gd name="T72" fmla="*/ 37850325 w 602"/>
                  <a:gd name="T73" fmla="*/ 23810467 h 609"/>
                  <a:gd name="T74" fmla="*/ 43332298 w 602"/>
                  <a:gd name="T75" fmla="*/ 21998871 h 609"/>
                  <a:gd name="T76" fmla="*/ 43332298 w 602"/>
                  <a:gd name="T77" fmla="*/ 19281478 h 609"/>
                  <a:gd name="T78" fmla="*/ 39677649 w 602"/>
                  <a:gd name="T79" fmla="*/ 23810467 h 609"/>
                  <a:gd name="T80" fmla="*/ 36023362 w 602"/>
                  <a:gd name="T81" fmla="*/ 21998871 h 609"/>
                  <a:gd name="T82" fmla="*/ 38763987 w 602"/>
                  <a:gd name="T83" fmla="*/ 18246178 h 609"/>
                  <a:gd name="T84" fmla="*/ 45159622 w 602"/>
                  <a:gd name="T85" fmla="*/ 16434582 h 609"/>
                  <a:gd name="T86" fmla="*/ 53512640 w 602"/>
                  <a:gd name="T87" fmla="*/ 17340380 h 609"/>
                  <a:gd name="T88" fmla="*/ 54426302 w 602"/>
                  <a:gd name="T89" fmla="*/ 12811031 h 609"/>
                  <a:gd name="T90" fmla="*/ 51685677 w 602"/>
                  <a:gd name="T91" fmla="*/ 30151411 h 609"/>
                  <a:gd name="T92" fmla="*/ 54426302 w 602"/>
                  <a:gd name="T93" fmla="*/ 15528425 h 609"/>
                  <a:gd name="T94" fmla="*/ 39677649 w 602"/>
                  <a:gd name="T95" fmla="*/ 10999436 h 609"/>
                  <a:gd name="T96" fmla="*/ 33282375 w 602"/>
                  <a:gd name="T97" fmla="*/ 26527860 h 609"/>
                  <a:gd name="T98" fmla="*/ 33282375 w 602"/>
                  <a:gd name="T99" fmla="*/ 23810467 h 609"/>
                  <a:gd name="T100" fmla="*/ 31324631 w 602"/>
                  <a:gd name="T101" fmla="*/ 24716265 h 609"/>
                  <a:gd name="T102" fmla="*/ 43332298 w 602"/>
                  <a:gd name="T103" fmla="*/ 34809902 h 609"/>
                  <a:gd name="T104" fmla="*/ 52598978 w 602"/>
                  <a:gd name="T105" fmla="*/ 42962442 h 609"/>
                  <a:gd name="T106" fmla="*/ 42418636 w 602"/>
                  <a:gd name="T107" fmla="*/ 58491226 h 609"/>
                  <a:gd name="T108" fmla="*/ 37850325 w 602"/>
                  <a:gd name="T109" fmla="*/ 45809338 h 609"/>
                  <a:gd name="T110" fmla="*/ 28583644 w 602"/>
                  <a:gd name="T111" fmla="*/ 41150847 h 609"/>
                  <a:gd name="T112" fmla="*/ 26756320 w 602"/>
                  <a:gd name="T113" fmla="*/ 18246178 h 609"/>
                  <a:gd name="T114" fmla="*/ 52598978 w 602"/>
                  <a:gd name="T115" fmla="*/ 52150282 h 609"/>
                  <a:gd name="T116" fmla="*/ 36937024 w 602"/>
                  <a:gd name="T117" fmla="*/ 30151411 h 609"/>
                  <a:gd name="T118" fmla="*/ 17489640 w 602"/>
                  <a:gd name="T119" fmla="*/ 31057209 h 609"/>
                  <a:gd name="T120" fmla="*/ 17489640 w 602"/>
                  <a:gd name="T121" fmla="*/ 31057209 h 609"/>
                  <a:gd name="T122" fmla="*/ 11094005 w 602"/>
                  <a:gd name="T123" fmla="*/ 42056644 h 609"/>
                  <a:gd name="T124" fmla="*/ 38763987 w 602"/>
                  <a:gd name="T125" fmla="*/ 24716265 h 6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609">
                    <a:moveTo>
                      <a:pt x="297" y="608"/>
                    </a:moveTo>
                    <a:lnTo>
                      <a:pt x="297" y="608"/>
                    </a:lnTo>
                    <a:cubicBezTo>
                      <a:pt x="134" y="608"/>
                      <a:pt x="0" y="474"/>
                      <a:pt x="0" y="304"/>
                    </a:cubicBezTo>
                    <a:cubicBezTo>
                      <a:pt x="0" y="134"/>
                      <a:pt x="134" y="0"/>
                      <a:pt x="297" y="0"/>
                    </a:cubicBezTo>
                    <a:cubicBezTo>
                      <a:pt x="466" y="0"/>
                      <a:pt x="601" y="134"/>
                      <a:pt x="601" y="304"/>
                    </a:cubicBezTo>
                    <a:cubicBezTo>
                      <a:pt x="601" y="474"/>
                      <a:pt x="466" y="608"/>
                      <a:pt x="297" y="608"/>
                    </a:cubicBezTo>
                    <a:close/>
                    <a:moveTo>
                      <a:pt x="466" y="127"/>
                    </a:moveTo>
                    <a:lnTo>
                      <a:pt x="466" y="127"/>
                    </a:lnTo>
                    <a:cubicBezTo>
                      <a:pt x="466" y="127"/>
                      <a:pt x="466" y="127"/>
                      <a:pt x="466" y="120"/>
                    </a:cubicBezTo>
                    <a:lnTo>
                      <a:pt x="459" y="120"/>
                    </a:lnTo>
                    <a:cubicBezTo>
                      <a:pt x="459" y="120"/>
                      <a:pt x="459" y="120"/>
                      <a:pt x="459" y="127"/>
                    </a:cubicBezTo>
                    <a:cubicBezTo>
                      <a:pt x="459" y="127"/>
                      <a:pt x="459" y="127"/>
                      <a:pt x="466" y="127"/>
                    </a:cubicBezTo>
                    <a:cubicBezTo>
                      <a:pt x="466" y="134"/>
                      <a:pt x="466" y="134"/>
                      <a:pt x="459" y="134"/>
                    </a:cubicBezTo>
                    <a:cubicBezTo>
                      <a:pt x="459" y="141"/>
                      <a:pt x="459" y="141"/>
                      <a:pt x="459" y="141"/>
                    </a:cubicBezTo>
                    <a:lnTo>
                      <a:pt x="452" y="141"/>
                    </a:lnTo>
                    <a:cubicBezTo>
                      <a:pt x="452" y="141"/>
                      <a:pt x="452" y="141"/>
                      <a:pt x="459" y="141"/>
                    </a:cubicBezTo>
                    <a:cubicBezTo>
                      <a:pt x="459" y="141"/>
                      <a:pt x="459" y="141"/>
                      <a:pt x="466" y="141"/>
                    </a:cubicBezTo>
                    <a:cubicBezTo>
                      <a:pt x="466" y="134"/>
                      <a:pt x="466" y="134"/>
                      <a:pt x="466" y="134"/>
                    </a:cubicBezTo>
                    <a:cubicBezTo>
                      <a:pt x="466" y="127"/>
                      <a:pt x="466" y="127"/>
                      <a:pt x="474" y="127"/>
                    </a:cubicBezTo>
                    <a:lnTo>
                      <a:pt x="466" y="127"/>
                    </a:lnTo>
                    <a:close/>
                    <a:moveTo>
                      <a:pt x="474" y="134"/>
                    </a:moveTo>
                    <a:lnTo>
                      <a:pt x="474" y="134"/>
                    </a:lnTo>
                    <a:close/>
                    <a:moveTo>
                      <a:pt x="544" y="339"/>
                    </a:moveTo>
                    <a:lnTo>
                      <a:pt x="544" y="339"/>
                    </a:lnTo>
                    <a:cubicBezTo>
                      <a:pt x="544" y="332"/>
                      <a:pt x="544" y="325"/>
                      <a:pt x="544" y="325"/>
                    </a:cubicBezTo>
                    <a:cubicBezTo>
                      <a:pt x="544" y="318"/>
                      <a:pt x="544" y="325"/>
                      <a:pt x="537" y="325"/>
                    </a:cubicBezTo>
                    <a:cubicBezTo>
                      <a:pt x="537" y="318"/>
                      <a:pt x="537" y="318"/>
                      <a:pt x="537" y="318"/>
                    </a:cubicBezTo>
                    <a:cubicBezTo>
                      <a:pt x="537" y="318"/>
                      <a:pt x="537" y="318"/>
                      <a:pt x="537" y="325"/>
                    </a:cubicBezTo>
                    <a:cubicBezTo>
                      <a:pt x="537" y="325"/>
                      <a:pt x="530" y="332"/>
                      <a:pt x="537" y="332"/>
                    </a:cubicBezTo>
                    <a:cubicBezTo>
                      <a:pt x="537" y="339"/>
                      <a:pt x="537" y="339"/>
                      <a:pt x="544" y="339"/>
                    </a:cubicBezTo>
                    <a:close/>
                    <a:moveTo>
                      <a:pt x="64" y="361"/>
                    </a:moveTo>
                    <a:lnTo>
                      <a:pt x="64" y="361"/>
                    </a:lnTo>
                    <a:cubicBezTo>
                      <a:pt x="71" y="361"/>
                      <a:pt x="71" y="361"/>
                      <a:pt x="71" y="361"/>
                    </a:cubicBezTo>
                    <a:cubicBezTo>
                      <a:pt x="71" y="354"/>
                      <a:pt x="71" y="354"/>
                      <a:pt x="71" y="354"/>
                    </a:cubicBezTo>
                    <a:cubicBezTo>
                      <a:pt x="71" y="354"/>
                      <a:pt x="71" y="354"/>
                      <a:pt x="64" y="354"/>
                    </a:cubicBezTo>
                    <a:lnTo>
                      <a:pt x="64" y="361"/>
                    </a:lnTo>
                    <a:cubicBezTo>
                      <a:pt x="64" y="354"/>
                      <a:pt x="64" y="354"/>
                      <a:pt x="64" y="354"/>
                    </a:cubicBezTo>
                    <a:cubicBezTo>
                      <a:pt x="64" y="354"/>
                      <a:pt x="64" y="354"/>
                      <a:pt x="57" y="354"/>
                    </a:cubicBezTo>
                    <a:cubicBezTo>
                      <a:pt x="64" y="361"/>
                      <a:pt x="64" y="361"/>
                      <a:pt x="64" y="361"/>
                    </a:cubicBezTo>
                    <a:close/>
                    <a:moveTo>
                      <a:pt x="71" y="269"/>
                    </a:moveTo>
                    <a:lnTo>
                      <a:pt x="71" y="269"/>
                    </a:lnTo>
                    <a:close/>
                    <a:moveTo>
                      <a:pt x="71" y="226"/>
                    </a:moveTo>
                    <a:lnTo>
                      <a:pt x="71" y="226"/>
                    </a:lnTo>
                    <a:lnTo>
                      <a:pt x="71" y="219"/>
                    </a:lnTo>
                    <a:lnTo>
                      <a:pt x="71" y="226"/>
                    </a:lnTo>
                    <a:close/>
                    <a:moveTo>
                      <a:pt x="134" y="127"/>
                    </a:moveTo>
                    <a:lnTo>
                      <a:pt x="134" y="127"/>
                    </a:lnTo>
                    <a:cubicBezTo>
                      <a:pt x="134" y="127"/>
                      <a:pt x="134" y="127"/>
                      <a:pt x="127" y="127"/>
                    </a:cubicBezTo>
                    <a:cubicBezTo>
                      <a:pt x="134" y="127"/>
                      <a:pt x="134" y="127"/>
                      <a:pt x="134" y="127"/>
                    </a:cubicBezTo>
                    <a:close/>
                    <a:moveTo>
                      <a:pt x="127" y="134"/>
                    </a:moveTo>
                    <a:lnTo>
                      <a:pt x="127" y="134"/>
                    </a:lnTo>
                    <a:close/>
                    <a:moveTo>
                      <a:pt x="191" y="85"/>
                    </a:moveTo>
                    <a:lnTo>
                      <a:pt x="191" y="85"/>
                    </a:lnTo>
                    <a:lnTo>
                      <a:pt x="198" y="85"/>
                    </a:lnTo>
                    <a:lnTo>
                      <a:pt x="191" y="85"/>
                    </a:lnTo>
                    <a:cubicBezTo>
                      <a:pt x="198" y="85"/>
                      <a:pt x="198" y="85"/>
                      <a:pt x="198" y="85"/>
                    </a:cubicBezTo>
                    <a:lnTo>
                      <a:pt x="198" y="92"/>
                    </a:lnTo>
                    <a:lnTo>
                      <a:pt x="198" y="85"/>
                    </a:lnTo>
                    <a:cubicBezTo>
                      <a:pt x="191" y="85"/>
                      <a:pt x="191" y="92"/>
                      <a:pt x="191" y="92"/>
                    </a:cubicBezTo>
                    <a:cubicBezTo>
                      <a:pt x="191" y="92"/>
                      <a:pt x="191" y="92"/>
                      <a:pt x="191" y="85"/>
                    </a:cubicBezTo>
                    <a:cubicBezTo>
                      <a:pt x="191" y="92"/>
                      <a:pt x="191" y="92"/>
                      <a:pt x="191" y="92"/>
                    </a:cubicBezTo>
                    <a:cubicBezTo>
                      <a:pt x="191" y="92"/>
                      <a:pt x="191" y="92"/>
                      <a:pt x="198" y="92"/>
                    </a:cubicBezTo>
                    <a:lnTo>
                      <a:pt x="191" y="92"/>
                    </a:lnTo>
                    <a:lnTo>
                      <a:pt x="198" y="92"/>
                    </a:lnTo>
                    <a:lnTo>
                      <a:pt x="191" y="92"/>
                    </a:lnTo>
                    <a:cubicBezTo>
                      <a:pt x="198" y="92"/>
                      <a:pt x="198" y="92"/>
                      <a:pt x="198" y="92"/>
                    </a:cubicBezTo>
                    <a:cubicBezTo>
                      <a:pt x="198" y="92"/>
                      <a:pt x="205" y="99"/>
                      <a:pt x="198" y="99"/>
                    </a:cubicBezTo>
                    <a:lnTo>
                      <a:pt x="191" y="99"/>
                    </a:lnTo>
                    <a:lnTo>
                      <a:pt x="198" y="99"/>
                    </a:lnTo>
                    <a:cubicBezTo>
                      <a:pt x="191" y="99"/>
                      <a:pt x="191" y="99"/>
                      <a:pt x="191" y="99"/>
                    </a:cubicBezTo>
                    <a:cubicBezTo>
                      <a:pt x="191" y="106"/>
                      <a:pt x="184" y="106"/>
                      <a:pt x="191" y="106"/>
                    </a:cubicBezTo>
                    <a:cubicBezTo>
                      <a:pt x="191" y="99"/>
                      <a:pt x="191" y="99"/>
                      <a:pt x="191" y="99"/>
                    </a:cubicBezTo>
                    <a:cubicBezTo>
                      <a:pt x="191" y="106"/>
                      <a:pt x="191" y="106"/>
                      <a:pt x="191" y="106"/>
                    </a:cubicBezTo>
                    <a:lnTo>
                      <a:pt x="198" y="106"/>
                    </a:lnTo>
                    <a:cubicBezTo>
                      <a:pt x="198" y="106"/>
                      <a:pt x="198" y="106"/>
                      <a:pt x="205" y="106"/>
                    </a:cubicBezTo>
                    <a:cubicBezTo>
                      <a:pt x="212" y="106"/>
                      <a:pt x="212" y="106"/>
                      <a:pt x="212" y="106"/>
                    </a:cubicBezTo>
                    <a:cubicBezTo>
                      <a:pt x="212" y="113"/>
                      <a:pt x="212" y="113"/>
                      <a:pt x="212" y="113"/>
                    </a:cubicBezTo>
                    <a:cubicBezTo>
                      <a:pt x="212" y="113"/>
                      <a:pt x="205" y="113"/>
                      <a:pt x="205" y="106"/>
                    </a:cubicBezTo>
                    <a:cubicBezTo>
                      <a:pt x="205" y="113"/>
                      <a:pt x="212" y="113"/>
                      <a:pt x="205" y="113"/>
                    </a:cubicBezTo>
                    <a:cubicBezTo>
                      <a:pt x="198" y="106"/>
                      <a:pt x="198" y="106"/>
                      <a:pt x="198" y="106"/>
                    </a:cubicBezTo>
                    <a:lnTo>
                      <a:pt x="198" y="113"/>
                    </a:lnTo>
                    <a:cubicBezTo>
                      <a:pt x="191" y="106"/>
                      <a:pt x="191" y="106"/>
                      <a:pt x="191" y="106"/>
                    </a:cubicBezTo>
                    <a:cubicBezTo>
                      <a:pt x="191" y="106"/>
                      <a:pt x="191" y="106"/>
                      <a:pt x="191" y="113"/>
                    </a:cubicBezTo>
                    <a:cubicBezTo>
                      <a:pt x="198" y="113"/>
                      <a:pt x="198" y="113"/>
                      <a:pt x="198" y="113"/>
                    </a:cubicBezTo>
                    <a:lnTo>
                      <a:pt x="198" y="106"/>
                    </a:lnTo>
                    <a:cubicBezTo>
                      <a:pt x="198" y="113"/>
                      <a:pt x="198" y="113"/>
                      <a:pt x="198" y="113"/>
                    </a:cubicBezTo>
                    <a:lnTo>
                      <a:pt x="191" y="113"/>
                    </a:lnTo>
                    <a:cubicBezTo>
                      <a:pt x="198" y="113"/>
                      <a:pt x="191" y="113"/>
                      <a:pt x="191" y="120"/>
                    </a:cubicBezTo>
                    <a:cubicBezTo>
                      <a:pt x="191" y="120"/>
                      <a:pt x="191" y="113"/>
                      <a:pt x="198" y="113"/>
                    </a:cubicBezTo>
                    <a:lnTo>
                      <a:pt x="198" y="120"/>
                    </a:lnTo>
                    <a:cubicBezTo>
                      <a:pt x="198" y="120"/>
                      <a:pt x="198" y="120"/>
                      <a:pt x="198" y="113"/>
                    </a:cubicBezTo>
                    <a:lnTo>
                      <a:pt x="205" y="113"/>
                    </a:lnTo>
                    <a:cubicBezTo>
                      <a:pt x="205" y="113"/>
                      <a:pt x="205" y="113"/>
                      <a:pt x="212" y="113"/>
                    </a:cubicBezTo>
                    <a:lnTo>
                      <a:pt x="205" y="113"/>
                    </a:lnTo>
                    <a:cubicBezTo>
                      <a:pt x="205" y="120"/>
                      <a:pt x="205" y="120"/>
                      <a:pt x="212" y="120"/>
                    </a:cubicBezTo>
                    <a:cubicBezTo>
                      <a:pt x="205" y="120"/>
                      <a:pt x="205" y="120"/>
                      <a:pt x="205" y="120"/>
                    </a:cubicBezTo>
                    <a:lnTo>
                      <a:pt x="205" y="127"/>
                    </a:lnTo>
                    <a:cubicBezTo>
                      <a:pt x="198" y="127"/>
                      <a:pt x="198" y="127"/>
                      <a:pt x="198" y="127"/>
                    </a:cubicBezTo>
                    <a:cubicBezTo>
                      <a:pt x="198" y="127"/>
                      <a:pt x="198" y="127"/>
                      <a:pt x="191" y="127"/>
                    </a:cubicBezTo>
                    <a:lnTo>
                      <a:pt x="191" y="134"/>
                    </a:lnTo>
                    <a:cubicBezTo>
                      <a:pt x="191" y="134"/>
                      <a:pt x="191" y="134"/>
                      <a:pt x="191" y="141"/>
                    </a:cubicBezTo>
                    <a:cubicBezTo>
                      <a:pt x="191" y="141"/>
                      <a:pt x="191" y="141"/>
                      <a:pt x="184" y="141"/>
                    </a:cubicBezTo>
                    <a:cubicBezTo>
                      <a:pt x="184" y="141"/>
                      <a:pt x="184" y="149"/>
                      <a:pt x="177" y="149"/>
                    </a:cubicBezTo>
                    <a:cubicBezTo>
                      <a:pt x="177" y="149"/>
                      <a:pt x="177" y="149"/>
                      <a:pt x="177" y="141"/>
                    </a:cubicBezTo>
                    <a:cubicBezTo>
                      <a:pt x="177" y="141"/>
                      <a:pt x="177" y="141"/>
                      <a:pt x="177" y="149"/>
                    </a:cubicBezTo>
                    <a:cubicBezTo>
                      <a:pt x="170" y="149"/>
                      <a:pt x="177" y="149"/>
                      <a:pt x="170" y="149"/>
                    </a:cubicBezTo>
                    <a:cubicBezTo>
                      <a:pt x="170" y="149"/>
                      <a:pt x="170" y="149"/>
                      <a:pt x="177" y="149"/>
                    </a:cubicBezTo>
                    <a:cubicBezTo>
                      <a:pt x="170" y="149"/>
                      <a:pt x="170" y="149"/>
                      <a:pt x="170" y="149"/>
                    </a:cubicBezTo>
                    <a:cubicBezTo>
                      <a:pt x="170" y="156"/>
                      <a:pt x="170" y="149"/>
                      <a:pt x="170" y="156"/>
                    </a:cubicBezTo>
                    <a:lnTo>
                      <a:pt x="177" y="156"/>
                    </a:lnTo>
                    <a:cubicBezTo>
                      <a:pt x="170" y="156"/>
                      <a:pt x="170" y="156"/>
                      <a:pt x="170" y="156"/>
                    </a:cubicBezTo>
                    <a:cubicBezTo>
                      <a:pt x="170" y="156"/>
                      <a:pt x="170" y="156"/>
                      <a:pt x="170" y="163"/>
                    </a:cubicBezTo>
                    <a:cubicBezTo>
                      <a:pt x="170" y="163"/>
                      <a:pt x="170" y="163"/>
                      <a:pt x="170" y="170"/>
                    </a:cubicBezTo>
                    <a:cubicBezTo>
                      <a:pt x="170" y="170"/>
                      <a:pt x="170" y="170"/>
                      <a:pt x="170" y="177"/>
                    </a:cubicBezTo>
                    <a:cubicBezTo>
                      <a:pt x="170" y="177"/>
                      <a:pt x="170" y="177"/>
                      <a:pt x="163" y="177"/>
                    </a:cubicBezTo>
                    <a:lnTo>
                      <a:pt x="170" y="177"/>
                    </a:lnTo>
                    <a:cubicBezTo>
                      <a:pt x="170" y="177"/>
                      <a:pt x="170" y="177"/>
                      <a:pt x="163" y="177"/>
                    </a:cubicBezTo>
                    <a:cubicBezTo>
                      <a:pt x="155" y="177"/>
                      <a:pt x="163" y="177"/>
                      <a:pt x="155" y="177"/>
                    </a:cubicBezTo>
                    <a:lnTo>
                      <a:pt x="163" y="177"/>
                    </a:lnTo>
                    <a:lnTo>
                      <a:pt x="155" y="177"/>
                    </a:lnTo>
                    <a:lnTo>
                      <a:pt x="155" y="170"/>
                    </a:lnTo>
                    <a:lnTo>
                      <a:pt x="155" y="177"/>
                    </a:lnTo>
                    <a:cubicBezTo>
                      <a:pt x="155" y="177"/>
                      <a:pt x="155" y="177"/>
                      <a:pt x="148" y="177"/>
                    </a:cubicBezTo>
                    <a:lnTo>
                      <a:pt x="148" y="170"/>
                    </a:lnTo>
                    <a:cubicBezTo>
                      <a:pt x="148" y="177"/>
                      <a:pt x="148" y="170"/>
                      <a:pt x="148" y="170"/>
                    </a:cubicBezTo>
                    <a:lnTo>
                      <a:pt x="148" y="177"/>
                    </a:lnTo>
                    <a:cubicBezTo>
                      <a:pt x="141" y="177"/>
                      <a:pt x="141" y="177"/>
                      <a:pt x="141" y="170"/>
                    </a:cubicBezTo>
                    <a:cubicBezTo>
                      <a:pt x="141" y="170"/>
                      <a:pt x="148" y="170"/>
                      <a:pt x="141" y="170"/>
                    </a:cubicBezTo>
                    <a:cubicBezTo>
                      <a:pt x="141" y="163"/>
                      <a:pt x="141" y="163"/>
                      <a:pt x="141" y="163"/>
                    </a:cubicBezTo>
                    <a:lnTo>
                      <a:pt x="141" y="170"/>
                    </a:lnTo>
                    <a:cubicBezTo>
                      <a:pt x="141" y="170"/>
                      <a:pt x="141" y="170"/>
                      <a:pt x="141" y="163"/>
                    </a:cubicBezTo>
                    <a:lnTo>
                      <a:pt x="141" y="170"/>
                    </a:lnTo>
                    <a:cubicBezTo>
                      <a:pt x="134" y="163"/>
                      <a:pt x="141" y="163"/>
                      <a:pt x="141" y="163"/>
                    </a:cubicBezTo>
                    <a:cubicBezTo>
                      <a:pt x="141" y="163"/>
                      <a:pt x="141" y="163"/>
                      <a:pt x="134" y="163"/>
                    </a:cubicBezTo>
                    <a:cubicBezTo>
                      <a:pt x="134" y="163"/>
                      <a:pt x="134" y="163"/>
                      <a:pt x="141" y="163"/>
                    </a:cubicBezTo>
                    <a:cubicBezTo>
                      <a:pt x="141" y="163"/>
                      <a:pt x="141" y="163"/>
                      <a:pt x="141" y="156"/>
                    </a:cubicBezTo>
                    <a:cubicBezTo>
                      <a:pt x="141" y="163"/>
                      <a:pt x="141" y="163"/>
                      <a:pt x="141" y="163"/>
                    </a:cubicBezTo>
                    <a:cubicBezTo>
                      <a:pt x="134" y="163"/>
                      <a:pt x="134" y="163"/>
                      <a:pt x="134" y="163"/>
                    </a:cubicBezTo>
                    <a:cubicBezTo>
                      <a:pt x="134" y="163"/>
                      <a:pt x="134" y="163"/>
                      <a:pt x="134" y="156"/>
                    </a:cubicBezTo>
                    <a:cubicBezTo>
                      <a:pt x="134" y="156"/>
                      <a:pt x="134" y="156"/>
                      <a:pt x="141" y="156"/>
                    </a:cubicBezTo>
                    <a:cubicBezTo>
                      <a:pt x="141" y="156"/>
                      <a:pt x="141" y="156"/>
                      <a:pt x="134" y="156"/>
                    </a:cubicBezTo>
                    <a:lnTo>
                      <a:pt x="134" y="163"/>
                    </a:lnTo>
                    <a:cubicBezTo>
                      <a:pt x="134" y="163"/>
                      <a:pt x="134" y="163"/>
                      <a:pt x="134" y="156"/>
                    </a:cubicBezTo>
                    <a:cubicBezTo>
                      <a:pt x="134" y="156"/>
                      <a:pt x="134" y="156"/>
                      <a:pt x="127" y="156"/>
                    </a:cubicBezTo>
                    <a:lnTo>
                      <a:pt x="127" y="149"/>
                    </a:lnTo>
                    <a:lnTo>
                      <a:pt x="134" y="149"/>
                    </a:lnTo>
                    <a:cubicBezTo>
                      <a:pt x="134" y="149"/>
                      <a:pt x="134" y="149"/>
                      <a:pt x="141" y="149"/>
                    </a:cubicBezTo>
                    <a:cubicBezTo>
                      <a:pt x="134" y="149"/>
                      <a:pt x="134" y="149"/>
                      <a:pt x="134" y="149"/>
                    </a:cubicBezTo>
                    <a:lnTo>
                      <a:pt x="127" y="149"/>
                    </a:lnTo>
                    <a:lnTo>
                      <a:pt x="134" y="149"/>
                    </a:lnTo>
                    <a:cubicBezTo>
                      <a:pt x="127" y="149"/>
                      <a:pt x="127" y="149"/>
                      <a:pt x="127" y="149"/>
                    </a:cubicBezTo>
                    <a:cubicBezTo>
                      <a:pt x="127" y="141"/>
                      <a:pt x="134" y="141"/>
                      <a:pt x="134" y="141"/>
                    </a:cubicBezTo>
                    <a:cubicBezTo>
                      <a:pt x="127" y="141"/>
                      <a:pt x="127" y="141"/>
                      <a:pt x="127" y="141"/>
                    </a:cubicBezTo>
                    <a:cubicBezTo>
                      <a:pt x="127" y="141"/>
                      <a:pt x="127" y="141"/>
                      <a:pt x="134" y="141"/>
                    </a:cubicBezTo>
                    <a:lnTo>
                      <a:pt x="127" y="141"/>
                    </a:lnTo>
                    <a:lnTo>
                      <a:pt x="134" y="141"/>
                    </a:lnTo>
                    <a:cubicBezTo>
                      <a:pt x="127" y="141"/>
                      <a:pt x="127" y="141"/>
                      <a:pt x="127" y="141"/>
                    </a:cubicBezTo>
                    <a:cubicBezTo>
                      <a:pt x="127" y="141"/>
                      <a:pt x="127" y="141"/>
                      <a:pt x="134" y="141"/>
                    </a:cubicBezTo>
                    <a:cubicBezTo>
                      <a:pt x="127" y="141"/>
                      <a:pt x="127" y="141"/>
                      <a:pt x="127" y="141"/>
                    </a:cubicBezTo>
                    <a:cubicBezTo>
                      <a:pt x="127" y="141"/>
                      <a:pt x="127" y="141"/>
                      <a:pt x="134" y="134"/>
                    </a:cubicBezTo>
                    <a:cubicBezTo>
                      <a:pt x="134" y="127"/>
                      <a:pt x="134" y="127"/>
                      <a:pt x="134" y="127"/>
                    </a:cubicBezTo>
                    <a:lnTo>
                      <a:pt x="127" y="127"/>
                    </a:lnTo>
                    <a:cubicBezTo>
                      <a:pt x="127" y="127"/>
                      <a:pt x="127" y="127"/>
                      <a:pt x="134" y="134"/>
                    </a:cubicBezTo>
                    <a:cubicBezTo>
                      <a:pt x="134" y="134"/>
                      <a:pt x="134" y="134"/>
                      <a:pt x="127" y="134"/>
                    </a:cubicBezTo>
                    <a:cubicBezTo>
                      <a:pt x="120" y="141"/>
                      <a:pt x="113" y="149"/>
                      <a:pt x="106" y="156"/>
                    </a:cubicBezTo>
                    <a:lnTo>
                      <a:pt x="113" y="156"/>
                    </a:lnTo>
                    <a:cubicBezTo>
                      <a:pt x="113" y="156"/>
                      <a:pt x="113" y="163"/>
                      <a:pt x="120" y="163"/>
                    </a:cubicBezTo>
                    <a:cubicBezTo>
                      <a:pt x="113" y="163"/>
                      <a:pt x="113" y="163"/>
                      <a:pt x="113" y="163"/>
                    </a:cubicBezTo>
                    <a:lnTo>
                      <a:pt x="113" y="170"/>
                    </a:lnTo>
                    <a:lnTo>
                      <a:pt x="106" y="170"/>
                    </a:lnTo>
                    <a:cubicBezTo>
                      <a:pt x="106" y="163"/>
                      <a:pt x="106" y="163"/>
                      <a:pt x="106" y="163"/>
                    </a:cubicBezTo>
                    <a:lnTo>
                      <a:pt x="99" y="163"/>
                    </a:lnTo>
                    <a:lnTo>
                      <a:pt x="99" y="170"/>
                    </a:lnTo>
                    <a:cubicBezTo>
                      <a:pt x="99" y="170"/>
                      <a:pt x="99" y="170"/>
                      <a:pt x="106" y="170"/>
                    </a:cubicBezTo>
                    <a:cubicBezTo>
                      <a:pt x="106" y="170"/>
                      <a:pt x="106" y="170"/>
                      <a:pt x="106" y="177"/>
                    </a:cubicBezTo>
                    <a:lnTo>
                      <a:pt x="106" y="170"/>
                    </a:lnTo>
                    <a:cubicBezTo>
                      <a:pt x="106" y="177"/>
                      <a:pt x="106" y="177"/>
                      <a:pt x="106" y="177"/>
                    </a:cubicBezTo>
                    <a:cubicBezTo>
                      <a:pt x="99" y="177"/>
                      <a:pt x="99" y="177"/>
                      <a:pt x="99" y="170"/>
                    </a:cubicBezTo>
                    <a:lnTo>
                      <a:pt x="99" y="177"/>
                    </a:lnTo>
                    <a:lnTo>
                      <a:pt x="99" y="170"/>
                    </a:lnTo>
                    <a:cubicBezTo>
                      <a:pt x="99" y="177"/>
                      <a:pt x="99" y="177"/>
                      <a:pt x="99" y="177"/>
                    </a:cubicBezTo>
                    <a:cubicBezTo>
                      <a:pt x="99" y="177"/>
                      <a:pt x="106" y="177"/>
                      <a:pt x="106" y="184"/>
                    </a:cubicBezTo>
                    <a:cubicBezTo>
                      <a:pt x="99" y="184"/>
                      <a:pt x="99" y="177"/>
                      <a:pt x="99" y="177"/>
                    </a:cubicBezTo>
                    <a:cubicBezTo>
                      <a:pt x="99" y="177"/>
                      <a:pt x="99" y="177"/>
                      <a:pt x="92" y="177"/>
                    </a:cubicBezTo>
                    <a:cubicBezTo>
                      <a:pt x="92" y="177"/>
                      <a:pt x="85" y="177"/>
                      <a:pt x="85" y="184"/>
                    </a:cubicBezTo>
                    <a:cubicBezTo>
                      <a:pt x="92" y="184"/>
                      <a:pt x="92" y="184"/>
                      <a:pt x="92" y="184"/>
                    </a:cubicBezTo>
                    <a:lnTo>
                      <a:pt x="92" y="191"/>
                    </a:lnTo>
                    <a:cubicBezTo>
                      <a:pt x="92" y="191"/>
                      <a:pt x="92" y="191"/>
                      <a:pt x="92" y="198"/>
                    </a:cubicBezTo>
                    <a:cubicBezTo>
                      <a:pt x="92" y="191"/>
                      <a:pt x="99" y="191"/>
                      <a:pt x="99" y="198"/>
                    </a:cubicBezTo>
                    <a:lnTo>
                      <a:pt x="99" y="191"/>
                    </a:lnTo>
                    <a:cubicBezTo>
                      <a:pt x="106" y="191"/>
                      <a:pt x="106" y="198"/>
                      <a:pt x="106" y="198"/>
                    </a:cubicBezTo>
                    <a:cubicBezTo>
                      <a:pt x="106" y="191"/>
                      <a:pt x="106" y="191"/>
                      <a:pt x="106" y="191"/>
                    </a:cubicBezTo>
                    <a:lnTo>
                      <a:pt x="113" y="191"/>
                    </a:lnTo>
                    <a:cubicBezTo>
                      <a:pt x="113" y="198"/>
                      <a:pt x="113" y="198"/>
                      <a:pt x="113" y="198"/>
                    </a:cubicBezTo>
                    <a:cubicBezTo>
                      <a:pt x="113" y="198"/>
                      <a:pt x="113" y="198"/>
                      <a:pt x="113" y="205"/>
                    </a:cubicBezTo>
                    <a:cubicBezTo>
                      <a:pt x="113" y="205"/>
                      <a:pt x="113" y="198"/>
                      <a:pt x="113" y="205"/>
                    </a:cubicBezTo>
                    <a:cubicBezTo>
                      <a:pt x="120" y="205"/>
                      <a:pt x="120" y="205"/>
                      <a:pt x="120" y="205"/>
                    </a:cubicBezTo>
                    <a:cubicBezTo>
                      <a:pt x="120" y="205"/>
                      <a:pt x="120" y="212"/>
                      <a:pt x="127" y="212"/>
                    </a:cubicBezTo>
                    <a:cubicBezTo>
                      <a:pt x="120" y="212"/>
                      <a:pt x="120" y="212"/>
                      <a:pt x="120" y="212"/>
                    </a:cubicBezTo>
                    <a:cubicBezTo>
                      <a:pt x="127" y="212"/>
                      <a:pt x="127" y="212"/>
                      <a:pt x="127" y="212"/>
                    </a:cubicBezTo>
                    <a:lnTo>
                      <a:pt x="134" y="212"/>
                    </a:lnTo>
                    <a:cubicBezTo>
                      <a:pt x="134" y="219"/>
                      <a:pt x="134" y="219"/>
                      <a:pt x="134" y="219"/>
                    </a:cubicBezTo>
                    <a:lnTo>
                      <a:pt x="127" y="219"/>
                    </a:lnTo>
                    <a:cubicBezTo>
                      <a:pt x="120" y="226"/>
                      <a:pt x="120" y="226"/>
                      <a:pt x="120" y="226"/>
                    </a:cubicBezTo>
                    <a:cubicBezTo>
                      <a:pt x="120" y="226"/>
                      <a:pt x="120" y="226"/>
                      <a:pt x="113" y="226"/>
                    </a:cubicBezTo>
                    <a:lnTo>
                      <a:pt x="106" y="226"/>
                    </a:lnTo>
                    <a:cubicBezTo>
                      <a:pt x="106" y="226"/>
                      <a:pt x="106" y="226"/>
                      <a:pt x="99" y="226"/>
                    </a:cubicBezTo>
                    <a:cubicBezTo>
                      <a:pt x="99" y="226"/>
                      <a:pt x="99" y="226"/>
                      <a:pt x="99" y="233"/>
                    </a:cubicBezTo>
                    <a:cubicBezTo>
                      <a:pt x="92" y="233"/>
                      <a:pt x="92" y="233"/>
                      <a:pt x="92" y="240"/>
                    </a:cubicBezTo>
                    <a:lnTo>
                      <a:pt x="92" y="233"/>
                    </a:lnTo>
                    <a:cubicBezTo>
                      <a:pt x="99" y="233"/>
                      <a:pt x="99" y="233"/>
                      <a:pt x="99" y="233"/>
                    </a:cubicBezTo>
                    <a:cubicBezTo>
                      <a:pt x="106" y="226"/>
                      <a:pt x="106" y="226"/>
                      <a:pt x="106" y="233"/>
                    </a:cubicBezTo>
                    <a:cubicBezTo>
                      <a:pt x="106" y="233"/>
                      <a:pt x="106" y="233"/>
                      <a:pt x="99" y="233"/>
                    </a:cubicBezTo>
                    <a:cubicBezTo>
                      <a:pt x="106" y="233"/>
                      <a:pt x="106" y="233"/>
                      <a:pt x="106" y="233"/>
                    </a:cubicBezTo>
                    <a:cubicBezTo>
                      <a:pt x="106" y="233"/>
                      <a:pt x="106" y="233"/>
                      <a:pt x="106" y="240"/>
                    </a:cubicBezTo>
                    <a:cubicBezTo>
                      <a:pt x="106" y="240"/>
                      <a:pt x="106" y="240"/>
                      <a:pt x="113" y="240"/>
                    </a:cubicBezTo>
                    <a:cubicBezTo>
                      <a:pt x="113" y="240"/>
                      <a:pt x="113" y="240"/>
                      <a:pt x="106" y="240"/>
                    </a:cubicBezTo>
                    <a:cubicBezTo>
                      <a:pt x="106" y="240"/>
                      <a:pt x="106" y="240"/>
                      <a:pt x="113" y="240"/>
                    </a:cubicBezTo>
                    <a:cubicBezTo>
                      <a:pt x="120" y="240"/>
                      <a:pt x="120" y="240"/>
                      <a:pt x="120" y="240"/>
                    </a:cubicBezTo>
                    <a:cubicBezTo>
                      <a:pt x="113" y="240"/>
                      <a:pt x="120" y="240"/>
                      <a:pt x="113" y="240"/>
                    </a:cubicBezTo>
                    <a:cubicBezTo>
                      <a:pt x="113" y="240"/>
                      <a:pt x="113" y="240"/>
                      <a:pt x="113" y="247"/>
                    </a:cubicBezTo>
                    <a:lnTo>
                      <a:pt x="113" y="240"/>
                    </a:lnTo>
                    <a:cubicBezTo>
                      <a:pt x="113" y="247"/>
                      <a:pt x="113" y="247"/>
                      <a:pt x="113" y="247"/>
                    </a:cubicBezTo>
                    <a:cubicBezTo>
                      <a:pt x="113" y="247"/>
                      <a:pt x="113" y="247"/>
                      <a:pt x="106" y="247"/>
                    </a:cubicBezTo>
                    <a:lnTo>
                      <a:pt x="106" y="240"/>
                    </a:lnTo>
                    <a:cubicBezTo>
                      <a:pt x="106" y="240"/>
                      <a:pt x="106" y="240"/>
                      <a:pt x="106" y="247"/>
                    </a:cubicBezTo>
                    <a:lnTo>
                      <a:pt x="106" y="240"/>
                    </a:lnTo>
                    <a:lnTo>
                      <a:pt x="113" y="240"/>
                    </a:lnTo>
                    <a:cubicBezTo>
                      <a:pt x="106" y="240"/>
                      <a:pt x="106" y="240"/>
                      <a:pt x="106" y="240"/>
                    </a:cubicBezTo>
                    <a:cubicBezTo>
                      <a:pt x="106" y="240"/>
                      <a:pt x="106" y="247"/>
                      <a:pt x="99" y="247"/>
                    </a:cubicBezTo>
                    <a:cubicBezTo>
                      <a:pt x="99" y="240"/>
                      <a:pt x="99" y="240"/>
                      <a:pt x="99" y="247"/>
                    </a:cubicBezTo>
                    <a:lnTo>
                      <a:pt x="99" y="240"/>
                    </a:lnTo>
                    <a:cubicBezTo>
                      <a:pt x="99" y="247"/>
                      <a:pt x="99" y="247"/>
                      <a:pt x="99" y="247"/>
                    </a:cubicBezTo>
                    <a:lnTo>
                      <a:pt x="92" y="247"/>
                    </a:lnTo>
                    <a:lnTo>
                      <a:pt x="92" y="254"/>
                    </a:lnTo>
                    <a:cubicBezTo>
                      <a:pt x="85" y="254"/>
                      <a:pt x="85" y="254"/>
                      <a:pt x="85" y="262"/>
                    </a:cubicBezTo>
                    <a:lnTo>
                      <a:pt x="85" y="254"/>
                    </a:lnTo>
                    <a:lnTo>
                      <a:pt x="85" y="262"/>
                    </a:lnTo>
                    <a:cubicBezTo>
                      <a:pt x="78" y="262"/>
                      <a:pt x="78" y="262"/>
                      <a:pt x="78" y="262"/>
                    </a:cubicBezTo>
                    <a:cubicBezTo>
                      <a:pt x="78" y="262"/>
                      <a:pt x="78" y="262"/>
                      <a:pt x="85" y="262"/>
                    </a:cubicBezTo>
                    <a:lnTo>
                      <a:pt x="78" y="262"/>
                    </a:lnTo>
                    <a:cubicBezTo>
                      <a:pt x="78" y="269"/>
                      <a:pt x="78" y="269"/>
                      <a:pt x="78" y="269"/>
                    </a:cubicBezTo>
                    <a:cubicBezTo>
                      <a:pt x="78" y="262"/>
                      <a:pt x="78" y="262"/>
                      <a:pt x="78" y="269"/>
                    </a:cubicBezTo>
                    <a:cubicBezTo>
                      <a:pt x="78" y="262"/>
                      <a:pt x="78" y="262"/>
                      <a:pt x="78" y="262"/>
                    </a:cubicBezTo>
                    <a:cubicBezTo>
                      <a:pt x="78" y="262"/>
                      <a:pt x="78" y="262"/>
                      <a:pt x="78" y="269"/>
                    </a:cubicBezTo>
                    <a:lnTo>
                      <a:pt x="71" y="269"/>
                    </a:lnTo>
                    <a:cubicBezTo>
                      <a:pt x="78" y="269"/>
                      <a:pt x="78" y="269"/>
                      <a:pt x="78" y="269"/>
                    </a:cubicBezTo>
                    <a:lnTo>
                      <a:pt x="71" y="269"/>
                    </a:lnTo>
                    <a:lnTo>
                      <a:pt x="78" y="269"/>
                    </a:lnTo>
                    <a:lnTo>
                      <a:pt x="71" y="269"/>
                    </a:lnTo>
                    <a:lnTo>
                      <a:pt x="78" y="269"/>
                    </a:lnTo>
                    <a:cubicBezTo>
                      <a:pt x="78" y="269"/>
                      <a:pt x="78" y="269"/>
                      <a:pt x="71" y="269"/>
                    </a:cubicBezTo>
                    <a:cubicBezTo>
                      <a:pt x="78" y="269"/>
                      <a:pt x="78" y="269"/>
                      <a:pt x="78" y="269"/>
                    </a:cubicBezTo>
                    <a:lnTo>
                      <a:pt x="71" y="269"/>
                    </a:lnTo>
                    <a:lnTo>
                      <a:pt x="78" y="269"/>
                    </a:lnTo>
                    <a:cubicBezTo>
                      <a:pt x="78" y="269"/>
                      <a:pt x="78" y="269"/>
                      <a:pt x="78" y="276"/>
                    </a:cubicBezTo>
                    <a:lnTo>
                      <a:pt x="71" y="276"/>
                    </a:lnTo>
                    <a:cubicBezTo>
                      <a:pt x="78" y="276"/>
                      <a:pt x="78" y="276"/>
                      <a:pt x="78" y="276"/>
                    </a:cubicBezTo>
                    <a:cubicBezTo>
                      <a:pt x="71" y="276"/>
                      <a:pt x="71" y="276"/>
                      <a:pt x="71" y="276"/>
                    </a:cubicBezTo>
                    <a:lnTo>
                      <a:pt x="78" y="276"/>
                    </a:lnTo>
                    <a:cubicBezTo>
                      <a:pt x="78" y="276"/>
                      <a:pt x="78" y="276"/>
                      <a:pt x="71" y="276"/>
                    </a:cubicBezTo>
                    <a:lnTo>
                      <a:pt x="78" y="276"/>
                    </a:lnTo>
                    <a:cubicBezTo>
                      <a:pt x="71" y="276"/>
                      <a:pt x="71" y="276"/>
                      <a:pt x="71" y="276"/>
                    </a:cubicBezTo>
                    <a:lnTo>
                      <a:pt x="71" y="283"/>
                    </a:lnTo>
                    <a:cubicBezTo>
                      <a:pt x="71" y="283"/>
                      <a:pt x="71" y="283"/>
                      <a:pt x="64" y="283"/>
                    </a:cubicBezTo>
                    <a:lnTo>
                      <a:pt x="64" y="290"/>
                    </a:lnTo>
                    <a:lnTo>
                      <a:pt x="64" y="297"/>
                    </a:lnTo>
                    <a:lnTo>
                      <a:pt x="64" y="304"/>
                    </a:lnTo>
                    <a:cubicBezTo>
                      <a:pt x="57" y="304"/>
                      <a:pt x="64" y="304"/>
                      <a:pt x="57" y="304"/>
                    </a:cubicBezTo>
                    <a:lnTo>
                      <a:pt x="57" y="297"/>
                    </a:lnTo>
                    <a:cubicBezTo>
                      <a:pt x="57" y="297"/>
                      <a:pt x="57" y="297"/>
                      <a:pt x="57" y="290"/>
                    </a:cubicBezTo>
                    <a:cubicBezTo>
                      <a:pt x="57" y="297"/>
                      <a:pt x="57" y="297"/>
                      <a:pt x="57" y="304"/>
                    </a:cubicBezTo>
                    <a:lnTo>
                      <a:pt x="57" y="311"/>
                    </a:lnTo>
                    <a:cubicBezTo>
                      <a:pt x="64" y="311"/>
                      <a:pt x="64" y="311"/>
                      <a:pt x="64" y="311"/>
                    </a:cubicBezTo>
                    <a:cubicBezTo>
                      <a:pt x="64" y="311"/>
                      <a:pt x="64" y="311"/>
                      <a:pt x="64" y="318"/>
                    </a:cubicBezTo>
                    <a:cubicBezTo>
                      <a:pt x="71" y="318"/>
                      <a:pt x="71" y="318"/>
                      <a:pt x="71" y="318"/>
                    </a:cubicBezTo>
                    <a:lnTo>
                      <a:pt x="78" y="318"/>
                    </a:lnTo>
                    <a:lnTo>
                      <a:pt x="78" y="325"/>
                    </a:lnTo>
                    <a:cubicBezTo>
                      <a:pt x="78" y="325"/>
                      <a:pt x="78" y="325"/>
                      <a:pt x="78" y="318"/>
                    </a:cubicBezTo>
                    <a:cubicBezTo>
                      <a:pt x="71" y="318"/>
                      <a:pt x="71" y="325"/>
                      <a:pt x="71" y="325"/>
                    </a:cubicBezTo>
                    <a:lnTo>
                      <a:pt x="71" y="318"/>
                    </a:lnTo>
                    <a:lnTo>
                      <a:pt x="64" y="318"/>
                    </a:lnTo>
                    <a:lnTo>
                      <a:pt x="57" y="318"/>
                    </a:lnTo>
                    <a:cubicBezTo>
                      <a:pt x="57" y="318"/>
                      <a:pt x="57" y="318"/>
                      <a:pt x="57" y="311"/>
                    </a:cubicBezTo>
                    <a:cubicBezTo>
                      <a:pt x="57" y="311"/>
                      <a:pt x="57" y="311"/>
                      <a:pt x="57" y="318"/>
                    </a:cubicBezTo>
                    <a:cubicBezTo>
                      <a:pt x="57" y="325"/>
                      <a:pt x="57" y="339"/>
                      <a:pt x="57" y="354"/>
                    </a:cubicBezTo>
                    <a:cubicBezTo>
                      <a:pt x="57" y="354"/>
                      <a:pt x="57" y="354"/>
                      <a:pt x="64" y="354"/>
                    </a:cubicBezTo>
                    <a:cubicBezTo>
                      <a:pt x="64" y="354"/>
                      <a:pt x="64" y="354"/>
                      <a:pt x="71" y="354"/>
                    </a:cubicBezTo>
                    <a:cubicBezTo>
                      <a:pt x="71" y="354"/>
                      <a:pt x="71" y="354"/>
                      <a:pt x="71" y="361"/>
                    </a:cubicBezTo>
                    <a:cubicBezTo>
                      <a:pt x="71" y="354"/>
                      <a:pt x="71" y="354"/>
                      <a:pt x="71" y="354"/>
                    </a:cubicBezTo>
                    <a:cubicBezTo>
                      <a:pt x="78" y="354"/>
                      <a:pt x="78" y="354"/>
                      <a:pt x="78" y="354"/>
                    </a:cubicBezTo>
                    <a:cubicBezTo>
                      <a:pt x="71" y="354"/>
                      <a:pt x="71" y="354"/>
                      <a:pt x="71" y="361"/>
                    </a:cubicBezTo>
                    <a:cubicBezTo>
                      <a:pt x="71" y="361"/>
                      <a:pt x="71" y="361"/>
                      <a:pt x="71" y="368"/>
                    </a:cubicBezTo>
                    <a:cubicBezTo>
                      <a:pt x="78" y="368"/>
                      <a:pt x="78" y="361"/>
                      <a:pt x="78" y="361"/>
                    </a:cubicBezTo>
                    <a:cubicBezTo>
                      <a:pt x="78" y="361"/>
                      <a:pt x="78" y="361"/>
                      <a:pt x="71" y="361"/>
                    </a:cubicBezTo>
                    <a:cubicBezTo>
                      <a:pt x="78" y="361"/>
                      <a:pt x="78" y="361"/>
                      <a:pt x="78" y="361"/>
                    </a:cubicBezTo>
                    <a:lnTo>
                      <a:pt x="78" y="354"/>
                    </a:lnTo>
                    <a:cubicBezTo>
                      <a:pt x="78" y="354"/>
                      <a:pt x="78" y="354"/>
                      <a:pt x="78" y="361"/>
                    </a:cubicBezTo>
                    <a:lnTo>
                      <a:pt x="85" y="361"/>
                    </a:lnTo>
                    <a:cubicBezTo>
                      <a:pt x="92" y="361"/>
                      <a:pt x="92" y="361"/>
                      <a:pt x="92" y="361"/>
                    </a:cubicBezTo>
                    <a:cubicBezTo>
                      <a:pt x="99" y="361"/>
                      <a:pt x="99" y="361"/>
                      <a:pt x="99" y="361"/>
                    </a:cubicBezTo>
                    <a:lnTo>
                      <a:pt x="106" y="361"/>
                    </a:lnTo>
                    <a:cubicBezTo>
                      <a:pt x="99" y="361"/>
                      <a:pt x="106" y="368"/>
                      <a:pt x="99" y="368"/>
                    </a:cubicBezTo>
                    <a:cubicBezTo>
                      <a:pt x="99" y="368"/>
                      <a:pt x="99" y="368"/>
                      <a:pt x="106" y="368"/>
                    </a:cubicBezTo>
                    <a:cubicBezTo>
                      <a:pt x="113" y="368"/>
                      <a:pt x="113" y="368"/>
                      <a:pt x="113" y="375"/>
                    </a:cubicBezTo>
                    <a:lnTo>
                      <a:pt x="113" y="368"/>
                    </a:lnTo>
                    <a:lnTo>
                      <a:pt x="113" y="375"/>
                    </a:lnTo>
                    <a:cubicBezTo>
                      <a:pt x="113" y="375"/>
                      <a:pt x="113" y="375"/>
                      <a:pt x="120" y="375"/>
                    </a:cubicBezTo>
                    <a:lnTo>
                      <a:pt x="127" y="375"/>
                    </a:lnTo>
                    <a:lnTo>
                      <a:pt x="127" y="382"/>
                    </a:lnTo>
                    <a:lnTo>
                      <a:pt x="134" y="382"/>
                    </a:lnTo>
                    <a:lnTo>
                      <a:pt x="134" y="389"/>
                    </a:lnTo>
                    <a:lnTo>
                      <a:pt x="127" y="389"/>
                    </a:lnTo>
                    <a:lnTo>
                      <a:pt x="127" y="396"/>
                    </a:lnTo>
                    <a:cubicBezTo>
                      <a:pt x="134" y="396"/>
                      <a:pt x="134" y="396"/>
                      <a:pt x="134" y="396"/>
                    </a:cubicBezTo>
                    <a:cubicBezTo>
                      <a:pt x="141" y="396"/>
                      <a:pt x="141" y="389"/>
                      <a:pt x="141" y="389"/>
                    </a:cubicBezTo>
                    <a:cubicBezTo>
                      <a:pt x="141" y="396"/>
                      <a:pt x="148" y="396"/>
                      <a:pt x="148" y="396"/>
                    </a:cubicBezTo>
                    <a:cubicBezTo>
                      <a:pt x="155" y="396"/>
                      <a:pt x="155" y="396"/>
                      <a:pt x="155" y="396"/>
                    </a:cubicBezTo>
                    <a:lnTo>
                      <a:pt x="163" y="396"/>
                    </a:lnTo>
                    <a:cubicBezTo>
                      <a:pt x="163" y="396"/>
                      <a:pt x="163" y="403"/>
                      <a:pt x="170" y="403"/>
                    </a:cubicBezTo>
                    <a:cubicBezTo>
                      <a:pt x="177" y="403"/>
                      <a:pt x="177" y="410"/>
                      <a:pt x="177" y="410"/>
                    </a:cubicBezTo>
                    <a:cubicBezTo>
                      <a:pt x="177" y="417"/>
                      <a:pt x="170" y="417"/>
                      <a:pt x="170" y="417"/>
                    </a:cubicBezTo>
                    <a:cubicBezTo>
                      <a:pt x="170" y="417"/>
                      <a:pt x="170" y="417"/>
                      <a:pt x="170" y="424"/>
                    </a:cubicBezTo>
                    <a:cubicBezTo>
                      <a:pt x="170" y="424"/>
                      <a:pt x="170" y="424"/>
                      <a:pt x="163" y="424"/>
                    </a:cubicBezTo>
                    <a:cubicBezTo>
                      <a:pt x="163" y="424"/>
                      <a:pt x="163" y="424"/>
                      <a:pt x="163" y="431"/>
                    </a:cubicBezTo>
                    <a:lnTo>
                      <a:pt x="163" y="438"/>
                    </a:lnTo>
                    <a:cubicBezTo>
                      <a:pt x="163" y="438"/>
                      <a:pt x="163" y="438"/>
                      <a:pt x="163" y="445"/>
                    </a:cubicBezTo>
                    <a:cubicBezTo>
                      <a:pt x="155" y="445"/>
                      <a:pt x="155" y="445"/>
                      <a:pt x="155" y="452"/>
                    </a:cubicBezTo>
                    <a:cubicBezTo>
                      <a:pt x="155" y="452"/>
                      <a:pt x="155" y="452"/>
                      <a:pt x="148" y="452"/>
                    </a:cubicBezTo>
                    <a:cubicBezTo>
                      <a:pt x="148" y="452"/>
                      <a:pt x="148" y="452"/>
                      <a:pt x="148" y="460"/>
                    </a:cubicBezTo>
                    <a:cubicBezTo>
                      <a:pt x="148" y="460"/>
                      <a:pt x="148" y="452"/>
                      <a:pt x="141" y="452"/>
                    </a:cubicBezTo>
                    <a:cubicBezTo>
                      <a:pt x="141" y="460"/>
                      <a:pt x="141" y="460"/>
                      <a:pt x="141" y="460"/>
                    </a:cubicBezTo>
                    <a:cubicBezTo>
                      <a:pt x="141" y="460"/>
                      <a:pt x="141" y="460"/>
                      <a:pt x="134" y="460"/>
                    </a:cubicBezTo>
                    <a:cubicBezTo>
                      <a:pt x="141" y="460"/>
                      <a:pt x="134" y="467"/>
                      <a:pt x="134" y="467"/>
                    </a:cubicBezTo>
                    <a:cubicBezTo>
                      <a:pt x="141" y="474"/>
                      <a:pt x="134" y="474"/>
                      <a:pt x="134" y="474"/>
                    </a:cubicBezTo>
                    <a:cubicBezTo>
                      <a:pt x="134" y="481"/>
                      <a:pt x="127" y="481"/>
                      <a:pt x="127" y="481"/>
                    </a:cubicBezTo>
                    <a:cubicBezTo>
                      <a:pt x="127" y="481"/>
                      <a:pt x="134" y="481"/>
                      <a:pt x="134" y="474"/>
                    </a:cubicBezTo>
                    <a:lnTo>
                      <a:pt x="127" y="474"/>
                    </a:lnTo>
                    <a:cubicBezTo>
                      <a:pt x="127" y="474"/>
                      <a:pt x="127" y="474"/>
                      <a:pt x="127" y="481"/>
                    </a:cubicBezTo>
                    <a:cubicBezTo>
                      <a:pt x="170" y="523"/>
                      <a:pt x="233" y="551"/>
                      <a:pt x="297" y="551"/>
                    </a:cubicBezTo>
                    <a:cubicBezTo>
                      <a:pt x="417" y="551"/>
                      <a:pt x="516" y="460"/>
                      <a:pt x="537" y="347"/>
                    </a:cubicBezTo>
                    <a:cubicBezTo>
                      <a:pt x="537" y="339"/>
                      <a:pt x="537" y="339"/>
                      <a:pt x="537" y="339"/>
                    </a:cubicBezTo>
                    <a:cubicBezTo>
                      <a:pt x="537" y="332"/>
                      <a:pt x="530" y="332"/>
                      <a:pt x="530" y="332"/>
                    </a:cubicBezTo>
                    <a:cubicBezTo>
                      <a:pt x="530" y="332"/>
                      <a:pt x="530" y="332"/>
                      <a:pt x="530" y="325"/>
                    </a:cubicBezTo>
                    <a:cubicBezTo>
                      <a:pt x="530" y="325"/>
                      <a:pt x="530" y="325"/>
                      <a:pt x="530" y="318"/>
                    </a:cubicBezTo>
                    <a:lnTo>
                      <a:pt x="530" y="311"/>
                    </a:lnTo>
                    <a:cubicBezTo>
                      <a:pt x="530" y="311"/>
                      <a:pt x="530" y="311"/>
                      <a:pt x="523" y="311"/>
                    </a:cubicBezTo>
                    <a:cubicBezTo>
                      <a:pt x="523" y="304"/>
                      <a:pt x="523" y="304"/>
                      <a:pt x="523" y="304"/>
                    </a:cubicBezTo>
                    <a:cubicBezTo>
                      <a:pt x="516" y="304"/>
                      <a:pt x="516" y="304"/>
                      <a:pt x="516" y="304"/>
                    </a:cubicBezTo>
                    <a:cubicBezTo>
                      <a:pt x="516" y="304"/>
                      <a:pt x="516" y="304"/>
                      <a:pt x="523" y="304"/>
                    </a:cubicBezTo>
                    <a:lnTo>
                      <a:pt x="516" y="304"/>
                    </a:lnTo>
                    <a:lnTo>
                      <a:pt x="516" y="297"/>
                    </a:lnTo>
                    <a:cubicBezTo>
                      <a:pt x="516" y="297"/>
                      <a:pt x="516" y="297"/>
                      <a:pt x="516" y="290"/>
                    </a:cubicBezTo>
                    <a:cubicBezTo>
                      <a:pt x="516" y="297"/>
                      <a:pt x="516" y="297"/>
                      <a:pt x="509" y="297"/>
                    </a:cubicBezTo>
                    <a:cubicBezTo>
                      <a:pt x="509" y="290"/>
                      <a:pt x="509" y="290"/>
                      <a:pt x="509" y="290"/>
                    </a:cubicBezTo>
                    <a:cubicBezTo>
                      <a:pt x="509" y="290"/>
                      <a:pt x="509" y="290"/>
                      <a:pt x="509" y="297"/>
                    </a:cubicBezTo>
                    <a:cubicBezTo>
                      <a:pt x="509" y="297"/>
                      <a:pt x="509" y="297"/>
                      <a:pt x="502" y="297"/>
                    </a:cubicBezTo>
                    <a:lnTo>
                      <a:pt x="502" y="304"/>
                    </a:lnTo>
                    <a:cubicBezTo>
                      <a:pt x="495" y="304"/>
                      <a:pt x="495" y="304"/>
                      <a:pt x="495" y="304"/>
                    </a:cubicBezTo>
                    <a:lnTo>
                      <a:pt x="488" y="311"/>
                    </a:lnTo>
                    <a:cubicBezTo>
                      <a:pt x="481" y="311"/>
                      <a:pt x="481" y="311"/>
                      <a:pt x="481" y="311"/>
                    </a:cubicBezTo>
                    <a:cubicBezTo>
                      <a:pt x="481" y="311"/>
                      <a:pt x="481" y="311"/>
                      <a:pt x="481" y="318"/>
                    </a:cubicBezTo>
                    <a:lnTo>
                      <a:pt x="481" y="325"/>
                    </a:lnTo>
                    <a:cubicBezTo>
                      <a:pt x="481" y="325"/>
                      <a:pt x="481" y="325"/>
                      <a:pt x="481" y="332"/>
                    </a:cubicBezTo>
                    <a:cubicBezTo>
                      <a:pt x="481" y="332"/>
                      <a:pt x="481" y="332"/>
                      <a:pt x="474" y="332"/>
                    </a:cubicBezTo>
                    <a:cubicBezTo>
                      <a:pt x="474" y="325"/>
                      <a:pt x="474" y="325"/>
                      <a:pt x="466" y="325"/>
                    </a:cubicBezTo>
                    <a:cubicBezTo>
                      <a:pt x="466" y="325"/>
                      <a:pt x="466" y="325"/>
                      <a:pt x="466" y="318"/>
                    </a:cubicBezTo>
                    <a:lnTo>
                      <a:pt x="466" y="311"/>
                    </a:lnTo>
                    <a:cubicBezTo>
                      <a:pt x="466" y="311"/>
                      <a:pt x="466" y="304"/>
                      <a:pt x="459" y="304"/>
                    </a:cubicBezTo>
                    <a:cubicBezTo>
                      <a:pt x="459" y="297"/>
                      <a:pt x="459" y="297"/>
                      <a:pt x="459" y="297"/>
                    </a:cubicBezTo>
                    <a:cubicBezTo>
                      <a:pt x="466" y="297"/>
                      <a:pt x="459" y="297"/>
                      <a:pt x="459" y="297"/>
                    </a:cubicBezTo>
                    <a:cubicBezTo>
                      <a:pt x="452" y="297"/>
                      <a:pt x="452" y="297"/>
                      <a:pt x="452" y="297"/>
                    </a:cubicBezTo>
                    <a:cubicBezTo>
                      <a:pt x="452" y="297"/>
                      <a:pt x="452" y="297"/>
                      <a:pt x="452" y="290"/>
                    </a:cubicBezTo>
                    <a:cubicBezTo>
                      <a:pt x="452" y="297"/>
                      <a:pt x="452" y="290"/>
                      <a:pt x="452" y="290"/>
                    </a:cubicBezTo>
                    <a:cubicBezTo>
                      <a:pt x="445" y="290"/>
                      <a:pt x="445" y="290"/>
                      <a:pt x="445" y="290"/>
                    </a:cubicBezTo>
                    <a:cubicBezTo>
                      <a:pt x="445" y="283"/>
                      <a:pt x="445" y="283"/>
                      <a:pt x="445" y="283"/>
                    </a:cubicBezTo>
                    <a:cubicBezTo>
                      <a:pt x="445" y="283"/>
                      <a:pt x="438" y="290"/>
                      <a:pt x="438" y="283"/>
                    </a:cubicBezTo>
                    <a:lnTo>
                      <a:pt x="431" y="283"/>
                    </a:lnTo>
                    <a:cubicBezTo>
                      <a:pt x="431" y="290"/>
                      <a:pt x="431" y="290"/>
                      <a:pt x="431" y="290"/>
                    </a:cubicBezTo>
                    <a:lnTo>
                      <a:pt x="431" y="283"/>
                    </a:lnTo>
                    <a:cubicBezTo>
                      <a:pt x="424" y="283"/>
                      <a:pt x="424" y="283"/>
                      <a:pt x="424" y="283"/>
                    </a:cubicBezTo>
                    <a:cubicBezTo>
                      <a:pt x="417" y="283"/>
                      <a:pt x="417" y="283"/>
                      <a:pt x="417" y="283"/>
                    </a:cubicBezTo>
                    <a:lnTo>
                      <a:pt x="410" y="283"/>
                    </a:lnTo>
                    <a:cubicBezTo>
                      <a:pt x="410" y="283"/>
                      <a:pt x="403" y="283"/>
                      <a:pt x="403" y="276"/>
                    </a:cubicBezTo>
                    <a:cubicBezTo>
                      <a:pt x="403" y="276"/>
                      <a:pt x="403" y="276"/>
                      <a:pt x="403" y="269"/>
                    </a:cubicBezTo>
                    <a:cubicBezTo>
                      <a:pt x="396" y="269"/>
                      <a:pt x="396" y="269"/>
                      <a:pt x="396" y="269"/>
                    </a:cubicBezTo>
                    <a:cubicBezTo>
                      <a:pt x="396" y="269"/>
                      <a:pt x="396" y="269"/>
                      <a:pt x="396" y="276"/>
                    </a:cubicBezTo>
                    <a:cubicBezTo>
                      <a:pt x="396" y="276"/>
                      <a:pt x="396" y="276"/>
                      <a:pt x="396" y="283"/>
                    </a:cubicBezTo>
                    <a:cubicBezTo>
                      <a:pt x="396" y="283"/>
                      <a:pt x="396" y="283"/>
                      <a:pt x="403" y="283"/>
                    </a:cubicBezTo>
                    <a:cubicBezTo>
                      <a:pt x="403" y="283"/>
                      <a:pt x="403" y="283"/>
                      <a:pt x="396" y="283"/>
                    </a:cubicBezTo>
                    <a:lnTo>
                      <a:pt x="403" y="283"/>
                    </a:lnTo>
                    <a:cubicBezTo>
                      <a:pt x="396" y="283"/>
                      <a:pt x="396" y="283"/>
                      <a:pt x="403" y="283"/>
                    </a:cubicBezTo>
                    <a:lnTo>
                      <a:pt x="403" y="290"/>
                    </a:lnTo>
                    <a:cubicBezTo>
                      <a:pt x="403" y="283"/>
                      <a:pt x="403" y="283"/>
                      <a:pt x="403" y="283"/>
                    </a:cubicBezTo>
                    <a:lnTo>
                      <a:pt x="403" y="290"/>
                    </a:lnTo>
                    <a:cubicBezTo>
                      <a:pt x="410" y="290"/>
                      <a:pt x="410" y="290"/>
                      <a:pt x="410" y="290"/>
                    </a:cubicBezTo>
                    <a:cubicBezTo>
                      <a:pt x="417" y="283"/>
                      <a:pt x="417" y="283"/>
                      <a:pt x="417" y="283"/>
                    </a:cubicBezTo>
                    <a:lnTo>
                      <a:pt x="417" y="290"/>
                    </a:lnTo>
                    <a:lnTo>
                      <a:pt x="424" y="290"/>
                    </a:lnTo>
                    <a:cubicBezTo>
                      <a:pt x="424" y="290"/>
                      <a:pt x="424" y="290"/>
                      <a:pt x="424" y="297"/>
                    </a:cubicBezTo>
                    <a:cubicBezTo>
                      <a:pt x="424" y="304"/>
                      <a:pt x="424" y="304"/>
                      <a:pt x="424" y="304"/>
                    </a:cubicBezTo>
                    <a:cubicBezTo>
                      <a:pt x="417" y="304"/>
                      <a:pt x="417" y="304"/>
                      <a:pt x="417" y="304"/>
                    </a:cubicBezTo>
                    <a:lnTo>
                      <a:pt x="417" y="311"/>
                    </a:lnTo>
                    <a:cubicBezTo>
                      <a:pt x="410" y="311"/>
                      <a:pt x="410" y="311"/>
                      <a:pt x="410" y="311"/>
                    </a:cubicBezTo>
                    <a:lnTo>
                      <a:pt x="403" y="311"/>
                    </a:lnTo>
                    <a:cubicBezTo>
                      <a:pt x="403" y="318"/>
                      <a:pt x="403" y="318"/>
                      <a:pt x="396" y="318"/>
                    </a:cubicBezTo>
                    <a:lnTo>
                      <a:pt x="389" y="318"/>
                    </a:lnTo>
                    <a:cubicBezTo>
                      <a:pt x="382" y="325"/>
                      <a:pt x="382" y="325"/>
                      <a:pt x="382" y="318"/>
                    </a:cubicBezTo>
                    <a:cubicBezTo>
                      <a:pt x="382" y="318"/>
                      <a:pt x="382" y="318"/>
                      <a:pt x="382" y="311"/>
                    </a:cubicBezTo>
                    <a:cubicBezTo>
                      <a:pt x="382" y="311"/>
                      <a:pt x="375" y="311"/>
                      <a:pt x="375" y="304"/>
                    </a:cubicBezTo>
                    <a:cubicBezTo>
                      <a:pt x="375" y="304"/>
                      <a:pt x="375" y="304"/>
                      <a:pt x="368" y="297"/>
                    </a:cubicBezTo>
                    <a:cubicBezTo>
                      <a:pt x="368" y="297"/>
                      <a:pt x="368" y="297"/>
                      <a:pt x="368" y="290"/>
                    </a:cubicBezTo>
                    <a:cubicBezTo>
                      <a:pt x="368" y="283"/>
                      <a:pt x="361" y="283"/>
                      <a:pt x="361" y="283"/>
                    </a:cubicBezTo>
                    <a:cubicBezTo>
                      <a:pt x="361" y="276"/>
                      <a:pt x="361" y="276"/>
                      <a:pt x="361" y="276"/>
                    </a:cubicBezTo>
                    <a:cubicBezTo>
                      <a:pt x="361" y="269"/>
                      <a:pt x="353" y="269"/>
                      <a:pt x="353" y="269"/>
                    </a:cubicBezTo>
                    <a:cubicBezTo>
                      <a:pt x="353" y="269"/>
                      <a:pt x="353" y="269"/>
                      <a:pt x="361" y="262"/>
                    </a:cubicBezTo>
                    <a:cubicBezTo>
                      <a:pt x="361" y="254"/>
                      <a:pt x="361" y="254"/>
                      <a:pt x="361" y="254"/>
                    </a:cubicBezTo>
                    <a:cubicBezTo>
                      <a:pt x="361" y="254"/>
                      <a:pt x="361" y="254"/>
                      <a:pt x="353" y="254"/>
                    </a:cubicBezTo>
                    <a:cubicBezTo>
                      <a:pt x="353" y="254"/>
                      <a:pt x="353" y="254"/>
                      <a:pt x="346" y="254"/>
                    </a:cubicBezTo>
                    <a:cubicBezTo>
                      <a:pt x="346" y="254"/>
                      <a:pt x="346" y="247"/>
                      <a:pt x="346" y="254"/>
                    </a:cubicBezTo>
                    <a:cubicBezTo>
                      <a:pt x="346" y="254"/>
                      <a:pt x="346" y="254"/>
                      <a:pt x="339" y="254"/>
                    </a:cubicBezTo>
                    <a:cubicBezTo>
                      <a:pt x="339" y="247"/>
                      <a:pt x="339" y="247"/>
                      <a:pt x="339" y="247"/>
                    </a:cubicBezTo>
                    <a:cubicBezTo>
                      <a:pt x="332" y="247"/>
                      <a:pt x="332" y="247"/>
                      <a:pt x="332" y="247"/>
                    </a:cubicBezTo>
                    <a:cubicBezTo>
                      <a:pt x="339" y="247"/>
                      <a:pt x="339" y="247"/>
                      <a:pt x="332" y="247"/>
                    </a:cubicBezTo>
                    <a:lnTo>
                      <a:pt x="339" y="247"/>
                    </a:lnTo>
                    <a:lnTo>
                      <a:pt x="332" y="247"/>
                    </a:lnTo>
                    <a:cubicBezTo>
                      <a:pt x="332" y="240"/>
                      <a:pt x="332" y="240"/>
                      <a:pt x="332" y="240"/>
                    </a:cubicBezTo>
                    <a:cubicBezTo>
                      <a:pt x="332" y="240"/>
                      <a:pt x="332" y="240"/>
                      <a:pt x="339" y="240"/>
                    </a:cubicBezTo>
                    <a:cubicBezTo>
                      <a:pt x="332" y="240"/>
                      <a:pt x="332" y="240"/>
                      <a:pt x="332" y="240"/>
                    </a:cubicBezTo>
                    <a:lnTo>
                      <a:pt x="339" y="240"/>
                    </a:lnTo>
                    <a:lnTo>
                      <a:pt x="346" y="240"/>
                    </a:lnTo>
                    <a:cubicBezTo>
                      <a:pt x="346" y="240"/>
                      <a:pt x="346" y="240"/>
                      <a:pt x="339" y="240"/>
                    </a:cubicBezTo>
                    <a:cubicBezTo>
                      <a:pt x="339" y="240"/>
                      <a:pt x="339" y="240"/>
                      <a:pt x="339" y="233"/>
                    </a:cubicBezTo>
                    <a:lnTo>
                      <a:pt x="346" y="240"/>
                    </a:lnTo>
                    <a:lnTo>
                      <a:pt x="346" y="233"/>
                    </a:lnTo>
                    <a:cubicBezTo>
                      <a:pt x="346" y="240"/>
                      <a:pt x="346" y="240"/>
                      <a:pt x="346" y="240"/>
                    </a:cubicBezTo>
                    <a:cubicBezTo>
                      <a:pt x="346" y="233"/>
                      <a:pt x="346" y="233"/>
                      <a:pt x="346" y="233"/>
                    </a:cubicBezTo>
                    <a:lnTo>
                      <a:pt x="353" y="233"/>
                    </a:lnTo>
                    <a:cubicBezTo>
                      <a:pt x="353" y="233"/>
                      <a:pt x="353" y="233"/>
                      <a:pt x="361" y="233"/>
                    </a:cubicBezTo>
                    <a:cubicBezTo>
                      <a:pt x="361" y="233"/>
                      <a:pt x="361" y="240"/>
                      <a:pt x="368" y="240"/>
                    </a:cubicBezTo>
                    <a:lnTo>
                      <a:pt x="375" y="240"/>
                    </a:lnTo>
                    <a:lnTo>
                      <a:pt x="375" y="233"/>
                    </a:lnTo>
                    <a:cubicBezTo>
                      <a:pt x="375" y="226"/>
                      <a:pt x="375" y="226"/>
                      <a:pt x="375" y="226"/>
                    </a:cubicBezTo>
                    <a:lnTo>
                      <a:pt x="368" y="226"/>
                    </a:lnTo>
                    <a:lnTo>
                      <a:pt x="361" y="226"/>
                    </a:lnTo>
                    <a:cubicBezTo>
                      <a:pt x="361" y="226"/>
                      <a:pt x="368" y="226"/>
                      <a:pt x="368" y="219"/>
                    </a:cubicBezTo>
                    <a:cubicBezTo>
                      <a:pt x="368" y="219"/>
                      <a:pt x="368" y="219"/>
                      <a:pt x="361" y="219"/>
                    </a:cubicBezTo>
                    <a:cubicBezTo>
                      <a:pt x="353" y="219"/>
                      <a:pt x="353" y="219"/>
                      <a:pt x="353" y="219"/>
                    </a:cubicBezTo>
                    <a:cubicBezTo>
                      <a:pt x="353" y="219"/>
                      <a:pt x="361" y="219"/>
                      <a:pt x="361" y="226"/>
                    </a:cubicBezTo>
                    <a:cubicBezTo>
                      <a:pt x="361" y="226"/>
                      <a:pt x="361" y="226"/>
                      <a:pt x="353" y="226"/>
                    </a:cubicBezTo>
                    <a:cubicBezTo>
                      <a:pt x="353" y="219"/>
                      <a:pt x="353" y="219"/>
                      <a:pt x="353" y="219"/>
                    </a:cubicBezTo>
                    <a:cubicBezTo>
                      <a:pt x="353" y="219"/>
                      <a:pt x="353" y="219"/>
                      <a:pt x="346" y="219"/>
                    </a:cubicBezTo>
                    <a:cubicBezTo>
                      <a:pt x="346" y="219"/>
                      <a:pt x="346" y="219"/>
                      <a:pt x="353" y="219"/>
                    </a:cubicBezTo>
                    <a:cubicBezTo>
                      <a:pt x="346" y="219"/>
                      <a:pt x="346" y="219"/>
                      <a:pt x="346" y="219"/>
                    </a:cubicBezTo>
                    <a:cubicBezTo>
                      <a:pt x="346" y="219"/>
                      <a:pt x="339" y="219"/>
                      <a:pt x="346" y="219"/>
                    </a:cubicBezTo>
                    <a:cubicBezTo>
                      <a:pt x="346" y="226"/>
                      <a:pt x="346" y="226"/>
                      <a:pt x="346" y="226"/>
                    </a:cubicBezTo>
                    <a:cubicBezTo>
                      <a:pt x="346" y="226"/>
                      <a:pt x="346" y="226"/>
                      <a:pt x="339" y="226"/>
                    </a:cubicBezTo>
                    <a:cubicBezTo>
                      <a:pt x="339" y="226"/>
                      <a:pt x="339" y="226"/>
                      <a:pt x="339" y="233"/>
                    </a:cubicBezTo>
                    <a:cubicBezTo>
                      <a:pt x="339" y="240"/>
                      <a:pt x="339" y="240"/>
                      <a:pt x="339" y="240"/>
                    </a:cubicBezTo>
                    <a:lnTo>
                      <a:pt x="332" y="240"/>
                    </a:lnTo>
                    <a:cubicBezTo>
                      <a:pt x="332" y="240"/>
                      <a:pt x="332" y="240"/>
                      <a:pt x="325" y="240"/>
                    </a:cubicBezTo>
                    <a:cubicBezTo>
                      <a:pt x="325" y="240"/>
                      <a:pt x="325" y="240"/>
                      <a:pt x="325" y="247"/>
                    </a:cubicBezTo>
                    <a:cubicBezTo>
                      <a:pt x="325" y="247"/>
                      <a:pt x="325" y="247"/>
                      <a:pt x="325" y="254"/>
                    </a:cubicBezTo>
                    <a:lnTo>
                      <a:pt x="325" y="247"/>
                    </a:lnTo>
                    <a:cubicBezTo>
                      <a:pt x="325" y="247"/>
                      <a:pt x="325" y="247"/>
                      <a:pt x="318" y="254"/>
                    </a:cubicBezTo>
                    <a:cubicBezTo>
                      <a:pt x="318" y="247"/>
                      <a:pt x="318" y="247"/>
                      <a:pt x="318" y="247"/>
                    </a:cubicBezTo>
                    <a:lnTo>
                      <a:pt x="325" y="247"/>
                    </a:lnTo>
                    <a:lnTo>
                      <a:pt x="318" y="247"/>
                    </a:lnTo>
                    <a:cubicBezTo>
                      <a:pt x="318" y="247"/>
                      <a:pt x="318" y="247"/>
                      <a:pt x="318" y="240"/>
                    </a:cubicBezTo>
                    <a:cubicBezTo>
                      <a:pt x="318" y="247"/>
                      <a:pt x="318" y="240"/>
                      <a:pt x="318" y="240"/>
                    </a:cubicBezTo>
                    <a:lnTo>
                      <a:pt x="318" y="233"/>
                    </a:lnTo>
                    <a:cubicBezTo>
                      <a:pt x="318" y="233"/>
                      <a:pt x="318" y="233"/>
                      <a:pt x="311" y="233"/>
                    </a:cubicBezTo>
                    <a:lnTo>
                      <a:pt x="304" y="226"/>
                    </a:lnTo>
                    <a:cubicBezTo>
                      <a:pt x="297" y="226"/>
                      <a:pt x="297" y="226"/>
                      <a:pt x="297" y="226"/>
                    </a:cubicBezTo>
                    <a:lnTo>
                      <a:pt x="297" y="219"/>
                    </a:lnTo>
                    <a:lnTo>
                      <a:pt x="297" y="226"/>
                    </a:lnTo>
                    <a:cubicBezTo>
                      <a:pt x="297" y="233"/>
                      <a:pt x="297" y="233"/>
                      <a:pt x="297" y="233"/>
                    </a:cubicBezTo>
                    <a:lnTo>
                      <a:pt x="304" y="233"/>
                    </a:lnTo>
                    <a:cubicBezTo>
                      <a:pt x="311" y="240"/>
                      <a:pt x="311" y="240"/>
                      <a:pt x="311" y="240"/>
                    </a:cubicBezTo>
                    <a:lnTo>
                      <a:pt x="304" y="240"/>
                    </a:lnTo>
                    <a:cubicBezTo>
                      <a:pt x="311" y="240"/>
                      <a:pt x="311" y="240"/>
                      <a:pt x="311" y="240"/>
                    </a:cubicBezTo>
                    <a:cubicBezTo>
                      <a:pt x="311" y="240"/>
                      <a:pt x="311" y="240"/>
                      <a:pt x="311" y="247"/>
                    </a:cubicBezTo>
                    <a:cubicBezTo>
                      <a:pt x="311" y="247"/>
                      <a:pt x="311" y="247"/>
                      <a:pt x="304" y="247"/>
                    </a:cubicBezTo>
                    <a:lnTo>
                      <a:pt x="304" y="240"/>
                    </a:lnTo>
                    <a:cubicBezTo>
                      <a:pt x="304" y="240"/>
                      <a:pt x="304" y="240"/>
                      <a:pt x="297" y="240"/>
                    </a:cubicBezTo>
                    <a:cubicBezTo>
                      <a:pt x="297" y="233"/>
                      <a:pt x="297" y="240"/>
                      <a:pt x="297" y="233"/>
                    </a:cubicBezTo>
                    <a:cubicBezTo>
                      <a:pt x="297" y="233"/>
                      <a:pt x="297" y="233"/>
                      <a:pt x="290" y="233"/>
                    </a:cubicBezTo>
                    <a:lnTo>
                      <a:pt x="290" y="226"/>
                    </a:lnTo>
                    <a:lnTo>
                      <a:pt x="283" y="226"/>
                    </a:lnTo>
                    <a:cubicBezTo>
                      <a:pt x="283" y="226"/>
                      <a:pt x="283" y="233"/>
                      <a:pt x="276" y="233"/>
                    </a:cubicBezTo>
                    <a:cubicBezTo>
                      <a:pt x="276" y="226"/>
                      <a:pt x="276" y="233"/>
                      <a:pt x="276" y="233"/>
                    </a:cubicBezTo>
                    <a:cubicBezTo>
                      <a:pt x="276" y="233"/>
                      <a:pt x="276" y="226"/>
                      <a:pt x="269" y="233"/>
                    </a:cubicBezTo>
                    <a:cubicBezTo>
                      <a:pt x="269" y="240"/>
                      <a:pt x="262" y="233"/>
                      <a:pt x="262" y="240"/>
                    </a:cubicBezTo>
                    <a:cubicBezTo>
                      <a:pt x="262" y="240"/>
                      <a:pt x="262" y="240"/>
                      <a:pt x="262" y="247"/>
                    </a:cubicBezTo>
                    <a:lnTo>
                      <a:pt x="255" y="247"/>
                    </a:lnTo>
                    <a:cubicBezTo>
                      <a:pt x="255" y="247"/>
                      <a:pt x="255" y="247"/>
                      <a:pt x="255" y="254"/>
                    </a:cubicBezTo>
                    <a:lnTo>
                      <a:pt x="248" y="254"/>
                    </a:lnTo>
                    <a:cubicBezTo>
                      <a:pt x="248" y="254"/>
                      <a:pt x="248" y="254"/>
                      <a:pt x="240" y="254"/>
                    </a:cubicBezTo>
                    <a:cubicBezTo>
                      <a:pt x="240" y="247"/>
                      <a:pt x="240" y="247"/>
                      <a:pt x="240" y="247"/>
                    </a:cubicBezTo>
                    <a:cubicBezTo>
                      <a:pt x="233" y="247"/>
                      <a:pt x="240" y="247"/>
                      <a:pt x="240" y="247"/>
                    </a:cubicBezTo>
                    <a:lnTo>
                      <a:pt x="233" y="247"/>
                    </a:lnTo>
                    <a:cubicBezTo>
                      <a:pt x="233" y="247"/>
                      <a:pt x="233" y="247"/>
                      <a:pt x="240" y="247"/>
                    </a:cubicBezTo>
                    <a:cubicBezTo>
                      <a:pt x="240" y="247"/>
                      <a:pt x="240" y="247"/>
                      <a:pt x="233" y="247"/>
                    </a:cubicBezTo>
                    <a:lnTo>
                      <a:pt x="233" y="240"/>
                    </a:lnTo>
                    <a:cubicBezTo>
                      <a:pt x="240" y="240"/>
                      <a:pt x="240" y="240"/>
                      <a:pt x="240" y="233"/>
                    </a:cubicBezTo>
                    <a:cubicBezTo>
                      <a:pt x="240" y="233"/>
                      <a:pt x="240" y="233"/>
                      <a:pt x="233" y="233"/>
                    </a:cubicBezTo>
                    <a:lnTo>
                      <a:pt x="240" y="233"/>
                    </a:lnTo>
                    <a:cubicBezTo>
                      <a:pt x="240" y="226"/>
                      <a:pt x="240" y="226"/>
                      <a:pt x="240" y="226"/>
                    </a:cubicBezTo>
                    <a:lnTo>
                      <a:pt x="248" y="226"/>
                    </a:lnTo>
                    <a:cubicBezTo>
                      <a:pt x="248" y="226"/>
                      <a:pt x="255" y="233"/>
                      <a:pt x="255" y="226"/>
                    </a:cubicBezTo>
                    <a:lnTo>
                      <a:pt x="255" y="233"/>
                    </a:lnTo>
                    <a:cubicBezTo>
                      <a:pt x="255" y="226"/>
                      <a:pt x="255" y="226"/>
                      <a:pt x="255" y="226"/>
                    </a:cubicBezTo>
                    <a:cubicBezTo>
                      <a:pt x="262" y="226"/>
                      <a:pt x="262" y="226"/>
                      <a:pt x="262" y="226"/>
                    </a:cubicBezTo>
                    <a:lnTo>
                      <a:pt x="255" y="226"/>
                    </a:lnTo>
                    <a:cubicBezTo>
                      <a:pt x="255" y="226"/>
                      <a:pt x="255" y="226"/>
                      <a:pt x="262" y="219"/>
                    </a:cubicBezTo>
                    <a:cubicBezTo>
                      <a:pt x="262" y="226"/>
                      <a:pt x="262" y="226"/>
                      <a:pt x="262" y="226"/>
                    </a:cubicBezTo>
                    <a:lnTo>
                      <a:pt x="262" y="219"/>
                    </a:lnTo>
                    <a:cubicBezTo>
                      <a:pt x="255" y="219"/>
                      <a:pt x="262" y="219"/>
                      <a:pt x="255" y="219"/>
                    </a:cubicBezTo>
                    <a:cubicBezTo>
                      <a:pt x="255" y="212"/>
                      <a:pt x="255" y="212"/>
                      <a:pt x="255" y="212"/>
                    </a:cubicBezTo>
                    <a:lnTo>
                      <a:pt x="255" y="219"/>
                    </a:lnTo>
                    <a:cubicBezTo>
                      <a:pt x="255" y="212"/>
                      <a:pt x="255" y="212"/>
                      <a:pt x="248" y="212"/>
                    </a:cubicBezTo>
                    <a:lnTo>
                      <a:pt x="255" y="212"/>
                    </a:lnTo>
                    <a:cubicBezTo>
                      <a:pt x="255" y="212"/>
                      <a:pt x="255" y="212"/>
                      <a:pt x="255" y="205"/>
                    </a:cubicBezTo>
                    <a:cubicBezTo>
                      <a:pt x="255" y="205"/>
                      <a:pt x="255" y="205"/>
                      <a:pt x="262" y="205"/>
                    </a:cubicBezTo>
                    <a:lnTo>
                      <a:pt x="262" y="212"/>
                    </a:lnTo>
                    <a:cubicBezTo>
                      <a:pt x="262" y="205"/>
                      <a:pt x="262" y="212"/>
                      <a:pt x="262" y="212"/>
                    </a:cubicBezTo>
                    <a:cubicBezTo>
                      <a:pt x="262" y="205"/>
                      <a:pt x="262" y="205"/>
                      <a:pt x="262" y="205"/>
                    </a:cubicBezTo>
                    <a:cubicBezTo>
                      <a:pt x="262" y="205"/>
                      <a:pt x="262" y="205"/>
                      <a:pt x="269" y="205"/>
                    </a:cubicBezTo>
                    <a:cubicBezTo>
                      <a:pt x="269" y="198"/>
                      <a:pt x="269" y="198"/>
                      <a:pt x="269" y="198"/>
                    </a:cubicBezTo>
                    <a:lnTo>
                      <a:pt x="276" y="198"/>
                    </a:lnTo>
                    <a:cubicBezTo>
                      <a:pt x="276" y="198"/>
                      <a:pt x="276" y="191"/>
                      <a:pt x="283" y="198"/>
                    </a:cubicBezTo>
                    <a:cubicBezTo>
                      <a:pt x="283" y="198"/>
                      <a:pt x="283" y="198"/>
                      <a:pt x="283" y="191"/>
                    </a:cubicBezTo>
                    <a:cubicBezTo>
                      <a:pt x="283" y="191"/>
                      <a:pt x="283" y="191"/>
                      <a:pt x="283" y="198"/>
                    </a:cubicBezTo>
                    <a:cubicBezTo>
                      <a:pt x="283" y="198"/>
                      <a:pt x="283" y="198"/>
                      <a:pt x="283" y="191"/>
                    </a:cubicBezTo>
                    <a:cubicBezTo>
                      <a:pt x="283" y="191"/>
                      <a:pt x="283" y="191"/>
                      <a:pt x="290" y="191"/>
                    </a:cubicBezTo>
                    <a:lnTo>
                      <a:pt x="283" y="191"/>
                    </a:lnTo>
                    <a:cubicBezTo>
                      <a:pt x="283" y="191"/>
                      <a:pt x="283" y="191"/>
                      <a:pt x="283" y="184"/>
                    </a:cubicBezTo>
                    <a:cubicBezTo>
                      <a:pt x="283" y="184"/>
                      <a:pt x="283" y="184"/>
                      <a:pt x="290" y="184"/>
                    </a:cubicBezTo>
                    <a:lnTo>
                      <a:pt x="290" y="191"/>
                    </a:lnTo>
                    <a:lnTo>
                      <a:pt x="297" y="191"/>
                    </a:lnTo>
                    <a:lnTo>
                      <a:pt x="304" y="191"/>
                    </a:lnTo>
                    <a:cubicBezTo>
                      <a:pt x="304" y="191"/>
                      <a:pt x="304" y="191"/>
                      <a:pt x="311" y="191"/>
                    </a:cubicBezTo>
                    <a:lnTo>
                      <a:pt x="318" y="191"/>
                    </a:lnTo>
                    <a:cubicBezTo>
                      <a:pt x="318" y="184"/>
                      <a:pt x="318" y="191"/>
                      <a:pt x="318" y="184"/>
                    </a:cubicBezTo>
                    <a:lnTo>
                      <a:pt x="318" y="177"/>
                    </a:lnTo>
                    <a:cubicBezTo>
                      <a:pt x="325" y="177"/>
                      <a:pt x="325" y="177"/>
                      <a:pt x="325" y="177"/>
                    </a:cubicBezTo>
                    <a:cubicBezTo>
                      <a:pt x="325" y="177"/>
                      <a:pt x="325" y="177"/>
                      <a:pt x="325" y="184"/>
                    </a:cubicBezTo>
                    <a:cubicBezTo>
                      <a:pt x="325" y="184"/>
                      <a:pt x="325" y="184"/>
                      <a:pt x="325" y="177"/>
                    </a:cubicBezTo>
                    <a:cubicBezTo>
                      <a:pt x="325" y="177"/>
                      <a:pt x="325" y="177"/>
                      <a:pt x="332" y="177"/>
                    </a:cubicBezTo>
                    <a:lnTo>
                      <a:pt x="325" y="177"/>
                    </a:lnTo>
                    <a:cubicBezTo>
                      <a:pt x="325" y="177"/>
                      <a:pt x="325" y="177"/>
                      <a:pt x="325" y="170"/>
                    </a:cubicBezTo>
                    <a:cubicBezTo>
                      <a:pt x="332" y="170"/>
                      <a:pt x="332" y="170"/>
                      <a:pt x="332" y="170"/>
                    </a:cubicBezTo>
                    <a:lnTo>
                      <a:pt x="339" y="170"/>
                    </a:lnTo>
                    <a:lnTo>
                      <a:pt x="346" y="170"/>
                    </a:lnTo>
                    <a:lnTo>
                      <a:pt x="339" y="170"/>
                    </a:lnTo>
                    <a:lnTo>
                      <a:pt x="339" y="163"/>
                    </a:lnTo>
                    <a:lnTo>
                      <a:pt x="339" y="170"/>
                    </a:lnTo>
                    <a:cubicBezTo>
                      <a:pt x="339" y="170"/>
                      <a:pt x="339" y="170"/>
                      <a:pt x="332" y="170"/>
                    </a:cubicBezTo>
                    <a:cubicBezTo>
                      <a:pt x="325" y="170"/>
                      <a:pt x="325" y="170"/>
                      <a:pt x="325" y="170"/>
                    </a:cubicBezTo>
                    <a:cubicBezTo>
                      <a:pt x="318" y="170"/>
                      <a:pt x="318" y="163"/>
                      <a:pt x="318" y="163"/>
                    </a:cubicBezTo>
                    <a:cubicBezTo>
                      <a:pt x="318" y="163"/>
                      <a:pt x="318" y="163"/>
                      <a:pt x="318" y="156"/>
                    </a:cubicBezTo>
                    <a:lnTo>
                      <a:pt x="325" y="156"/>
                    </a:lnTo>
                    <a:lnTo>
                      <a:pt x="332" y="149"/>
                    </a:lnTo>
                    <a:cubicBezTo>
                      <a:pt x="332" y="141"/>
                      <a:pt x="332" y="141"/>
                      <a:pt x="332" y="141"/>
                    </a:cubicBezTo>
                    <a:cubicBezTo>
                      <a:pt x="332" y="141"/>
                      <a:pt x="332" y="141"/>
                      <a:pt x="325" y="141"/>
                    </a:cubicBezTo>
                    <a:cubicBezTo>
                      <a:pt x="325" y="141"/>
                      <a:pt x="325" y="141"/>
                      <a:pt x="325" y="149"/>
                    </a:cubicBezTo>
                    <a:cubicBezTo>
                      <a:pt x="318" y="149"/>
                      <a:pt x="318" y="149"/>
                      <a:pt x="318" y="149"/>
                    </a:cubicBezTo>
                    <a:cubicBezTo>
                      <a:pt x="318" y="149"/>
                      <a:pt x="318" y="149"/>
                      <a:pt x="318" y="156"/>
                    </a:cubicBezTo>
                    <a:cubicBezTo>
                      <a:pt x="311" y="156"/>
                      <a:pt x="311" y="156"/>
                      <a:pt x="311" y="156"/>
                    </a:cubicBezTo>
                    <a:cubicBezTo>
                      <a:pt x="311" y="163"/>
                      <a:pt x="311" y="163"/>
                      <a:pt x="311" y="163"/>
                    </a:cubicBezTo>
                    <a:cubicBezTo>
                      <a:pt x="311" y="170"/>
                      <a:pt x="311" y="170"/>
                      <a:pt x="311" y="170"/>
                    </a:cubicBezTo>
                    <a:lnTo>
                      <a:pt x="304" y="170"/>
                    </a:lnTo>
                    <a:cubicBezTo>
                      <a:pt x="311" y="170"/>
                      <a:pt x="311" y="170"/>
                      <a:pt x="311" y="170"/>
                    </a:cubicBezTo>
                    <a:lnTo>
                      <a:pt x="311" y="177"/>
                    </a:lnTo>
                    <a:lnTo>
                      <a:pt x="304" y="177"/>
                    </a:lnTo>
                    <a:lnTo>
                      <a:pt x="311" y="177"/>
                    </a:lnTo>
                    <a:cubicBezTo>
                      <a:pt x="304" y="177"/>
                      <a:pt x="304" y="177"/>
                      <a:pt x="304" y="177"/>
                    </a:cubicBezTo>
                    <a:cubicBezTo>
                      <a:pt x="304" y="184"/>
                      <a:pt x="304" y="184"/>
                      <a:pt x="304" y="184"/>
                    </a:cubicBezTo>
                    <a:cubicBezTo>
                      <a:pt x="304" y="184"/>
                      <a:pt x="304" y="184"/>
                      <a:pt x="297" y="184"/>
                    </a:cubicBezTo>
                    <a:cubicBezTo>
                      <a:pt x="297" y="184"/>
                      <a:pt x="297" y="184"/>
                      <a:pt x="297" y="177"/>
                    </a:cubicBezTo>
                    <a:cubicBezTo>
                      <a:pt x="297" y="177"/>
                      <a:pt x="297" y="177"/>
                      <a:pt x="290" y="177"/>
                    </a:cubicBezTo>
                    <a:cubicBezTo>
                      <a:pt x="290" y="177"/>
                      <a:pt x="290" y="177"/>
                      <a:pt x="290" y="170"/>
                    </a:cubicBezTo>
                    <a:lnTo>
                      <a:pt x="290" y="177"/>
                    </a:lnTo>
                    <a:cubicBezTo>
                      <a:pt x="283" y="177"/>
                      <a:pt x="283" y="177"/>
                      <a:pt x="283" y="177"/>
                    </a:cubicBezTo>
                    <a:cubicBezTo>
                      <a:pt x="276" y="177"/>
                      <a:pt x="276" y="177"/>
                      <a:pt x="276" y="177"/>
                    </a:cubicBezTo>
                    <a:lnTo>
                      <a:pt x="276" y="170"/>
                    </a:lnTo>
                    <a:cubicBezTo>
                      <a:pt x="276" y="170"/>
                      <a:pt x="276" y="170"/>
                      <a:pt x="276" y="177"/>
                    </a:cubicBezTo>
                    <a:cubicBezTo>
                      <a:pt x="276" y="170"/>
                      <a:pt x="276" y="170"/>
                      <a:pt x="276" y="170"/>
                    </a:cubicBezTo>
                    <a:lnTo>
                      <a:pt x="276" y="163"/>
                    </a:lnTo>
                    <a:cubicBezTo>
                      <a:pt x="276" y="170"/>
                      <a:pt x="276" y="163"/>
                      <a:pt x="276" y="163"/>
                    </a:cubicBezTo>
                    <a:lnTo>
                      <a:pt x="276" y="156"/>
                    </a:lnTo>
                    <a:cubicBezTo>
                      <a:pt x="283" y="156"/>
                      <a:pt x="283" y="156"/>
                      <a:pt x="283" y="156"/>
                    </a:cubicBezTo>
                    <a:cubicBezTo>
                      <a:pt x="283" y="156"/>
                      <a:pt x="283" y="156"/>
                      <a:pt x="290" y="156"/>
                    </a:cubicBezTo>
                    <a:cubicBezTo>
                      <a:pt x="290" y="156"/>
                      <a:pt x="290" y="156"/>
                      <a:pt x="290" y="149"/>
                    </a:cubicBezTo>
                    <a:cubicBezTo>
                      <a:pt x="297" y="149"/>
                      <a:pt x="297" y="149"/>
                      <a:pt x="297" y="149"/>
                    </a:cubicBezTo>
                    <a:cubicBezTo>
                      <a:pt x="297" y="141"/>
                      <a:pt x="297" y="141"/>
                      <a:pt x="297" y="141"/>
                    </a:cubicBezTo>
                    <a:cubicBezTo>
                      <a:pt x="297" y="134"/>
                      <a:pt x="304" y="134"/>
                      <a:pt x="304" y="134"/>
                    </a:cubicBezTo>
                    <a:cubicBezTo>
                      <a:pt x="311" y="134"/>
                      <a:pt x="311" y="134"/>
                      <a:pt x="311" y="134"/>
                    </a:cubicBezTo>
                    <a:cubicBezTo>
                      <a:pt x="311" y="134"/>
                      <a:pt x="311" y="134"/>
                      <a:pt x="311" y="127"/>
                    </a:cubicBezTo>
                    <a:cubicBezTo>
                      <a:pt x="311" y="127"/>
                      <a:pt x="311" y="127"/>
                      <a:pt x="318" y="127"/>
                    </a:cubicBezTo>
                    <a:cubicBezTo>
                      <a:pt x="318" y="127"/>
                      <a:pt x="318" y="127"/>
                      <a:pt x="318" y="120"/>
                    </a:cubicBezTo>
                    <a:cubicBezTo>
                      <a:pt x="318" y="127"/>
                      <a:pt x="318" y="127"/>
                      <a:pt x="325" y="127"/>
                    </a:cubicBezTo>
                    <a:cubicBezTo>
                      <a:pt x="325" y="120"/>
                      <a:pt x="325" y="120"/>
                      <a:pt x="325" y="120"/>
                    </a:cubicBezTo>
                    <a:cubicBezTo>
                      <a:pt x="332" y="120"/>
                      <a:pt x="332" y="120"/>
                      <a:pt x="332" y="120"/>
                    </a:cubicBezTo>
                    <a:cubicBezTo>
                      <a:pt x="339" y="120"/>
                      <a:pt x="339" y="120"/>
                      <a:pt x="339" y="120"/>
                    </a:cubicBezTo>
                    <a:cubicBezTo>
                      <a:pt x="339" y="120"/>
                      <a:pt x="339" y="120"/>
                      <a:pt x="346" y="120"/>
                    </a:cubicBezTo>
                    <a:cubicBezTo>
                      <a:pt x="346" y="120"/>
                      <a:pt x="346" y="120"/>
                      <a:pt x="339" y="120"/>
                    </a:cubicBezTo>
                    <a:cubicBezTo>
                      <a:pt x="339" y="127"/>
                      <a:pt x="339" y="127"/>
                      <a:pt x="346" y="127"/>
                    </a:cubicBezTo>
                    <a:cubicBezTo>
                      <a:pt x="346" y="127"/>
                      <a:pt x="346" y="127"/>
                      <a:pt x="353" y="127"/>
                    </a:cubicBezTo>
                    <a:lnTo>
                      <a:pt x="361" y="127"/>
                    </a:lnTo>
                    <a:cubicBezTo>
                      <a:pt x="361" y="127"/>
                      <a:pt x="361" y="127"/>
                      <a:pt x="368" y="127"/>
                    </a:cubicBezTo>
                    <a:lnTo>
                      <a:pt x="368" y="134"/>
                    </a:lnTo>
                    <a:cubicBezTo>
                      <a:pt x="368" y="134"/>
                      <a:pt x="368" y="134"/>
                      <a:pt x="375" y="134"/>
                    </a:cubicBezTo>
                    <a:cubicBezTo>
                      <a:pt x="375" y="141"/>
                      <a:pt x="375" y="141"/>
                      <a:pt x="375" y="141"/>
                    </a:cubicBezTo>
                    <a:cubicBezTo>
                      <a:pt x="368" y="141"/>
                      <a:pt x="361" y="141"/>
                      <a:pt x="353" y="141"/>
                    </a:cubicBezTo>
                    <a:lnTo>
                      <a:pt x="353" y="134"/>
                    </a:lnTo>
                    <a:cubicBezTo>
                      <a:pt x="353" y="141"/>
                      <a:pt x="353" y="141"/>
                      <a:pt x="353" y="141"/>
                    </a:cubicBezTo>
                    <a:cubicBezTo>
                      <a:pt x="361" y="141"/>
                      <a:pt x="361" y="141"/>
                      <a:pt x="353" y="141"/>
                    </a:cubicBezTo>
                    <a:cubicBezTo>
                      <a:pt x="353" y="149"/>
                      <a:pt x="361" y="149"/>
                      <a:pt x="361" y="149"/>
                    </a:cubicBezTo>
                    <a:cubicBezTo>
                      <a:pt x="368" y="156"/>
                      <a:pt x="368" y="156"/>
                      <a:pt x="368" y="149"/>
                    </a:cubicBezTo>
                    <a:cubicBezTo>
                      <a:pt x="361" y="149"/>
                      <a:pt x="361" y="149"/>
                      <a:pt x="361" y="149"/>
                    </a:cubicBezTo>
                    <a:cubicBezTo>
                      <a:pt x="368" y="149"/>
                      <a:pt x="368" y="149"/>
                      <a:pt x="368" y="149"/>
                    </a:cubicBezTo>
                    <a:cubicBezTo>
                      <a:pt x="368" y="149"/>
                      <a:pt x="368" y="149"/>
                      <a:pt x="375" y="149"/>
                    </a:cubicBezTo>
                    <a:cubicBezTo>
                      <a:pt x="375" y="149"/>
                      <a:pt x="375" y="149"/>
                      <a:pt x="375" y="141"/>
                    </a:cubicBezTo>
                    <a:cubicBezTo>
                      <a:pt x="382" y="141"/>
                      <a:pt x="382" y="141"/>
                      <a:pt x="382" y="141"/>
                    </a:cubicBezTo>
                    <a:cubicBezTo>
                      <a:pt x="382" y="141"/>
                      <a:pt x="382" y="141"/>
                      <a:pt x="382" y="134"/>
                    </a:cubicBezTo>
                    <a:cubicBezTo>
                      <a:pt x="382" y="134"/>
                      <a:pt x="382" y="134"/>
                      <a:pt x="382" y="127"/>
                    </a:cubicBezTo>
                    <a:lnTo>
                      <a:pt x="382" y="134"/>
                    </a:lnTo>
                    <a:cubicBezTo>
                      <a:pt x="382" y="134"/>
                      <a:pt x="389" y="134"/>
                      <a:pt x="389" y="127"/>
                    </a:cubicBezTo>
                    <a:cubicBezTo>
                      <a:pt x="389" y="134"/>
                      <a:pt x="389" y="134"/>
                      <a:pt x="389" y="134"/>
                    </a:cubicBezTo>
                    <a:cubicBezTo>
                      <a:pt x="389" y="134"/>
                      <a:pt x="389" y="134"/>
                      <a:pt x="382" y="134"/>
                    </a:cubicBezTo>
                    <a:cubicBezTo>
                      <a:pt x="389" y="134"/>
                      <a:pt x="389" y="141"/>
                      <a:pt x="389" y="141"/>
                    </a:cubicBezTo>
                    <a:cubicBezTo>
                      <a:pt x="389" y="141"/>
                      <a:pt x="389" y="141"/>
                      <a:pt x="396" y="141"/>
                    </a:cubicBezTo>
                    <a:cubicBezTo>
                      <a:pt x="396" y="134"/>
                      <a:pt x="396" y="134"/>
                      <a:pt x="396" y="134"/>
                    </a:cubicBezTo>
                    <a:lnTo>
                      <a:pt x="403" y="134"/>
                    </a:lnTo>
                    <a:cubicBezTo>
                      <a:pt x="403" y="134"/>
                      <a:pt x="403" y="134"/>
                      <a:pt x="403" y="127"/>
                    </a:cubicBezTo>
                    <a:lnTo>
                      <a:pt x="403" y="134"/>
                    </a:lnTo>
                    <a:cubicBezTo>
                      <a:pt x="410" y="134"/>
                      <a:pt x="403" y="127"/>
                      <a:pt x="410" y="127"/>
                    </a:cubicBezTo>
                    <a:cubicBezTo>
                      <a:pt x="410" y="127"/>
                      <a:pt x="410" y="127"/>
                      <a:pt x="410" y="134"/>
                    </a:cubicBezTo>
                    <a:cubicBezTo>
                      <a:pt x="410" y="134"/>
                      <a:pt x="410" y="134"/>
                      <a:pt x="417" y="127"/>
                    </a:cubicBezTo>
                    <a:cubicBezTo>
                      <a:pt x="417" y="127"/>
                      <a:pt x="417" y="134"/>
                      <a:pt x="417" y="127"/>
                    </a:cubicBezTo>
                    <a:cubicBezTo>
                      <a:pt x="417" y="127"/>
                      <a:pt x="417" y="127"/>
                      <a:pt x="424" y="127"/>
                    </a:cubicBezTo>
                    <a:cubicBezTo>
                      <a:pt x="424" y="134"/>
                      <a:pt x="424" y="134"/>
                      <a:pt x="424" y="134"/>
                    </a:cubicBezTo>
                    <a:lnTo>
                      <a:pt x="424" y="127"/>
                    </a:lnTo>
                    <a:cubicBezTo>
                      <a:pt x="431" y="127"/>
                      <a:pt x="431" y="127"/>
                      <a:pt x="431" y="127"/>
                    </a:cubicBezTo>
                    <a:cubicBezTo>
                      <a:pt x="431" y="127"/>
                      <a:pt x="431" y="127"/>
                      <a:pt x="438" y="127"/>
                    </a:cubicBezTo>
                    <a:cubicBezTo>
                      <a:pt x="438" y="127"/>
                      <a:pt x="445" y="127"/>
                      <a:pt x="452" y="134"/>
                    </a:cubicBezTo>
                    <a:lnTo>
                      <a:pt x="452" y="127"/>
                    </a:lnTo>
                    <a:cubicBezTo>
                      <a:pt x="445" y="127"/>
                      <a:pt x="452" y="127"/>
                      <a:pt x="445" y="127"/>
                    </a:cubicBezTo>
                    <a:cubicBezTo>
                      <a:pt x="445" y="120"/>
                      <a:pt x="445" y="120"/>
                      <a:pt x="445" y="120"/>
                    </a:cubicBezTo>
                    <a:cubicBezTo>
                      <a:pt x="445" y="120"/>
                      <a:pt x="445" y="113"/>
                      <a:pt x="452" y="113"/>
                    </a:cubicBezTo>
                    <a:cubicBezTo>
                      <a:pt x="445" y="106"/>
                      <a:pt x="438" y="99"/>
                      <a:pt x="431" y="99"/>
                    </a:cubicBezTo>
                    <a:cubicBezTo>
                      <a:pt x="424" y="99"/>
                      <a:pt x="424" y="99"/>
                      <a:pt x="424" y="99"/>
                    </a:cubicBezTo>
                    <a:cubicBezTo>
                      <a:pt x="424" y="99"/>
                      <a:pt x="424" y="99"/>
                      <a:pt x="417" y="99"/>
                    </a:cubicBezTo>
                    <a:cubicBezTo>
                      <a:pt x="417" y="99"/>
                      <a:pt x="417" y="99"/>
                      <a:pt x="417" y="106"/>
                    </a:cubicBezTo>
                    <a:cubicBezTo>
                      <a:pt x="417" y="106"/>
                      <a:pt x="417" y="106"/>
                      <a:pt x="424" y="106"/>
                    </a:cubicBezTo>
                    <a:cubicBezTo>
                      <a:pt x="417" y="106"/>
                      <a:pt x="417" y="106"/>
                      <a:pt x="417" y="106"/>
                    </a:cubicBezTo>
                    <a:cubicBezTo>
                      <a:pt x="410" y="106"/>
                      <a:pt x="410" y="106"/>
                      <a:pt x="410" y="106"/>
                    </a:cubicBezTo>
                    <a:cubicBezTo>
                      <a:pt x="410" y="106"/>
                      <a:pt x="410" y="99"/>
                      <a:pt x="417" y="99"/>
                    </a:cubicBezTo>
                    <a:cubicBezTo>
                      <a:pt x="417" y="99"/>
                      <a:pt x="417" y="99"/>
                      <a:pt x="417" y="92"/>
                    </a:cubicBezTo>
                    <a:lnTo>
                      <a:pt x="417" y="99"/>
                    </a:lnTo>
                    <a:cubicBezTo>
                      <a:pt x="424" y="92"/>
                      <a:pt x="424" y="92"/>
                      <a:pt x="424" y="92"/>
                    </a:cubicBezTo>
                    <a:cubicBezTo>
                      <a:pt x="389" y="71"/>
                      <a:pt x="346" y="57"/>
                      <a:pt x="297" y="57"/>
                    </a:cubicBezTo>
                    <a:cubicBezTo>
                      <a:pt x="262" y="57"/>
                      <a:pt x="226" y="71"/>
                      <a:pt x="191" y="85"/>
                    </a:cubicBezTo>
                    <a:close/>
                    <a:moveTo>
                      <a:pt x="198" y="92"/>
                    </a:moveTo>
                    <a:lnTo>
                      <a:pt x="198" y="92"/>
                    </a:lnTo>
                    <a:close/>
                    <a:moveTo>
                      <a:pt x="410" y="233"/>
                    </a:moveTo>
                    <a:lnTo>
                      <a:pt x="410" y="233"/>
                    </a:lnTo>
                    <a:cubicBezTo>
                      <a:pt x="410" y="233"/>
                      <a:pt x="410" y="233"/>
                      <a:pt x="403" y="233"/>
                    </a:cubicBezTo>
                    <a:cubicBezTo>
                      <a:pt x="410" y="233"/>
                      <a:pt x="410" y="233"/>
                      <a:pt x="410" y="233"/>
                    </a:cubicBezTo>
                    <a:lnTo>
                      <a:pt x="403" y="233"/>
                    </a:lnTo>
                    <a:cubicBezTo>
                      <a:pt x="403" y="226"/>
                      <a:pt x="403" y="226"/>
                      <a:pt x="403" y="226"/>
                    </a:cubicBezTo>
                    <a:lnTo>
                      <a:pt x="403" y="219"/>
                    </a:lnTo>
                    <a:lnTo>
                      <a:pt x="410" y="226"/>
                    </a:lnTo>
                    <a:cubicBezTo>
                      <a:pt x="410" y="219"/>
                      <a:pt x="410" y="219"/>
                      <a:pt x="410" y="219"/>
                    </a:cubicBezTo>
                    <a:cubicBezTo>
                      <a:pt x="410" y="219"/>
                      <a:pt x="410" y="219"/>
                      <a:pt x="403" y="219"/>
                    </a:cubicBezTo>
                    <a:cubicBezTo>
                      <a:pt x="403" y="219"/>
                      <a:pt x="403" y="219"/>
                      <a:pt x="396" y="219"/>
                    </a:cubicBezTo>
                    <a:lnTo>
                      <a:pt x="389" y="226"/>
                    </a:lnTo>
                    <a:lnTo>
                      <a:pt x="396" y="226"/>
                    </a:lnTo>
                    <a:cubicBezTo>
                      <a:pt x="396" y="226"/>
                      <a:pt x="389" y="233"/>
                      <a:pt x="396" y="233"/>
                    </a:cubicBezTo>
                    <a:cubicBezTo>
                      <a:pt x="396" y="233"/>
                      <a:pt x="396" y="233"/>
                      <a:pt x="396" y="240"/>
                    </a:cubicBezTo>
                    <a:lnTo>
                      <a:pt x="403" y="240"/>
                    </a:lnTo>
                    <a:cubicBezTo>
                      <a:pt x="396" y="240"/>
                      <a:pt x="396" y="240"/>
                      <a:pt x="396" y="240"/>
                    </a:cubicBezTo>
                    <a:cubicBezTo>
                      <a:pt x="396" y="247"/>
                      <a:pt x="396" y="247"/>
                      <a:pt x="396" y="247"/>
                    </a:cubicBezTo>
                    <a:cubicBezTo>
                      <a:pt x="396" y="247"/>
                      <a:pt x="396" y="247"/>
                      <a:pt x="403" y="247"/>
                    </a:cubicBezTo>
                    <a:cubicBezTo>
                      <a:pt x="403" y="254"/>
                      <a:pt x="403" y="254"/>
                      <a:pt x="410" y="254"/>
                    </a:cubicBezTo>
                    <a:cubicBezTo>
                      <a:pt x="410" y="247"/>
                      <a:pt x="410" y="247"/>
                      <a:pt x="410" y="247"/>
                    </a:cubicBezTo>
                    <a:cubicBezTo>
                      <a:pt x="410" y="240"/>
                      <a:pt x="410" y="240"/>
                      <a:pt x="410" y="240"/>
                    </a:cubicBezTo>
                    <a:cubicBezTo>
                      <a:pt x="410" y="233"/>
                      <a:pt x="410" y="233"/>
                      <a:pt x="410" y="233"/>
                    </a:cubicBezTo>
                    <a:cubicBezTo>
                      <a:pt x="410" y="233"/>
                      <a:pt x="410" y="233"/>
                      <a:pt x="410" y="240"/>
                    </a:cubicBezTo>
                    <a:cubicBezTo>
                      <a:pt x="410" y="233"/>
                      <a:pt x="410" y="233"/>
                      <a:pt x="410" y="233"/>
                    </a:cubicBezTo>
                    <a:close/>
                    <a:moveTo>
                      <a:pt x="332" y="233"/>
                    </a:moveTo>
                    <a:lnTo>
                      <a:pt x="332" y="233"/>
                    </a:lnTo>
                    <a:close/>
                    <a:moveTo>
                      <a:pt x="417" y="106"/>
                    </a:moveTo>
                    <a:lnTo>
                      <a:pt x="417" y="106"/>
                    </a:lnTo>
                    <a:cubicBezTo>
                      <a:pt x="417" y="113"/>
                      <a:pt x="417" y="106"/>
                      <a:pt x="417" y="113"/>
                    </a:cubicBezTo>
                    <a:lnTo>
                      <a:pt x="417" y="120"/>
                    </a:lnTo>
                    <a:cubicBezTo>
                      <a:pt x="417" y="120"/>
                      <a:pt x="417" y="120"/>
                      <a:pt x="410" y="120"/>
                    </a:cubicBezTo>
                    <a:lnTo>
                      <a:pt x="410" y="113"/>
                    </a:lnTo>
                    <a:cubicBezTo>
                      <a:pt x="403" y="113"/>
                      <a:pt x="403" y="113"/>
                      <a:pt x="403" y="113"/>
                    </a:cubicBezTo>
                    <a:cubicBezTo>
                      <a:pt x="410" y="113"/>
                      <a:pt x="410" y="113"/>
                      <a:pt x="410" y="113"/>
                    </a:cubicBezTo>
                    <a:cubicBezTo>
                      <a:pt x="410" y="113"/>
                      <a:pt x="410" y="113"/>
                      <a:pt x="403" y="106"/>
                    </a:cubicBezTo>
                    <a:lnTo>
                      <a:pt x="410" y="106"/>
                    </a:lnTo>
                    <a:lnTo>
                      <a:pt x="417" y="106"/>
                    </a:lnTo>
                    <a:close/>
                    <a:moveTo>
                      <a:pt x="332" y="71"/>
                    </a:moveTo>
                    <a:lnTo>
                      <a:pt x="332" y="71"/>
                    </a:lnTo>
                    <a:cubicBezTo>
                      <a:pt x="325" y="71"/>
                      <a:pt x="325" y="71"/>
                      <a:pt x="325" y="71"/>
                    </a:cubicBezTo>
                    <a:cubicBezTo>
                      <a:pt x="325" y="71"/>
                      <a:pt x="325" y="71"/>
                      <a:pt x="318" y="71"/>
                    </a:cubicBezTo>
                    <a:cubicBezTo>
                      <a:pt x="318" y="71"/>
                      <a:pt x="318" y="71"/>
                      <a:pt x="325" y="71"/>
                    </a:cubicBezTo>
                    <a:cubicBezTo>
                      <a:pt x="318" y="71"/>
                      <a:pt x="311" y="71"/>
                      <a:pt x="311" y="71"/>
                    </a:cubicBezTo>
                    <a:cubicBezTo>
                      <a:pt x="311" y="71"/>
                      <a:pt x="311" y="71"/>
                      <a:pt x="311" y="64"/>
                    </a:cubicBezTo>
                    <a:cubicBezTo>
                      <a:pt x="318" y="64"/>
                      <a:pt x="318" y="64"/>
                      <a:pt x="318" y="64"/>
                    </a:cubicBezTo>
                    <a:cubicBezTo>
                      <a:pt x="318" y="71"/>
                      <a:pt x="318" y="64"/>
                      <a:pt x="325" y="71"/>
                    </a:cubicBezTo>
                    <a:lnTo>
                      <a:pt x="325" y="64"/>
                    </a:lnTo>
                    <a:cubicBezTo>
                      <a:pt x="325" y="64"/>
                      <a:pt x="325" y="64"/>
                      <a:pt x="325" y="71"/>
                    </a:cubicBezTo>
                    <a:cubicBezTo>
                      <a:pt x="325" y="64"/>
                      <a:pt x="325" y="64"/>
                      <a:pt x="332" y="64"/>
                    </a:cubicBezTo>
                    <a:cubicBezTo>
                      <a:pt x="332" y="64"/>
                      <a:pt x="332" y="71"/>
                      <a:pt x="339" y="71"/>
                    </a:cubicBezTo>
                    <a:cubicBezTo>
                      <a:pt x="332" y="71"/>
                      <a:pt x="332" y="71"/>
                      <a:pt x="332" y="71"/>
                    </a:cubicBezTo>
                    <a:close/>
                    <a:moveTo>
                      <a:pt x="311" y="71"/>
                    </a:moveTo>
                    <a:lnTo>
                      <a:pt x="311" y="71"/>
                    </a:lnTo>
                    <a:cubicBezTo>
                      <a:pt x="318" y="71"/>
                      <a:pt x="318" y="71"/>
                      <a:pt x="318" y="71"/>
                    </a:cubicBezTo>
                    <a:lnTo>
                      <a:pt x="318" y="78"/>
                    </a:lnTo>
                    <a:cubicBezTo>
                      <a:pt x="311" y="78"/>
                      <a:pt x="311" y="78"/>
                      <a:pt x="311" y="78"/>
                    </a:cubicBezTo>
                    <a:cubicBezTo>
                      <a:pt x="311" y="85"/>
                      <a:pt x="311" y="85"/>
                      <a:pt x="311" y="85"/>
                    </a:cubicBezTo>
                    <a:cubicBezTo>
                      <a:pt x="304" y="85"/>
                      <a:pt x="304" y="85"/>
                      <a:pt x="304" y="85"/>
                    </a:cubicBezTo>
                    <a:cubicBezTo>
                      <a:pt x="304" y="85"/>
                      <a:pt x="304" y="85"/>
                      <a:pt x="311" y="85"/>
                    </a:cubicBezTo>
                    <a:cubicBezTo>
                      <a:pt x="304" y="85"/>
                      <a:pt x="304" y="78"/>
                      <a:pt x="304" y="78"/>
                    </a:cubicBezTo>
                    <a:lnTo>
                      <a:pt x="304" y="85"/>
                    </a:lnTo>
                    <a:cubicBezTo>
                      <a:pt x="297" y="85"/>
                      <a:pt x="297" y="78"/>
                      <a:pt x="297" y="78"/>
                    </a:cubicBezTo>
                    <a:cubicBezTo>
                      <a:pt x="304" y="78"/>
                      <a:pt x="304" y="78"/>
                      <a:pt x="304" y="78"/>
                    </a:cubicBezTo>
                    <a:cubicBezTo>
                      <a:pt x="304" y="78"/>
                      <a:pt x="304" y="78"/>
                      <a:pt x="297" y="78"/>
                    </a:cubicBezTo>
                    <a:cubicBezTo>
                      <a:pt x="297" y="78"/>
                      <a:pt x="297" y="78"/>
                      <a:pt x="297" y="71"/>
                    </a:cubicBezTo>
                    <a:cubicBezTo>
                      <a:pt x="297" y="71"/>
                      <a:pt x="297" y="71"/>
                      <a:pt x="290" y="71"/>
                    </a:cubicBezTo>
                    <a:cubicBezTo>
                      <a:pt x="290" y="71"/>
                      <a:pt x="290" y="71"/>
                      <a:pt x="297" y="71"/>
                    </a:cubicBezTo>
                    <a:cubicBezTo>
                      <a:pt x="297" y="71"/>
                      <a:pt x="297" y="71"/>
                      <a:pt x="304" y="71"/>
                    </a:cubicBezTo>
                    <a:lnTo>
                      <a:pt x="311" y="71"/>
                    </a:lnTo>
                    <a:close/>
                    <a:moveTo>
                      <a:pt x="262" y="205"/>
                    </a:moveTo>
                    <a:lnTo>
                      <a:pt x="262" y="205"/>
                    </a:lnTo>
                    <a:lnTo>
                      <a:pt x="269" y="205"/>
                    </a:lnTo>
                    <a:cubicBezTo>
                      <a:pt x="262" y="205"/>
                      <a:pt x="262" y="205"/>
                      <a:pt x="262" y="205"/>
                    </a:cubicBezTo>
                    <a:cubicBezTo>
                      <a:pt x="255" y="205"/>
                      <a:pt x="255" y="205"/>
                      <a:pt x="255" y="205"/>
                    </a:cubicBezTo>
                    <a:cubicBezTo>
                      <a:pt x="255" y="205"/>
                      <a:pt x="255" y="205"/>
                      <a:pt x="248" y="205"/>
                    </a:cubicBezTo>
                    <a:cubicBezTo>
                      <a:pt x="255" y="205"/>
                      <a:pt x="255" y="205"/>
                      <a:pt x="255" y="205"/>
                    </a:cubicBezTo>
                    <a:lnTo>
                      <a:pt x="255" y="198"/>
                    </a:lnTo>
                    <a:lnTo>
                      <a:pt x="255" y="205"/>
                    </a:lnTo>
                    <a:cubicBezTo>
                      <a:pt x="255" y="198"/>
                      <a:pt x="248" y="198"/>
                      <a:pt x="248" y="198"/>
                    </a:cubicBezTo>
                    <a:lnTo>
                      <a:pt x="255" y="198"/>
                    </a:lnTo>
                    <a:cubicBezTo>
                      <a:pt x="255" y="191"/>
                      <a:pt x="255" y="191"/>
                      <a:pt x="255" y="191"/>
                    </a:cubicBezTo>
                    <a:cubicBezTo>
                      <a:pt x="255" y="191"/>
                      <a:pt x="255" y="191"/>
                      <a:pt x="248" y="191"/>
                    </a:cubicBezTo>
                    <a:lnTo>
                      <a:pt x="248" y="184"/>
                    </a:lnTo>
                    <a:cubicBezTo>
                      <a:pt x="248" y="177"/>
                      <a:pt x="248" y="177"/>
                      <a:pt x="248" y="177"/>
                    </a:cubicBezTo>
                    <a:lnTo>
                      <a:pt x="255" y="177"/>
                    </a:lnTo>
                    <a:lnTo>
                      <a:pt x="248" y="177"/>
                    </a:lnTo>
                    <a:cubicBezTo>
                      <a:pt x="255" y="177"/>
                      <a:pt x="255" y="177"/>
                      <a:pt x="255" y="177"/>
                    </a:cubicBezTo>
                    <a:cubicBezTo>
                      <a:pt x="255" y="184"/>
                      <a:pt x="255" y="184"/>
                      <a:pt x="255" y="184"/>
                    </a:cubicBezTo>
                    <a:cubicBezTo>
                      <a:pt x="255" y="191"/>
                      <a:pt x="255" y="191"/>
                      <a:pt x="255" y="191"/>
                    </a:cubicBezTo>
                    <a:cubicBezTo>
                      <a:pt x="262" y="191"/>
                      <a:pt x="262" y="191"/>
                      <a:pt x="262" y="191"/>
                    </a:cubicBezTo>
                    <a:cubicBezTo>
                      <a:pt x="262" y="198"/>
                      <a:pt x="262" y="198"/>
                      <a:pt x="262" y="198"/>
                    </a:cubicBezTo>
                    <a:lnTo>
                      <a:pt x="269" y="198"/>
                    </a:lnTo>
                    <a:cubicBezTo>
                      <a:pt x="269" y="198"/>
                      <a:pt x="262" y="198"/>
                      <a:pt x="262" y="205"/>
                    </a:cubicBezTo>
                    <a:close/>
                    <a:moveTo>
                      <a:pt x="248" y="184"/>
                    </a:moveTo>
                    <a:lnTo>
                      <a:pt x="248" y="184"/>
                    </a:lnTo>
                    <a:close/>
                    <a:moveTo>
                      <a:pt x="248" y="191"/>
                    </a:moveTo>
                    <a:lnTo>
                      <a:pt x="248" y="191"/>
                    </a:lnTo>
                    <a:cubicBezTo>
                      <a:pt x="248" y="191"/>
                      <a:pt x="248" y="191"/>
                      <a:pt x="240" y="191"/>
                    </a:cubicBezTo>
                    <a:cubicBezTo>
                      <a:pt x="248" y="191"/>
                      <a:pt x="248" y="198"/>
                      <a:pt x="248" y="198"/>
                    </a:cubicBezTo>
                    <a:cubicBezTo>
                      <a:pt x="240" y="198"/>
                      <a:pt x="240" y="198"/>
                      <a:pt x="240" y="198"/>
                    </a:cubicBezTo>
                    <a:cubicBezTo>
                      <a:pt x="233" y="198"/>
                      <a:pt x="233" y="205"/>
                      <a:pt x="233" y="205"/>
                    </a:cubicBezTo>
                    <a:cubicBezTo>
                      <a:pt x="233" y="198"/>
                      <a:pt x="233" y="198"/>
                      <a:pt x="233" y="198"/>
                    </a:cubicBezTo>
                    <a:cubicBezTo>
                      <a:pt x="233" y="198"/>
                      <a:pt x="233" y="198"/>
                      <a:pt x="240" y="198"/>
                    </a:cubicBezTo>
                    <a:cubicBezTo>
                      <a:pt x="233" y="198"/>
                      <a:pt x="233" y="198"/>
                      <a:pt x="233" y="191"/>
                    </a:cubicBezTo>
                    <a:cubicBezTo>
                      <a:pt x="233" y="191"/>
                      <a:pt x="233" y="191"/>
                      <a:pt x="240" y="191"/>
                    </a:cubicBezTo>
                    <a:cubicBezTo>
                      <a:pt x="240" y="191"/>
                      <a:pt x="240" y="191"/>
                      <a:pt x="240" y="184"/>
                    </a:cubicBezTo>
                    <a:cubicBezTo>
                      <a:pt x="240" y="191"/>
                      <a:pt x="240" y="191"/>
                      <a:pt x="240" y="191"/>
                    </a:cubicBezTo>
                    <a:cubicBezTo>
                      <a:pt x="240" y="191"/>
                      <a:pt x="248" y="184"/>
                      <a:pt x="248" y="191"/>
                    </a:cubicBezTo>
                    <a:close/>
                    <a:moveTo>
                      <a:pt x="233" y="269"/>
                    </a:moveTo>
                    <a:lnTo>
                      <a:pt x="233" y="269"/>
                    </a:lnTo>
                    <a:lnTo>
                      <a:pt x="233" y="262"/>
                    </a:lnTo>
                    <a:lnTo>
                      <a:pt x="240" y="262"/>
                    </a:lnTo>
                    <a:lnTo>
                      <a:pt x="248" y="254"/>
                    </a:lnTo>
                    <a:lnTo>
                      <a:pt x="255" y="254"/>
                    </a:lnTo>
                    <a:cubicBezTo>
                      <a:pt x="255" y="254"/>
                      <a:pt x="255" y="254"/>
                      <a:pt x="262" y="254"/>
                    </a:cubicBezTo>
                    <a:lnTo>
                      <a:pt x="269" y="254"/>
                    </a:lnTo>
                    <a:cubicBezTo>
                      <a:pt x="269" y="254"/>
                      <a:pt x="269" y="254"/>
                      <a:pt x="269" y="247"/>
                    </a:cubicBezTo>
                    <a:cubicBezTo>
                      <a:pt x="276" y="247"/>
                      <a:pt x="276" y="254"/>
                      <a:pt x="276" y="254"/>
                    </a:cubicBezTo>
                    <a:lnTo>
                      <a:pt x="276" y="247"/>
                    </a:lnTo>
                    <a:cubicBezTo>
                      <a:pt x="283" y="247"/>
                      <a:pt x="283" y="247"/>
                      <a:pt x="283" y="247"/>
                    </a:cubicBezTo>
                    <a:lnTo>
                      <a:pt x="283" y="254"/>
                    </a:lnTo>
                    <a:lnTo>
                      <a:pt x="290" y="247"/>
                    </a:lnTo>
                    <a:cubicBezTo>
                      <a:pt x="290" y="247"/>
                      <a:pt x="290" y="247"/>
                      <a:pt x="290" y="254"/>
                    </a:cubicBezTo>
                    <a:cubicBezTo>
                      <a:pt x="290" y="247"/>
                      <a:pt x="290" y="247"/>
                      <a:pt x="290" y="247"/>
                    </a:cubicBezTo>
                    <a:cubicBezTo>
                      <a:pt x="290" y="254"/>
                      <a:pt x="290" y="254"/>
                      <a:pt x="290" y="254"/>
                    </a:cubicBezTo>
                    <a:lnTo>
                      <a:pt x="290" y="262"/>
                    </a:lnTo>
                    <a:cubicBezTo>
                      <a:pt x="297" y="262"/>
                      <a:pt x="297" y="262"/>
                      <a:pt x="297" y="262"/>
                    </a:cubicBezTo>
                    <a:cubicBezTo>
                      <a:pt x="297" y="262"/>
                      <a:pt x="297" y="262"/>
                      <a:pt x="304" y="262"/>
                    </a:cubicBezTo>
                    <a:cubicBezTo>
                      <a:pt x="304" y="269"/>
                      <a:pt x="304" y="269"/>
                      <a:pt x="304" y="269"/>
                    </a:cubicBezTo>
                    <a:lnTo>
                      <a:pt x="311" y="269"/>
                    </a:lnTo>
                    <a:lnTo>
                      <a:pt x="318" y="269"/>
                    </a:lnTo>
                    <a:cubicBezTo>
                      <a:pt x="318" y="262"/>
                      <a:pt x="318" y="262"/>
                      <a:pt x="325" y="262"/>
                    </a:cubicBezTo>
                    <a:lnTo>
                      <a:pt x="325" y="269"/>
                    </a:lnTo>
                    <a:cubicBezTo>
                      <a:pt x="332" y="269"/>
                      <a:pt x="332" y="269"/>
                      <a:pt x="332" y="269"/>
                    </a:cubicBezTo>
                    <a:lnTo>
                      <a:pt x="339" y="269"/>
                    </a:lnTo>
                    <a:cubicBezTo>
                      <a:pt x="339" y="269"/>
                      <a:pt x="339" y="269"/>
                      <a:pt x="346" y="269"/>
                    </a:cubicBezTo>
                    <a:cubicBezTo>
                      <a:pt x="353" y="269"/>
                      <a:pt x="353" y="269"/>
                      <a:pt x="353" y="269"/>
                    </a:cubicBezTo>
                    <a:cubicBezTo>
                      <a:pt x="353" y="269"/>
                      <a:pt x="353" y="269"/>
                      <a:pt x="361" y="276"/>
                    </a:cubicBezTo>
                    <a:cubicBezTo>
                      <a:pt x="353" y="276"/>
                      <a:pt x="353" y="276"/>
                      <a:pt x="353" y="276"/>
                    </a:cubicBezTo>
                    <a:cubicBezTo>
                      <a:pt x="353" y="283"/>
                      <a:pt x="353" y="283"/>
                      <a:pt x="353" y="283"/>
                    </a:cubicBezTo>
                    <a:lnTo>
                      <a:pt x="361" y="290"/>
                    </a:lnTo>
                    <a:lnTo>
                      <a:pt x="361" y="297"/>
                    </a:lnTo>
                    <a:cubicBezTo>
                      <a:pt x="368" y="297"/>
                      <a:pt x="361" y="304"/>
                      <a:pt x="368" y="304"/>
                    </a:cubicBezTo>
                    <a:cubicBezTo>
                      <a:pt x="368" y="311"/>
                      <a:pt x="368" y="311"/>
                      <a:pt x="375" y="318"/>
                    </a:cubicBezTo>
                    <a:lnTo>
                      <a:pt x="375" y="311"/>
                    </a:lnTo>
                    <a:lnTo>
                      <a:pt x="375" y="318"/>
                    </a:lnTo>
                    <a:cubicBezTo>
                      <a:pt x="375" y="318"/>
                      <a:pt x="375" y="318"/>
                      <a:pt x="382" y="318"/>
                    </a:cubicBezTo>
                    <a:lnTo>
                      <a:pt x="382" y="325"/>
                    </a:lnTo>
                    <a:cubicBezTo>
                      <a:pt x="389" y="325"/>
                      <a:pt x="389" y="325"/>
                      <a:pt x="389" y="325"/>
                    </a:cubicBezTo>
                    <a:cubicBezTo>
                      <a:pt x="396" y="325"/>
                      <a:pt x="396" y="325"/>
                      <a:pt x="396" y="325"/>
                    </a:cubicBezTo>
                    <a:lnTo>
                      <a:pt x="403" y="325"/>
                    </a:lnTo>
                    <a:cubicBezTo>
                      <a:pt x="403" y="325"/>
                      <a:pt x="403" y="325"/>
                      <a:pt x="403" y="332"/>
                    </a:cubicBezTo>
                    <a:lnTo>
                      <a:pt x="396" y="332"/>
                    </a:lnTo>
                    <a:cubicBezTo>
                      <a:pt x="396" y="332"/>
                      <a:pt x="396" y="332"/>
                      <a:pt x="396" y="339"/>
                    </a:cubicBezTo>
                    <a:cubicBezTo>
                      <a:pt x="396" y="347"/>
                      <a:pt x="396" y="347"/>
                      <a:pt x="389" y="347"/>
                    </a:cubicBezTo>
                    <a:cubicBezTo>
                      <a:pt x="389" y="347"/>
                      <a:pt x="389" y="347"/>
                      <a:pt x="389" y="354"/>
                    </a:cubicBezTo>
                    <a:lnTo>
                      <a:pt x="382" y="354"/>
                    </a:lnTo>
                    <a:cubicBezTo>
                      <a:pt x="382" y="361"/>
                      <a:pt x="375" y="361"/>
                      <a:pt x="375" y="361"/>
                    </a:cubicBezTo>
                    <a:cubicBezTo>
                      <a:pt x="375" y="368"/>
                      <a:pt x="375" y="368"/>
                      <a:pt x="375" y="368"/>
                    </a:cubicBezTo>
                    <a:lnTo>
                      <a:pt x="368" y="368"/>
                    </a:lnTo>
                    <a:lnTo>
                      <a:pt x="368" y="375"/>
                    </a:lnTo>
                    <a:cubicBezTo>
                      <a:pt x="368" y="375"/>
                      <a:pt x="368" y="375"/>
                      <a:pt x="368" y="382"/>
                    </a:cubicBezTo>
                    <a:cubicBezTo>
                      <a:pt x="375" y="389"/>
                      <a:pt x="375" y="389"/>
                      <a:pt x="375" y="389"/>
                    </a:cubicBezTo>
                    <a:cubicBezTo>
                      <a:pt x="375" y="396"/>
                      <a:pt x="375" y="396"/>
                      <a:pt x="375" y="396"/>
                    </a:cubicBezTo>
                    <a:lnTo>
                      <a:pt x="375" y="403"/>
                    </a:lnTo>
                    <a:cubicBezTo>
                      <a:pt x="375" y="403"/>
                      <a:pt x="375" y="403"/>
                      <a:pt x="368" y="403"/>
                    </a:cubicBezTo>
                    <a:cubicBezTo>
                      <a:pt x="361" y="410"/>
                      <a:pt x="361" y="410"/>
                      <a:pt x="361" y="410"/>
                    </a:cubicBezTo>
                    <a:lnTo>
                      <a:pt x="361" y="417"/>
                    </a:lnTo>
                    <a:lnTo>
                      <a:pt x="361" y="424"/>
                    </a:lnTo>
                    <a:cubicBezTo>
                      <a:pt x="361" y="424"/>
                      <a:pt x="353" y="424"/>
                      <a:pt x="353" y="431"/>
                    </a:cubicBezTo>
                    <a:lnTo>
                      <a:pt x="353" y="438"/>
                    </a:lnTo>
                    <a:lnTo>
                      <a:pt x="346" y="438"/>
                    </a:lnTo>
                    <a:cubicBezTo>
                      <a:pt x="346" y="445"/>
                      <a:pt x="339" y="445"/>
                      <a:pt x="339" y="452"/>
                    </a:cubicBezTo>
                    <a:cubicBezTo>
                      <a:pt x="332" y="452"/>
                      <a:pt x="332" y="452"/>
                      <a:pt x="332" y="452"/>
                    </a:cubicBezTo>
                    <a:cubicBezTo>
                      <a:pt x="325" y="452"/>
                      <a:pt x="325" y="452"/>
                      <a:pt x="325" y="452"/>
                    </a:cubicBezTo>
                    <a:lnTo>
                      <a:pt x="318" y="452"/>
                    </a:lnTo>
                    <a:cubicBezTo>
                      <a:pt x="318" y="460"/>
                      <a:pt x="318" y="452"/>
                      <a:pt x="318" y="452"/>
                    </a:cubicBezTo>
                    <a:cubicBezTo>
                      <a:pt x="318" y="460"/>
                      <a:pt x="318" y="460"/>
                      <a:pt x="318" y="460"/>
                    </a:cubicBezTo>
                    <a:cubicBezTo>
                      <a:pt x="311" y="460"/>
                      <a:pt x="311" y="452"/>
                      <a:pt x="311" y="452"/>
                    </a:cubicBezTo>
                    <a:cubicBezTo>
                      <a:pt x="311" y="445"/>
                      <a:pt x="311" y="445"/>
                      <a:pt x="311" y="445"/>
                    </a:cubicBezTo>
                    <a:cubicBezTo>
                      <a:pt x="311" y="445"/>
                      <a:pt x="311" y="438"/>
                      <a:pt x="304" y="438"/>
                    </a:cubicBezTo>
                    <a:cubicBezTo>
                      <a:pt x="304" y="431"/>
                      <a:pt x="304" y="431"/>
                      <a:pt x="304" y="431"/>
                    </a:cubicBezTo>
                    <a:cubicBezTo>
                      <a:pt x="304" y="431"/>
                      <a:pt x="304" y="431"/>
                      <a:pt x="304" y="424"/>
                    </a:cubicBezTo>
                    <a:cubicBezTo>
                      <a:pt x="304" y="417"/>
                      <a:pt x="297" y="417"/>
                      <a:pt x="297" y="417"/>
                    </a:cubicBezTo>
                    <a:lnTo>
                      <a:pt x="297" y="410"/>
                    </a:lnTo>
                    <a:cubicBezTo>
                      <a:pt x="297" y="403"/>
                      <a:pt x="297" y="403"/>
                      <a:pt x="297" y="403"/>
                    </a:cubicBezTo>
                    <a:lnTo>
                      <a:pt x="297" y="396"/>
                    </a:lnTo>
                    <a:cubicBezTo>
                      <a:pt x="297" y="389"/>
                      <a:pt x="297" y="389"/>
                      <a:pt x="297" y="389"/>
                    </a:cubicBezTo>
                    <a:cubicBezTo>
                      <a:pt x="297" y="382"/>
                      <a:pt x="297" y="382"/>
                      <a:pt x="297" y="382"/>
                    </a:cubicBezTo>
                    <a:cubicBezTo>
                      <a:pt x="297" y="382"/>
                      <a:pt x="297" y="382"/>
                      <a:pt x="297" y="375"/>
                    </a:cubicBezTo>
                    <a:lnTo>
                      <a:pt x="297" y="368"/>
                    </a:lnTo>
                    <a:cubicBezTo>
                      <a:pt x="290" y="368"/>
                      <a:pt x="290" y="368"/>
                      <a:pt x="290" y="368"/>
                    </a:cubicBezTo>
                    <a:cubicBezTo>
                      <a:pt x="290" y="361"/>
                      <a:pt x="290" y="361"/>
                      <a:pt x="290" y="361"/>
                    </a:cubicBezTo>
                    <a:cubicBezTo>
                      <a:pt x="283" y="361"/>
                      <a:pt x="283" y="361"/>
                      <a:pt x="283" y="361"/>
                    </a:cubicBezTo>
                    <a:cubicBezTo>
                      <a:pt x="290" y="361"/>
                      <a:pt x="290" y="361"/>
                      <a:pt x="290" y="354"/>
                    </a:cubicBezTo>
                    <a:lnTo>
                      <a:pt x="290" y="347"/>
                    </a:lnTo>
                    <a:cubicBezTo>
                      <a:pt x="283" y="347"/>
                      <a:pt x="290" y="347"/>
                      <a:pt x="283" y="347"/>
                    </a:cubicBezTo>
                    <a:cubicBezTo>
                      <a:pt x="283" y="347"/>
                      <a:pt x="276" y="347"/>
                      <a:pt x="276" y="339"/>
                    </a:cubicBezTo>
                    <a:cubicBezTo>
                      <a:pt x="276" y="339"/>
                      <a:pt x="276" y="339"/>
                      <a:pt x="269" y="339"/>
                    </a:cubicBezTo>
                    <a:cubicBezTo>
                      <a:pt x="262" y="339"/>
                      <a:pt x="262" y="339"/>
                      <a:pt x="262" y="339"/>
                    </a:cubicBezTo>
                    <a:lnTo>
                      <a:pt x="255" y="347"/>
                    </a:lnTo>
                    <a:lnTo>
                      <a:pt x="255" y="339"/>
                    </a:lnTo>
                    <a:cubicBezTo>
                      <a:pt x="255" y="339"/>
                      <a:pt x="255" y="339"/>
                      <a:pt x="255" y="347"/>
                    </a:cubicBezTo>
                    <a:cubicBezTo>
                      <a:pt x="255" y="347"/>
                      <a:pt x="255" y="339"/>
                      <a:pt x="248" y="339"/>
                    </a:cubicBezTo>
                    <a:cubicBezTo>
                      <a:pt x="248" y="347"/>
                      <a:pt x="248" y="347"/>
                      <a:pt x="248" y="347"/>
                    </a:cubicBezTo>
                    <a:cubicBezTo>
                      <a:pt x="240" y="347"/>
                      <a:pt x="240" y="347"/>
                      <a:pt x="240" y="347"/>
                    </a:cubicBezTo>
                    <a:cubicBezTo>
                      <a:pt x="233" y="339"/>
                      <a:pt x="233" y="339"/>
                      <a:pt x="233" y="339"/>
                    </a:cubicBezTo>
                    <a:cubicBezTo>
                      <a:pt x="226" y="339"/>
                      <a:pt x="226" y="339"/>
                      <a:pt x="226" y="339"/>
                    </a:cubicBezTo>
                    <a:cubicBezTo>
                      <a:pt x="226" y="332"/>
                      <a:pt x="226" y="332"/>
                      <a:pt x="226" y="332"/>
                    </a:cubicBezTo>
                    <a:cubicBezTo>
                      <a:pt x="226" y="332"/>
                      <a:pt x="219" y="332"/>
                      <a:pt x="219" y="325"/>
                    </a:cubicBezTo>
                    <a:cubicBezTo>
                      <a:pt x="219" y="325"/>
                      <a:pt x="219" y="325"/>
                      <a:pt x="212" y="325"/>
                    </a:cubicBezTo>
                    <a:cubicBezTo>
                      <a:pt x="212" y="318"/>
                      <a:pt x="212" y="318"/>
                      <a:pt x="212" y="318"/>
                    </a:cubicBezTo>
                    <a:cubicBezTo>
                      <a:pt x="219" y="318"/>
                      <a:pt x="219" y="318"/>
                      <a:pt x="219" y="318"/>
                    </a:cubicBezTo>
                    <a:cubicBezTo>
                      <a:pt x="212" y="318"/>
                      <a:pt x="212" y="318"/>
                      <a:pt x="212" y="318"/>
                    </a:cubicBezTo>
                    <a:lnTo>
                      <a:pt x="219" y="311"/>
                    </a:lnTo>
                    <a:lnTo>
                      <a:pt x="219" y="304"/>
                    </a:lnTo>
                    <a:cubicBezTo>
                      <a:pt x="219" y="304"/>
                      <a:pt x="219" y="297"/>
                      <a:pt x="212" y="297"/>
                    </a:cubicBezTo>
                    <a:cubicBezTo>
                      <a:pt x="219" y="297"/>
                      <a:pt x="219" y="297"/>
                      <a:pt x="219" y="297"/>
                    </a:cubicBezTo>
                    <a:cubicBezTo>
                      <a:pt x="219" y="290"/>
                      <a:pt x="219" y="290"/>
                      <a:pt x="219" y="290"/>
                    </a:cubicBezTo>
                    <a:cubicBezTo>
                      <a:pt x="219" y="283"/>
                      <a:pt x="219" y="283"/>
                      <a:pt x="219" y="283"/>
                    </a:cubicBezTo>
                    <a:lnTo>
                      <a:pt x="226" y="283"/>
                    </a:lnTo>
                    <a:lnTo>
                      <a:pt x="226" y="276"/>
                    </a:lnTo>
                    <a:cubicBezTo>
                      <a:pt x="233" y="276"/>
                      <a:pt x="233" y="276"/>
                      <a:pt x="233" y="276"/>
                    </a:cubicBezTo>
                    <a:cubicBezTo>
                      <a:pt x="233" y="269"/>
                      <a:pt x="233" y="269"/>
                      <a:pt x="233" y="269"/>
                    </a:cubicBezTo>
                    <a:close/>
                    <a:moveTo>
                      <a:pt x="219" y="149"/>
                    </a:moveTo>
                    <a:lnTo>
                      <a:pt x="219" y="149"/>
                    </a:lnTo>
                    <a:cubicBezTo>
                      <a:pt x="219" y="149"/>
                      <a:pt x="219" y="149"/>
                      <a:pt x="219" y="156"/>
                    </a:cubicBezTo>
                    <a:cubicBezTo>
                      <a:pt x="212" y="156"/>
                      <a:pt x="212" y="156"/>
                      <a:pt x="212" y="156"/>
                    </a:cubicBezTo>
                    <a:lnTo>
                      <a:pt x="205" y="156"/>
                    </a:lnTo>
                    <a:lnTo>
                      <a:pt x="198" y="156"/>
                    </a:lnTo>
                    <a:cubicBezTo>
                      <a:pt x="198" y="149"/>
                      <a:pt x="205" y="149"/>
                      <a:pt x="205" y="149"/>
                    </a:cubicBezTo>
                    <a:cubicBezTo>
                      <a:pt x="198" y="149"/>
                      <a:pt x="198" y="149"/>
                      <a:pt x="198" y="149"/>
                    </a:cubicBezTo>
                    <a:cubicBezTo>
                      <a:pt x="198" y="149"/>
                      <a:pt x="198" y="149"/>
                      <a:pt x="205" y="149"/>
                    </a:cubicBezTo>
                    <a:cubicBezTo>
                      <a:pt x="198" y="149"/>
                      <a:pt x="198" y="149"/>
                      <a:pt x="198" y="141"/>
                    </a:cubicBezTo>
                    <a:cubicBezTo>
                      <a:pt x="198" y="141"/>
                      <a:pt x="198" y="149"/>
                      <a:pt x="198" y="141"/>
                    </a:cubicBezTo>
                    <a:lnTo>
                      <a:pt x="205" y="141"/>
                    </a:lnTo>
                    <a:cubicBezTo>
                      <a:pt x="205" y="149"/>
                      <a:pt x="205" y="149"/>
                      <a:pt x="205" y="149"/>
                    </a:cubicBezTo>
                    <a:cubicBezTo>
                      <a:pt x="205" y="141"/>
                      <a:pt x="205" y="141"/>
                      <a:pt x="205" y="141"/>
                    </a:cubicBezTo>
                    <a:lnTo>
                      <a:pt x="212" y="141"/>
                    </a:lnTo>
                    <a:cubicBezTo>
                      <a:pt x="212" y="141"/>
                      <a:pt x="212" y="141"/>
                      <a:pt x="219" y="141"/>
                    </a:cubicBezTo>
                    <a:lnTo>
                      <a:pt x="226" y="141"/>
                    </a:lnTo>
                    <a:cubicBezTo>
                      <a:pt x="226" y="149"/>
                      <a:pt x="226" y="149"/>
                      <a:pt x="226" y="149"/>
                    </a:cubicBezTo>
                    <a:cubicBezTo>
                      <a:pt x="226" y="149"/>
                      <a:pt x="226" y="149"/>
                      <a:pt x="219" y="149"/>
                    </a:cubicBezTo>
                    <a:close/>
                    <a:moveTo>
                      <a:pt x="283" y="347"/>
                    </a:moveTo>
                    <a:lnTo>
                      <a:pt x="283" y="347"/>
                    </a:lnTo>
                    <a:close/>
                    <a:moveTo>
                      <a:pt x="382" y="417"/>
                    </a:moveTo>
                    <a:lnTo>
                      <a:pt x="382" y="417"/>
                    </a:lnTo>
                    <a:lnTo>
                      <a:pt x="382" y="410"/>
                    </a:lnTo>
                    <a:cubicBezTo>
                      <a:pt x="382" y="410"/>
                      <a:pt x="382" y="410"/>
                      <a:pt x="382" y="403"/>
                    </a:cubicBezTo>
                    <a:cubicBezTo>
                      <a:pt x="389" y="403"/>
                      <a:pt x="389" y="403"/>
                      <a:pt x="389" y="403"/>
                    </a:cubicBezTo>
                    <a:cubicBezTo>
                      <a:pt x="389" y="396"/>
                      <a:pt x="389" y="396"/>
                      <a:pt x="389" y="396"/>
                    </a:cubicBezTo>
                    <a:cubicBezTo>
                      <a:pt x="389" y="396"/>
                      <a:pt x="389" y="396"/>
                      <a:pt x="396" y="396"/>
                    </a:cubicBezTo>
                    <a:cubicBezTo>
                      <a:pt x="396" y="396"/>
                      <a:pt x="396" y="396"/>
                      <a:pt x="396" y="389"/>
                    </a:cubicBezTo>
                    <a:cubicBezTo>
                      <a:pt x="396" y="389"/>
                      <a:pt x="396" y="389"/>
                      <a:pt x="396" y="396"/>
                    </a:cubicBezTo>
                    <a:cubicBezTo>
                      <a:pt x="403" y="396"/>
                      <a:pt x="396" y="396"/>
                      <a:pt x="403" y="396"/>
                    </a:cubicBezTo>
                    <a:cubicBezTo>
                      <a:pt x="403" y="396"/>
                      <a:pt x="403" y="396"/>
                      <a:pt x="403" y="403"/>
                    </a:cubicBezTo>
                    <a:cubicBezTo>
                      <a:pt x="396" y="403"/>
                      <a:pt x="396" y="403"/>
                      <a:pt x="396" y="403"/>
                    </a:cubicBezTo>
                    <a:lnTo>
                      <a:pt x="396" y="410"/>
                    </a:lnTo>
                    <a:cubicBezTo>
                      <a:pt x="396" y="410"/>
                      <a:pt x="396" y="417"/>
                      <a:pt x="396" y="424"/>
                    </a:cubicBezTo>
                    <a:cubicBezTo>
                      <a:pt x="396" y="424"/>
                      <a:pt x="389" y="424"/>
                      <a:pt x="389" y="431"/>
                    </a:cubicBezTo>
                    <a:cubicBezTo>
                      <a:pt x="382" y="431"/>
                      <a:pt x="382" y="431"/>
                      <a:pt x="382" y="424"/>
                    </a:cubicBezTo>
                    <a:cubicBezTo>
                      <a:pt x="382" y="424"/>
                      <a:pt x="382" y="424"/>
                      <a:pt x="382" y="417"/>
                    </a:cubicBezTo>
                    <a:close/>
                    <a:moveTo>
                      <a:pt x="353" y="254"/>
                    </a:moveTo>
                    <a:lnTo>
                      <a:pt x="353" y="254"/>
                    </a:lnTo>
                    <a:close/>
                    <a:moveTo>
                      <a:pt x="332" y="254"/>
                    </a:moveTo>
                    <a:lnTo>
                      <a:pt x="332" y="254"/>
                    </a:lnTo>
                    <a:cubicBezTo>
                      <a:pt x="325" y="254"/>
                      <a:pt x="325" y="254"/>
                      <a:pt x="325" y="254"/>
                    </a:cubicBezTo>
                    <a:cubicBezTo>
                      <a:pt x="332" y="254"/>
                      <a:pt x="332" y="254"/>
                      <a:pt x="332" y="254"/>
                    </a:cubicBezTo>
                    <a:close/>
                    <a:moveTo>
                      <a:pt x="304" y="247"/>
                    </a:moveTo>
                    <a:lnTo>
                      <a:pt x="304" y="247"/>
                    </a:lnTo>
                    <a:lnTo>
                      <a:pt x="304" y="254"/>
                    </a:lnTo>
                    <a:cubicBezTo>
                      <a:pt x="304" y="247"/>
                      <a:pt x="297" y="247"/>
                      <a:pt x="297" y="247"/>
                    </a:cubicBezTo>
                    <a:lnTo>
                      <a:pt x="304" y="247"/>
                    </a:lnTo>
                    <a:close/>
                    <a:moveTo>
                      <a:pt x="290" y="240"/>
                    </a:moveTo>
                    <a:lnTo>
                      <a:pt x="290" y="240"/>
                    </a:lnTo>
                    <a:cubicBezTo>
                      <a:pt x="283" y="240"/>
                      <a:pt x="283" y="247"/>
                      <a:pt x="283" y="247"/>
                    </a:cubicBezTo>
                    <a:cubicBezTo>
                      <a:pt x="283" y="240"/>
                      <a:pt x="283" y="240"/>
                      <a:pt x="283" y="240"/>
                    </a:cubicBezTo>
                    <a:cubicBezTo>
                      <a:pt x="283" y="240"/>
                      <a:pt x="283" y="240"/>
                      <a:pt x="290" y="240"/>
                    </a:cubicBezTo>
                    <a:close/>
                    <a:moveTo>
                      <a:pt x="290" y="233"/>
                    </a:moveTo>
                    <a:lnTo>
                      <a:pt x="290" y="233"/>
                    </a:lnTo>
                    <a:cubicBezTo>
                      <a:pt x="283" y="233"/>
                      <a:pt x="283" y="233"/>
                      <a:pt x="283" y="233"/>
                    </a:cubicBezTo>
                    <a:lnTo>
                      <a:pt x="290" y="233"/>
                    </a:lnTo>
                    <a:close/>
                    <a:moveTo>
                      <a:pt x="205" y="106"/>
                    </a:moveTo>
                    <a:lnTo>
                      <a:pt x="205" y="106"/>
                    </a:lnTo>
                    <a:lnTo>
                      <a:pt x="198" y="106"/>
                    </a:lnTo>
                    <a:cubicBezTo>
                      <a:pt x="198" y="106"/>
                      <a:pt x="198" y="106"/>
                      <a:pt x="198" y="99"/>
                    </a:cubicBezTo>
                    <a:cubicBezTo>
                      <a:pt x="198" y="99"/>
                      <a:pt x="198" y="99"/>
                      <a:pt x="205" y="99"/>
                    </a:cubicBezTo>
                    <a:cubicBezTo>
                      <a:pt x="205" y="99"/>
                      <a:pt x="198" y="99"/>
                      <a:pt x="198" y="106"/>
                    </a:cubicBezTo>
                    <a:cubicBezTo>
                      <a:pt x="205" y="106"/>
                      <a:pt x="205" y="106"/>
                      <a:pt x="205" y="106"/>
                    </a:cubicBezTo>
                    <a:close/>
                    <a:moveTo>
                      <a:pt x="198" y="99"/>
                    </a:moveTo>
                    <a:lnTo>
                      <a:pt x="198" y="99"/>
                    </a:lnTo>
                    <a:close/>
                    <a:moveTo>
                      <a:pt x="191" y="99"/>
                    </a:moveTo>
                    <a:lnTo>
                      <a:pt x="191" y="99"/>
                    </a:lnTo>
                    <a:lnTo>
                      <a:pt x="198" y="99"/>
                    </a:lnTo>
                    <a:lnTo>
                      <a:pt x="191" y="99"/>
                    </a:lnTo>
                    <a:close/>
                    <a:moveTo>
                      <a:pt x="198" y="92"/>
                    </a:moveTo>
                    <a:lnTo>
                      <a:pt x="198" y="92"/>
                    </a:lnTo>
                    <a:lnTo>
                      <a:pt x="198" y="85"/>
                    </a:lnTo>
                    <a:lnTo>
                      <a:pt x="198" y="92"/>
                    </a:lnTo>
                    <a:close/>
                    <a:moveTo>
                      <a:pt x="198" y="92"/>
                    </a:moveTo>
                    <a:lnTo>
                      <a:pt x="198" y="92"/>
                    </a:lnTo>
                    <a:close/>
                    <a:moveTo>
                      <a:pt x="198" y="92"/>
                    </a:moveTo>
                    <a:lnTo>
                      <a:pt x="198" y="92"/>
                    </a:lnTo>
                    <a:close/>
                    <a:moveTo>
                      <a:pt x="198" y="92"/>
                    </a:moveTo>
                    <a:lnTo>
                      <a:pt x="198" y="92"/>
                    </a:lnTo>
                    <a:close/>
                    <a:moveTo>
                      <a:pt x="198" y="113"/>
                    </a:moveTo>
                    <a:lnTo>
                      <a:pt x="198" y="113"/>
                    </a:lnTo>
                    <a:close/>
                    <a:moveTo>
                      <a:pt x="155" y="177"/>
                    </a:moveTo>
                    <a:lnTo>
                      <a:pt x="155" y="177"/>
                    </a:lnTo>
                    <a:close/>
                    <a:moveTo>
                      <a:pt x="134" y="240"/>
                    </a:moveTo>
                    <a:lnTo>
                      <a:pt x="134" y="240"/>
                    </a:lnTo>
                    <a:cubicBezTo>
                      <a:pt x="134" y="233"/>
                      <a:pt x="134" y="233"/>
                      <a:pt x="134" y="233"/>
                    </a:cubicBezTo>
                    <a:lnTo>
                      <a:pt x="134" y="240"/>
                    </a:lnTo>
                    <a:lnTo>
                      <a:pt x="134" y="233"/>
                    </a:lnTo>
                    <a:cubicBezTo>
                      <a:pt x="127" y="233"/>
                      <a:pt x="127" y="233"/>
                      <a:pt x="127" y="233"/>
                    </a:cubicBezTo>
                    <a:lnTo>
                      <a:pt x="120" y="233"/>
                    </a:lnTo>
                    <a:lnTo>
                      <a:pt x="127" y="233"/>
                    </a:lnTo>
                    <a:cubicBezTo>
                      <a:pt x="127" y="226"/>
                      <a:pt x="127" y="226"/>
                      <a:pt x="127" y="226"/>
                    </a:cubicBezTo>
                    <a:cubicBezTo>
                      <a:pt x="127" y="226"/>
                      <a:pt x="127" y="226"/>
                      <a:pt x="127" y="219"/>
                    </a:cubicBezTo>
                    <a:lnTo>
                      <a:pt x="134" y="219"/>
                    </a:lnTo>
                    <a:cubicBezTo>
                      <a:pt x="134" y="226"/>
                      <a:pt x="127" y="226"/>
                      <a:pt x="127" y="226"/>
                    </a:cubicBezTo>
                    <a:cubicBezTo>
                      <a:pt x="127" y="226"/>
                      <a:pt x="127" y="226"/>
                      <a:pt x="134" y="226"/>
                    </a:cubicBezTo>
                    <a:cubicBezTo>
                      <a:pt x="134" y="226"/>
                      <a:pt x="134" y="233"/>
                      <a:pt x="134" y="226"/>
                    </a:cubicBezTo>
                    <a:cubicBezTo>
                      <a:pt x="134" y="226"/>
                      <a:pt x="134" y="226"/>
                      <a:pt x="141" y="226"/>
                    </a:cubicBezTo>
                    <a:cubicBezTo>
                      <a:pt x="134" y="233"/>
                      <a:pt x="134" y="233"/>
                      <a:pt x="134" y="233"/>
                    </a:cubicBezTo>
                    <a:lnTo>
                      <a:pt x="141" y="233"/>
                    </a:lnTo>
                    <a:cubicBezTo>
                      <a:pt x="141" y="233"/>
                      <a:pt x="141" y="233"/>
                      <a:pt x="134" y="233"/>
                    </a:cubicBezTo>
                    <a:cubicBezTo>
                      <a:pt x="141" y="233"/>
                      <a:pt x="141" y="233"/>
                      <a:pt x="141" y="233"/>
                    </a:cubicBezTo>
                    <a:lnTo>
                      <a:pt x="141" y="240"/>
                    </a:lnTo>
                    <a:cubicBezTo>
                      <a:pt x="141" y="240"/>
                      <a:pt x="141" y="240"/>
                      <a:pt x="134" y="240"/>
                    </a:cubicBezTo>
                    <a:close/>
                    <a:moveTo>
                      <a:pt x="134" y="396"/>
                    </a:moveTo>
                    <a:lnTo>
                      <a:pt x="134" y="396"/>
                    </a:lnTo>
                    <a:lnTo>
                      <a:pt x="134" y="389"/>
                    </a:lnTo>
                    <a:lnTo>
                      <a:pt x="134" y="396"/>
                    </a:lnTo>
                    <a:close/>
                    <a:moveTo>
                      <a:pt x="134" y="127"/>
                    </a:moveTo>
                    <a:lnTo>
                      <a:pt x="134" y="127"/>
                    </a:lnTo>
                    <a:cubicBezTo>
                      <a:pt x="134" y="134"/>
                      <a:pt x="134" y="134"/>
                      <a:pt x="134" y="134"/>
                    </a:cubicBezTo>
                    <a:cubicBezTo>
                      <a:pt x="134" y="134"/>
                      <a:pt x="134" y="134"/>
                      <a:pt x="134" y="127"/>
                    </a:cubicBezTo>
                    <a:close/>
                    <a:moveTo>
                      <a:pt x="113" y="240"/>
                    </a:moveTo>
                    <a:lnTo>
                      <a:pt x="113" y="240"/>
                    </a:lnTo>
                    <a:lnTo>
                      <a:pt x="120" y="240"/>
                    </a:lnTo>
                    <a:cubicBezTo>
                      <a:pt x="120" y="240"/>
                      <a:pt x="120" y="240"/>
                      <a:pt x="113" y="240"/>
                    </a:cubicBezTo>
                    <a:close/>
                    <a:moveTo>
                      <a:pt x="99" y="325"/>
                    </a:moveTo>
                    <a:lnTo>
                      <a:pt x="99" y="325"/>
                    </a:lnTo>
                    <a:lnTo>
                      <a:pt x="106" y="325"/>
                    </a:lnTo>
                    <a:cubicBezTo>
                      <a:pt x="106" y="325"/>
                      <a:pt x="106" y="325"/>
                      <a:pt x="99" y="325"/>
                    </a:cubicBezTo>
                    <a:close/>
                    <a:moveTo>
                      <a:pt x="99" y="361"/>
                    </a:moveTo>
                    <a:lnTo>
                      <a:pt x="99" y="361"/>
                    </a:lnTo>
                    <a:lnTo>
                      <a:pt x="106" y="361"/>
                    </a:lnTo>
                    <a:cubicBezTo>
                      <a:pt x="99" y="361"/>
                      <a:pt x="106" y="361"/>
                      <a:pt x="99" y="361"/>
                    </a:cubicBezTo>
                    <a:close/>
                    <a:moveTo>
                      <a:pt x="92" y="325"/>
                    </a:moveTo>
                    <a:lnTo>
                      <a:pt x="92" y="325"/>
                    </a:lnTo>
                    <a:cubicBezTo>
                      <a:pt x="92" y="325"/>
                      <a:pt x="92" y="325"/>
                      <a:pt x="85" y="325"/>
                    </a:cubicBezTo>
                    <a:cubicBezTo>
                      <a:pt x="85" y="325"/>
                      <a:pt x="85" y="325"/>
                      <a:pt x="78" y="325"/>
                    </a:cubicBezTo>
                    <a:cubicBezTo>
                      <a:pt x="85" y="325"/>
                      <a:pt x="85" y="325"/>
                      <a:pt x="85" y="325"/>
                    </a:cubicBezTo>
                    <a:lnTo>
                      <a:pt x="92" y="325"/>
                    </a:lnTo>
                    <a:lnTo>
                      <a:pt x="99" y="325"/>
                    </a:lnTo>
                    <a:cubicBezTo>
                      <a:pt x="92" y="325"/>
                      <a:pt x="92" y="325"/>
                      <a:pt x="92" y="325"/>
                    </a:cubicBezTo>
                    <a:close/>
                    <a:moveTo>
                      <a:pt x="78" y="276"/>
                    </a:moveTo>
                    <a:lnTo>
                      <a:pt x="78" y="276"/>
                    </a:lnTo>
                    <a:close/>
                    <a:moveTo>
                      <a:pt x="78" y="276"/>
                    </a:moveTo>
                    <a:lnTo>
                      <a:pt x="78" y="276"/>
                    </a:lnTo>
                    <a:close/>
                    <a:moveTo>
                      <a:pt x="78" y="276"/>
                    </a:moveTo>
                    <a:lnTo>
                      <a:pt x="78" y="276"/>
                    </a:lnTo>
                    <a:close/>
                    <a:moveTo>
                      <a:pt x="71" y="325"/>
                    </a:moveTo>
                    <a:lnTo>
                      <a:pt x="71" y="325"/>
                    </a:lnTo>
                    <a:cubicBezTo>
                      <a:pt x="71" y="325"/>
                      <a:pt x="71" y="325"/>
                      <a:pt x="78" y="325"/>
                    </a:cubicBezTo>
                    <a:cubicBezTo>
                      <a:pt x="71" y="325"/>
                      <a:pt x="71" y="325"/>
                      <a:pt x="71" y="325"/>
                    </a:cubicBezTo>
                    <a:close/>
                    <a:moveTo>
                      <a:pt x="481" y="332"/>
                    </a:moveTo>
                    <a:lnTo>
                      <a:pt x="481" y="332"/>
                    </a:lnTo>
                    <a:lnTo>
                      <a:pt x="488" y="332"/>
                    </a:lnTo>
                    <a:lnTo>
                      <a:pt x="488" y="339"/>
                    </a:lnTo>
                    <a:cubicBezTo>
                      <a:pt x="488" y="339"/>
                      <a:pt x="488" y="339"/>
                      <a:pt x="481" y="339"/>
                    </a:cubicBezTo>
                    <a:lnTo>
                      <a:pt x="481" y="332"/>
                    </a:lnTo>
                    <a:close/>
                    <a:moveTo>
                      <a:pt x="290" y="177"/>
                    </a:moveTo>
                    <a:lnTo>
                      <a:pt x="290" y="177"/>
                    </a:lnTo>
                    <a:cubicBezTo>
                      <a:pt x="290" y="177"/>
                      <a:pt x="290" y="177"/>
                      <a:pt x="290" y="184"/>
                    </a:cubicBezTo>
                    <a:cubicBezTo>
                      <a:pt x="290" y="184"/>
                      <a:pt x="290" y="184"/>
                      <a:pt x="283" y="184"/>
                    </a:cubicBezTo>
                    <a:cubicBezTo>
                      <a:pt x="283" y="184"/>
                      <a:pt x="283" y="184"/>
                      <a:pt x="283" y="177"/>
                    </a:cubicBezTo>
                    <a:lnTo>
                      <a:pt x="290" y="177"/>
                    </a:lnTo>
                    <a:close/>
                    <a:moveTo>
                      <a:pt x="297" y="184"/>
                    </a:moveTo>
                    <a:lnTo>
                      <a:pt x="297" y="184"/>
                    </a:lnTo>
                    <a:cubicBezTo>
                      <a:pt x="297" y="191"/>
                      <a:pt x="297" y="184"/>
                      <a:pt x="297" y="191"/>
                    </a:cubicBezTo>
                    <a:lnTo>
                      <a:pt x="290" y="191"/>
                    </a:lnTo>
                    <a:cubicBezTo>
                      <a:pt x="290" y="184"/>
                      <a:pt x="290" y="184"/>
                      <a:pt x="297" y="184"/>
                    </a:cubicBezTo>
                    <a:close/>
                    <a:moveTo>
                      <a:pt x="92" y="254"/>
                    </a:moveTo>
                    <a:lnTo>
                      <a:pt x="92" y="254"/>
                    </a:lnTo>
                    <a:close/>
                    <a:moveTo>
                      <a:pt x="92" y="254"/>
                    </a:moveTo>
                    <a:lnTo>
                      <a:pt x="92" y="254"/>
                    </a:lnTo>
                    <a:close/>
                    <a:moveTo>
                      <a:pt x="78" y="269"/>
                    </a:moveTo>
                    <a:lnTo>
                      <a:pt x="78" y="269"/>
                    </a:lnTo>
                    <a:close/>
                    <a:moveTo>
                      <a:pt x="78" y="276"/>
                    </a:moveTo>
                    <a:lnTo>
                      <a:pt x="78" y="276"/>
                    </a:lnTo>
                    <a:cubicBezTo>
                      <a:pt x="78" y="269"/>
                      <a:pt x="78" y="269"/>
                      <a:pt x="78" y="269"/>
                    </a:cubicBezTo>
                    <a:cubicBezTo>
                      <a:pt x="78" y="269"/>
                      <a:pt x="78" y="269"/>
                      <a:pt x="78" y="276"/>
                    </a:cubicBezTo>
                    <a:close/>
                    <a:moveTo>
                      <a:pt x="78" y="269"/>
                    </a:moveTo>
                    <a:lnTo>
                      <a:pt x="78" y="269"/>
                    </a:lnTo>
                    <a:close/>
                    <a:moveTo>
                      <a:pt x="78" y="269"/>
                    </a:moveTo>
                    <a:lnTo>
                      <a:pt x="78" y="269"/>
                    </a:lnTo>
                    <a:close/>
                  </a:path>
                </a:pathLst>
              </a:custGeom>
              <a:grpFill/>
              <a:ln>
                <a:noFill/>
              </a:ln>
              <a:extLst/>
            </p:spPr>
            <p:txBody>
              <a:bodyPr wrap="none" lIns="45708" tIns="22854" rIns="45708" bIns="22854" anchor="ctr"/>
              <a:lstStyle/>
              <a:p>
                <a:endParaRPr lang="en-US" sz="3199">
                  <a:latin typeface="Roboto Light"/>
                </a:endParaRPr>
              </a:p>
            </p:txBody>
          </p:sp>
          <p:sp>
            <p:nvSpPr>
              <p:cNvPr id="173" name="Freeform 122"/>
              <p:cNvSpPr>
                <a:spLocks noChangeArrowheads="1"/>
              </p:cNvSpPr>
              <p:nvPr/>
            </p:nvSpPr>
            <p:spPr bwMode="auto">
              <a:xfrm>
                <a:off x="4569619" y="1220787"/>
                <a:ext cx="219075" cy="219075"/>
              </a:xfrm>
              <a:custGeom>
                <a:avLst/>
                <a:gdLst>
                  <a:gd name="T0" fmla="*/ 39339251 w 609"/>
                  <a:gd name="T1" fmla="*/ 78678142 h 609"/>
                  <a:gd name="T2" fmla="*/ 39339251 w 609"/>
                  <a:gd name="T3" fmla="*/ 78678142 h 609"/>
                  <a:gd name="T4" fmla="*/ 0 w 609"/>
                  <a:gd name="T5" fmla="*/ 39339251 h 609"/>
                  <a:gd name="T6" fmla="*/ 39339251 w 609"/>
                  <a:gd name="T7" fmla="*/ 0 h 609"/>
                  <a:gd name="T8" fmla="*/ 78678142 w 609"/>
                  <a:gd name="T9" fmla="*/ 39339251 h 609"/>
                  <a:gd name="T10" fmla="*/ 39339251 w 609"/>
                  <a:gd name="T11" fmla="*/ 78678142 h 609"/>
                  <a:gd name="T12" fmla="*/ 39339251 w 609"/>
                  <a:gd name="T13" fmla="*/ 7376244 h 609"/>
                  <a:gd name="T14" fmla="*/ 39339251 w 609"/>
                  <a:gd name="T15" fmla="*/ 7376244 h 609"/>
                  <a:gd name="T16" fmla="*/ 7246742 w 609"/>
                  <a:gd name="T17" fmla="*/ 39339251 h 609"/>
                  <a:gd name="T18" fmla="*/ 39339251 w 609"/>
                  <a:gd name="T19" fmla="*/ 71302258 h 609"/>
                  <a:gd name="T20" fmla="*/ 71302258 w 609"/>
                  <a:gd name="T21" fmla="*/ 39339251 h 609"/>
                  <a:gd name="T22" fmla="*/ 39339251 w 609"/>
                  <a:gd name="T23" fmla="*/ 7376244 h 609"/>
                  <a:gd name="T24" fmla="*/ 31057209 w 609"/>
                  <a:gd name="T25" fmla="*/ 46715136 h 609"/>
                  <a:gd name="T26" fmla="*/ 31057209 w 609"/>
                  <a:gd name="T27" fmla="*/ 46715136 h 609"/>
                  <a:gd name="T28" fmla="*/ 20057773 w 609"/>
                  <a:gd name="T29" fmla="*/ 20187276 h 609"/>
                  <a:gd name="T30" fmla="*/ 47491791 w 609"/>
                  <a:gd name="T31" fmla="*/ 31057209 h 609"/>
                  <a:gd name="T32" fmla="*/ 58491226 w 609"/>
                  <a:gd name="T33" fmla="*/ 58491226 h 609"/>
                  <a:gd name="T34" fmla="*/ 58491226 w 609"/>
                  <a:gd name="T35" fmla="*/ 58491226 h 609"/>
                  <a:gd name="T36" fmla="*/ 31057209 w 609"/>
                  <a:gd name="T37" fmla="*/ 46715136 h 609"/>
                  <a:gd name="T38" fmla="*/ 39339251 w 609"/>
                  <a:gd name="T39" fmla="*/ 35715700 h 609"/>
                  <a:gd name="T40" fmla="*/ 39339251 w 609"/>
                  <a:gd name="T41" fmla="*/ 35715700 h 609"/>
                  <a:gd name="T42" fmla="*/ 35715700 w 609"/>
                  <a:gd name="T43" fmla="*/ 39339251 h 609"/>
                  <a:gd name="T44" fmla="*/ 39339251 w 609"/>
                  <a:gd name="T45" fmla="*/ 42962442 h 609"/>
                  <a:gd name="T46" fmla="*/ 42962442 w 609"/>
                  <a:gd name="T47" fmla="*/ 39339251 h 609"/>
                  <a:gd name="T48" fmla="*/ 39339251 w 609"/>
                  <a:gd name="T49" fmla="*/ 35715700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9" h="609">
                    <a:moveTo>
                      <a:pt x="304" y="608"/>
                    </a:moveTo>
                    <a:lnTo>
                      <a:pt x="304" y="608"/>
                    </a:lnTo>
                    <a:cubicBezTo>
                      <a:pt x="134" y="608"/>
                      <a:pt x="0" y="474"/>
                      <a:pt x="0" y="304"/>
                    </a:cubicBezTo>
                    <a:cubicBezTo>
                      <a:pt x="0" y="134"/>
                      <a:pt x="134" y="0"/>
                      <a:pt x="304" y="0"/>
                    </a:cubicBezTo>
                    <a:cubicBezTo>
                      <a:pt x="473" y="0"/>
                      <a:pt x="608" y="134"/>
                      <a:pt x="608" y="304"/>
                    </a:cubicBezTo>
                    <a:cubicBezTo>
                      <a:pt x="608" y="474"/>
                      <a:pt x="473" y="608"/>
                      <a:pt x="304" y="608"/>
                    </a:cubicBezTo>
                    <a:close/>
                    <a:moveTo>
                      <a:pt x="304" y="57"/>
                    </a:moveTo>
                    <a:lnTo>
                      <a:pt x="304" y="57"/>
                    </a:lnTo>
                    <a:cubicBezTo>
                      <a:pt x="169" y="57"/>
                      <a:pt x="56" y="170"/>
                      <a:pt x="56" y="304"/>
                    </a:cubicBezTo>
                    <a:cubicBezTo>
                      <a:pt x="56" y="438"/>
                      <a:pt x="169" y="551"/>
                      <a:pt x="304" y="551"/>
                    </a:cubicBezTo>
                    <a:cubicBezTo>
                      <a:pt x="438" y="551"/>
                      <a:pt x="551" y="438"/>
                      <a:pt x="551" y="304"/>
                    </a:cubicBezTo>
                    <a:cubicBezTo>
                      <a:pt x="551" y="170"/>
                      <a:pt x="438" y="57"/>
                      <a:pt x="304" y="57"/>
                    </a:cubicBezTo>
                    <a:close/>
                    <a:moveTo>
                      <a:pt x="240" y="361"/>
                    </a:moveTo>
                    <a:lnTo>
                      <a:pt x="240" y="361"/>
                    </a:lnTo>
                    <a:cubicBezTo>
                      <a:pt x="155" y="156"/>
                      <a:pt x="155" y="156"/>
                      <a:pt x="155" y="156"/>
                    </a:cubicBezTo>
                    <a:cubicBezTo>
                      <a:pt x="367" y="240"/>
                      <a:pt x="367" y="240"/>
                      <a:pt x="367" y="240"/>
                    </a:cubicBezTo>
                    <a:cubicBezTo>
                      <a:pt x="452" y="452"/>
                      <a:pt x="452" y="452"/>
                      <a:pt x="452" y="452"/>
                    </a:cubicBezTo>
                    <a:lnTo>
                      <a:pt x="240" y="361"/>
                    </a:lnTo>
                    <a:close/>
                    <a:moveTo>
                      <a:pt x="304" y="276"/>
                    </a:moveTo>
                    <a:lnTo>
                      <a:pt x="304" y="276"/>
                    </a:lnTo>
                    <a:cubicBezTo>
                      <a:pt x="290" y="276"/>
                      <a:pt x="276" y="290"/>
                      <a:pt x="276" y="304"/>
                    </a:cubicBezTo>
                    <a:cubicBezTo>
                      <a:pt x="276" y="318"/>
                      <a:pt x="290" y="332"/>
                      <a:pt x="304" y="332"/>
                    </a:cubicBezTo>
                    <a:cubicBezTo>
                      <a:pt x="318" y="332"/>
                      <a:pt x="332" y="318"/>
                      <a:pt x="332" y="304"/>
                    </a:cubicBezTo>
                    <a:cubicBezTo>
                      <a:pt x="332" y="290"/>
                      <a:pt x="318" y="276"/>
                      <a:pt x="304" y="276"/>
                    </a:cubicBezTo>
                    <a:close/>
                  </a:path>
                </a:pathLst>
              </a:custGeom>
              <a:grpFill/>
              <a:ln>
                <a:noFill/>
              </a:ln>
              <a:extLst/>
            </p:spPr>
            <p:txBody>
              <a:bodyPr wrap="none" lIns="45708" tIns="22854" rIns="45708" bIns="22854" anchor="ctr"/>
              <a:lstStyle/>
              <a:p>
                <a:endParaRPr lang="en-US" sz="3199">
                  <a:latin typeface="Roboto Light"/>
                </a:endParaRPr>
              </a:p>
            </p:txBody>
          </p:sp>
          <p:sp>
            <p:nvSpPr>
              <p:cNvPr id="174" name="Freeform 123"/>
              <p:cNvSpPr>
                <a:spLocks noChangeArrowheads="1"/>
              </p:cNvSpPr>
              <p:nvPr/>
            </p:nvSpPr>
            <p:spPr bwMode="auto">
              <a:xfrm>
                <a:off x="4191794" y="1220787"/>
                <a:ext cx="217488" cy="219075"/>
              </a:xfrm>
              <a:custGeom>
                <a:avLst/>
                <a:gdLst>
                  <a:gd name="T0" fmla="*/ 74657633 w 602"/>
                  <a:gd name="T1" fmla="*/ 42962442 h 609"/>
                  <a:gd name="T2" fmla="*/ 74657633 w 602"/>
                  <a:gd name="T3" fmla="*/ 42962442 h 609"/>
                  <a:gd name="T4" fmla="*/ 71002968 w 602"/>
                  <a:gd name="T5" fmla="*/ 42962442 h 609"/>
                  <a:gd name="T6" fmla="*/ 43332858 w 602"/>
                  <a:gd name="T7" fmla="*/ 70396460 h 609"/>
                  <a:gd name="T8" fmla="*/ 43332858 w 602"/>
                  <a:gd name="T9" fmla="*/ 75054951 h 609"/>
                  <a:gd name="T10" fmla="*/ 39678193 w 602"/>
                  <a:gd name="T11" fmla="*/ 78678142 h 609"/>
                  <a:gd name="T12" fmla="*/ 36023527 w 602"/>
                  <a:gd name="T13" fmla="*/ 75054951 h 609"/>
                  <a:gd name="T14" fmla="*/ 36023527 w 602"/>
                  <a:gd name="T15" fmla="*/ 70396460 h 609"/>
                  <a:gd name="T16" fmla="*/ 7308970 w 602"/>
                  <a:gd name="T17" fmla="*/ 42962442 h 609"/>
                  <a:gd name="T18" fmla="*/ 3654665 w 602"/>
                  <a:gd name="T19" fmla="*/ 42962442 h 609"/>
                  <a:gd name="T20" fmla="*/ 0 w 602"/>
                  <a:gd name="T21" fmla="*/ 39339251 h 609"/>
                  <a:gd name="T22" fmla="*/ 3654665 w 602"/>
                  <a:gd name="T23" fmla="*/ 35715700 h 609"/>
                  <a:gd name="T24" fmla="*/ 7308970 w 602"/>
                  <a:gd name="T25" fmla="*/ 35715700 h 609"/>
                  <a:gd name="T26" fmla="*/ 36023527 w 602"/>
                  <a:gd name="T27" fmla="*/ 8282042 h 609"/>
                  <a:gd name="T28" fmla="*/ 36023527 w 602"/>
                  <a:gd name="T29" fmla="*/ 3623191 h 609"/>
                  <a:gd name="T30" fmla="*/ 39678193 w 602"/>
                  <a:gd name="T31" fmla="*/ 0 h 609"/>
                  <a:gd name="T32" fmla="*/ 43332858 w 602"/>
                  <a:gd name="T33" fmla="*/ 3623191 h 609"/>
                  <a:gd name="T34" fmla="*/ 43332858 w 602"/>
                  <a:gd name="T35" fmla="*/ 8282042 h 609"/>
                  <a:gd name="T36" fmla="*/ 71002968 w 602"/>
                  <a:gd name="T37" fmla="*/ 35715700 h 609"/>
                  <a:gd name="T38" fmla="*/ 74657633 w 602"/>
                  <a:gd name="T39" fmla="*/ 35715700 h 609"/>
                  <a:gd name="T40" fmla="*/ 78442719 w 602"/>
                  <a:gd name="T41" fmla="*/ 39339251 h 609"/>
                  <a:gd name="T42" fmla="*/ 74657633 w 602"/>
                  <a:gd name="T43" fmla="*/ 42962442 h 609"/>
                  <a:gd name="T44" fmla="*/ 56254247 w 602"/>
                  <a:gd name="T45" fmla="*/ 35715700 h 609"/>
                  <a:gd name="T46" fmla="*/ 56254247 w 602"/>
                  <a:gd name="T47" fmla="*/ 35715700 h 609"/>
                  <a:gd name="T48" fmla="*/ 63563216 w 602"/>
                  <a:gd name="T49" fmla="*/ 35715700 h 609"/>
                  <a:gd name="T50" fmla="*/ 43332858 w 602"/>
                  <a:gd name="T51" fmla="*/ 15528425 h 609"/>
                  <a:gd name="T52" fmla="*/ 43332858 w 602"/>
                  <a:gd name="T53" fmla="*/ 21998871 h 609"/>
                  <a:gd name="T54" fmla="*/ 39678193 w 602"/>
                  <a:gd name="T55" fmla="*/ 25622062 h 609"/>
                  <a:gd name="T56" fmla="*/ 36023527 w 602"/>
                  <a:gd name="T57" fmla="*/ 21998871 h 609"/>
                  <a:gd name="T58" fmla="*/ 36023527 w 602"/>
                  <a:gd name="T59" fmla="*/ 15528425 h 609"/>
                  <a:gd name="T60" fmla="*/ 14748721 w 602"/>
                  <a:gd name="T61" fmla="*/ 35715700 h 609"/>
                  <a:gd name="T62" fmla="*/ 22058052 w 602"/>
                  <a:gd name="T63" fmla="*/ 35715700 h 609"/>
                  <a:gd name="T64" fmla="*/ 25843138 w 602"/>
                  <a:gd name="T65" fmla="*/ 39339251 h 609"/>
                  <a:gd name="T66" fmla="*/ 22058052 w 602"/>
                  <a:gd name="T67" fmla="*/ 42962442 h 609"/>
                  <a:gd name="T68" fmla="*/ 14748721 w 602"/>
                  <a:gd name="T69" fmla="*/ 42962442 h 609"/>
                  <a:gd name="T70" fmla="*/ 36023527 w 602"/>
                  <a:gd name="T71" fmla="*/ 63149718 h 609"/>
                  <a:gd name="T72" fmla="*/ 36023527 w 602"/>
                  <a:gd name="T73" fmla="*/ 56679271 h 609"/>
                  <a:gd name="T74" fmla="*/ 39678193 w 602"/>
                  <a:gd name="T75" fmla="*/ 53056080 h 609"/>
                  <a:gd name="T76" fmla="*/ 43332858 w 602"/>
                  <a:gd name="T77" fmla="*/ 56679271 h 609"/>
                  <a:gd name="T78" fmla="*/ 43332858 w 602"/>
                  <a:gd name="T79" fmla="*/ 63149718 h 609"/>
                  <a:gd name="T80" fmla="*/ 63563216 w 602"/>
                  <a:gd name="T81" fmla="*/ 42962442 h 609"/>
                  <a:gd name="T82" fmla="*/ 56254247 w 602"/>
                  <a:gd name="T83" fmla="*/ 42962442 h 609"/>
                  <a:gd name="T84" fmla="*/ 52599581 w 602"/>
                  <a:gd name="T85" fmla="*/ 39339251 h 609"/>
                  <a:gd name="T86" fmla="*/ 56254247 w 602"/>
                  <a:gd name="T87" fmla="*/ 35715700 h 609"/>
                  <a:gd name="T88" fmla="*/ 39678193 w 602"/>
                  <a:gd name="T89" fmla="*/ 42962442 h 609"/>
                  <a:gd name="T90" fmla="*/ 39678193 w 602"/>
                  <a:gd name="T91" fmla="*/ 42962442 h 609"/>
                  <a:gd name="T92" fmla="*/ 36023527 w 602"/>
                  <a:gd name="T93" fmla="*/ 39339251 h 609"/>
                  <a:gd name="T94" fmla="*/ 39678193 w 602"/>
                  <a:gd name="T95" fmla="*/ 35715700 h 609"/>
                  <a:gd name="T96" fmla="*/ 43332858 w 602"/>
                  <a:gd name="T97" fmla="*/ 39339251 h 609"/>
                  <a:gd name="T98" fmla="*/ 39678193 w 602"/>
                  <a:gd name="T99" fmla="*/ 42962442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02" h="609">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grpFill/>
              <a:ln>
                <a:noFill/>
              </a:ln>
              <a:extLst/>
            </p:spPr>
            <p:txBody>
              <a:bodyPr wrap="none" lIns="45708" tIns="22854" rIns="45708" bIns="22854" anchor="ctr"/>
              <a:lstStyle/>
              <a:p>
                <a:endParaRPr lang="en-US" sz="3199">
                  <a:latin typeface="Roboto Light"/>
                </a:endParaRPr>
              </a:p>
            </p:txBody>
          </p:sp>
          <p:sp>
            <p:nvSpPr>
              <p:cNvPr id="175" name="Freeform 124"/>
              <p:cNvSpPr>
                <a:spLocks noChangeArrowheads="1"/>
              </p:cNvSpPr>
              <p:nvPr/>
            </p:nvSpPr>
            <p:spPr bwMode="auto">
              <a:xfrm>
                <a:off x="3837782"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10117575 w 454"/>
                  <a:gd name="T17" fmla="*/ 29245613 h 609"/>
                  <a:gd name="T18" fmla="*/ 29445126 w 454"/>
                  <a:gd name="T19" fmla="*/ 49432889 h 609"/>
                  <a:gd name="T20" fmla="*/ 49550979 w 454"/>
                  <a:gd name="T21" fmla="*/ 29245613 h 609"/>
                  <a:gd name="T22" fmla="*/ 29445126 w 454"/>
                  <a:gd name="T23" fmla="*/ 10093638 h 609"/>
                  <a:gd name="T24" fmla="*/ 39433044 w 454"/>
                  <a:gd name="T25" fmla="*/ 32868804 h 609"/>
                  <a:gd name="T26" fmla="*/ 39433044 w 454"/>
                  <a:gd name="T27" fmla="*/ 32868804 h 609"/>
                  <a:gd name="T28" fmla="*/ 20235510 w 454"/>
                  <a:gd name="T29" fmla="*/ 32868804 h 609"/>
                  <a:gd name="T30" fmla="*/ 16603311 w 454"/>
                  <a:gd name="T31" fmla="*/ 29245613 h 609"/>
                  <a:gd name="T32" fmla="*/ 20235510 w 454"/>
                  <a:gd name="T33" fmla="*/ 25622062 h 609"/>
                  <a:gd name="T34" fmla="*/ 39433044 w 454"/>
                  <a:gd name="T35" fmla="*/ 25622062 h 609"/>
                  <a:gd name="T36" fmla="*/ 43194900 w 454"/>
                  <a:gd name="T37" fmla="*/ 29245613 h 609"/>
                  <a:gd name="T38" fmla="*/ 39433044 w 454"/>
                  <a:gd name="T39" fmla="*/ 32868804 h 6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54" h="609">
                    <a:moveTo>
                      <a:pt x="227" y="608"/>
                    </a:moveTo>
                    <a:lnTo>
                      <a:pt x="227" y="608"/>
                    </a:lnTo>
                    <a:cubicBezTo>
                      <a:pt x="227" y="608"/>
                      <a:pt x="0" y="354"/>
                      <a:pt x="0" y="226"/>
                    </a:cubicBezTo>
                    <a:cubicBezTo>
                      <a:pt x="0" y="106"/>
                      <a:pt x="106" y="0"/>
                      <a:pt x="227" y="0"/>
                    </a:cubicBezTo>
                    <a:cubicBezTo>
                      <a:pt x="354" y="0"/>
                      <a:pt x="453" y="106"/>
                      <a:pt x="453" y="226"/>
                    </a:cubicBezTo>
                    <a:cubicBezTo>
                      <a:pt x="453" y="354"/>
                      <a:pt x="227" y="608"/>
                      <a:pt x="227" y="608"/>
                    </a:cubicBezTo>
                    <a:close/>
                    <a:moveTo>
                      <a:pt x="227" y="78"/>
                    </a:moveTo>
                    <a:lnTo>
                      <a:pt x="227" y="78"/>
                    </a:lnTo>
                    <a:cubicBezTo>
                      <a:pt x="149" y="78"/>
                      <a:pt x="78" y="149"/>
                      <a:pt x="78" y="226"/>
                    </a:cubicBezTo>
                    <a:cubicBezTo>
                      <a:pt x="78" y="311"/>
                      <a:pt x="149" y="382"/>
                      <a:pt x="227" y="382"/>
                    </a:cubicBezTo>
                    <a:cubicBezTo>
                      <a:pt x="311" y="382"/>
                      <a:pt x="382" y="311"/>
                      <a:pt x="382" y="226"/>
                    </a:cubicBezTo>
                    <a:cubicBezTo>
                      <a:pt x="382" y="149"/>
                      <a:pt x="311" y="78"/>
                      <a:pt x="227" y="78"/>
                    </a:cubicBezTo>
                    <a:close/>
                    <a:moveTo>
                      <a:pt x="304" y="254"/>
                    </a:moveTo>
                    <a:lnTo>
                      <a:pt x="304" y="254"/>
                    </a:lnTo>
                    <a:cubicBezTo>
                      <a:pt x="156" y="254"/>
                      <a:pt x="156" y="254"/>
                      <a:pt x="156" y="254"/>
                    </a:cubicBezTo>
                    <a:cubicBezTo>
                      <a:pt x="135" y="254"/>
                      <a:pt x="128" y="247"/>
                      <a:pt x="128" y="226"/>
                    </a:cubicBezTo>
                    <a:cubicBezTo>
                      <a:pt x="128" y="212"/>
                      <a:pt x="135" y="198"/>
                      <a:pt x="156" y="198"/>
                    </a:cubicBezTo>
                    <a:cubicBezTo>
                      <a:pt x="304" y="198"/>
                      <a:pt x="304" y="198"/>
                      <a:pt x="304" y="198"/>
                    </a:cubicBezTo>
                    <a:cubicBezTo>
                      <a:pt x="319" y="198"/>
                      <a:pt x="333" y="212"/>
                      <a:pt x="333" y="226"/>
                    </a:cubicBezTo>
                    <a:cubicBezTo>
                      <a:pt x="333" y="247"/>
                      <a:pt x="319"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6" name="Freeform 125"/>
              <p:cNvSpPr>
                <a:spLocks noChangeArrowheads="1"/>
              </p:cNvSpPr>
              <p:nvPr/>
            </p:nvSpPr>
            <p:spPr bwMode="auto">
              <a:xfrm>
                <a:off x="3458370" y="1220787"/>
                <a:ext cx="163513" cy="219075"/>
              </a:xfrm>
              <a:custGeom>
                <a:avLst/>
                <a:gdLst>
                  <a:gd name="T0" fmla="*/ 29445666 w 454"/>
                  <a:gd name="T1" fmla="*/ 78678142 h 609"/>
                  <a:gd name="T2" fmla="*/ 29445666 w 454"/>
                  <a:gd name="T3" fmla="*/ 78678142 h 609"/>
                  <a:gd name="T4" fmla="*/ 0 w 454"/>
                  <a:gd name="T5" fmla="*/ 29245613 h 609"/>
                  <a:gd name="T6" fmla="*/ 29445666 w 454"/>
                  <a:gd name="T7" fmla="*/ 0 h 609"/>
                  <a:gd name="T8" fmla="*/ 58761314 w 454"/>
                  <a:gd name="T9" fmla="*/ 29245613 h 609"/>
                  <a:gd name="T10" fmla="*/ 29445666 w 454"/>
                  <a:gd name="T11" fmla="*/ 78678142 h 609"/>
                  <a:gd name="T12" fmla="*/ 29445666 w 454"/>
                  <a:gd name="T13" fmla="*/ 10093638 h 609"/>
                  <a:gd name="T14" fmla="*/ 29445666 w 454"/>
                  <a:gd name="T15" fmla="*/ 10093638 h 609"/>
                  <a:gd name="T16" fmla="*/ 10117997 w 454"/>
                  <a:gd name="T17" fmla="*/ 29245613 h 609"/>
                  <a:gd name="T18" fmla="*/ 29445666 w 454"/>
                  <a:gd name="T19" fmla="*/ 49432889 h 609"/>
                  <a:gd name="T20" fmla="*/ 48643317 w 454"/>
                  <a:gd name="T21" fmla="*/ 29245613 h 609"/>
                  <a:gd name="T22" fmla="*/ 29445666 w 454"/>
                  <a:gd name="T23" fmla="*/ 10093638 h 609"/>
                  <a:gd name="T24" fmla="*/ 39433645 w 454"/>
                  <a:gd name="T25" fmla="*/ 32868804 h 609"/>
                  <a:gd name="T26" fmla="*/ 39433645 w 454"/>
                  <a:gd name="T27" fmla="*/ 32868804 h 609"/>
                  <a:gd name="T28" fmla="*/ 33077527 w 454"/>
                  <a:gd name="T29" fmla="*/ 32868804 h 609"/>
                  <a:gd name="T30" fmla="*/ 33077527 w 454"/>
                  <a:gd name="T31" fmla="*/ 39339251 h 609"/>
                  <a:gd name="T32" fmla="*/ 29445666 w 454"/>
                  <a:gd name="T33" fmla="*/ 42962442 h 609"/>
                  <a:gd name="T34" fmla="*/ 25683786 w 454"/>
                  <a:gd name="T35" fmla="*/ 39339251 h 609"/>
                  <a:gd name="T36" fmla="*/ 25683786 w 454"/>
                  <a:gd name="T37" fmla="*/ 32868804 h 609"/>
                  <a:gd name="T38" fmla="*/ 19327669 w 454"/>
                  <a:gd name="T39" fmla="*/ 32868804 h 609"/>
                  <a:gd name="T40" fmla="*/ 15565789 w 454"/>
                  <a:gd name="T41" fmla="*/ 29245613 h 609"/>
                  <a:gd name="T42" fmla="*/ 19327669 w 454"/>
                  <a:gd name="T43" fmla="*/ 25622062 h 609"/>
                  <a:gd name="T44" fmla="*/ 25683786 w 454"/>
                  <a:gd name="T45" fmla="*/ 25622062 h 609"/>
                  <a:gd name="T46" fmla="*/ 25683786 w 454"/>
                  <a:gd name="T47" fmla="*/ 20187276 h 609"/>
                  <a:gd name="T48" fmla="*/ 29445666 w 454"/>
                  <a:gd name="T49" fmla="*/ 16434582 h 609"/>
                  <a:gd name="T50" fmla="*/ 33077527 w 454"/>
                  <a:gd name="T51" fmla="*/ 20187276 h 609"/>
                  <a:gd name="T52" fmla="*/ 33077527 w 454"/>
                  <a:gd name="T53" fmla="*/ 25622062 h 609"/>
                  <a:gd name="T54" fmla="*/ 39433645 w 454"/>
                  <a:gd name="T55" fmla="*/ 25622062 h 609"/>
                  <a:gd name="T56" fmla="*/ 43195525 w 454"/>
                  <a:gd name="T57" fmla="*/ 29245613 h 609"/>
                  <a:gd name="T58" fmla="*/ 39433645 w 454"/>
                  <a:gd name="T59" fmla="*/ 32868804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7" name="Freeform 126"/>
              <p:cNvSpPr>
                <a:spLocks noChangeArrowheads="1"/>
              </p:cNvSpPr>
              <p:nvPr/>
            </p:nvSpPr>
            <p:spPr bwMode="auto">
              <a:xfrm>
                <a:off x="3078957"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9209615 w 454"/>
                  <a:gd name="T17" fmla="*/ 29245613 h 609"/>
                  <a:gd name="T18" fmla="*/ 29445126 w 454"/>
                  <a:gd name="T19" fmla="*/ 49432889 h 609"/>
                  <a:gd name="T20" fmla="*/ 48642659 w 454"/>
                  <a:gd name="T21" fmla="*/ 29245613 h 609"/>
                  <a:gd name="T22" fmla="*/ 29445126 w 454"/>
                  <a:gd name="T23" fmla="*/ 10093638 h 609"/>
                  <a:gd name="T24" fmla="*/ 29445126 w 454"/>
                  <a:gd name="T25" fmla="*/ 39339251 h 609"/>
                  <a:gd name="T26" fmla="*/ 29445126 w 454"/>
                  <a:gd name="T27" fmla="*/ 39339251 h 609"/>
                  <a:gd name="T28" fmla="*/ 19327551 w 454"/>
                  <a:gd name="T29" fmla="*/ 29245613 h 609"/>
                  <a:gd name="T30" fmla="*/ 29445126 w 454"/>
                  <a:gd name="T31" fmla="*/ 20187276 h 609"/>
                  <a:gd name="T32" fmla="*/ 38525084 w 454"/>
                  <a:gd name="T33" fmla="*/ 29245613 h 609"/>
                  <a:gd name="T34" fmla="*/ 29445126 w 454"/>
                  <a:gd name="T35" fmla="*/ 39339251 h 6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609">
                    <a:moveTo>
                      <a:pt x="227" y="608"/>
                    </a:moveTo>
                    <a:lnTo>
                      <a:pt x="227" y="608"/>
                    </a:lnTo>
                    <a:cubicBezTo>
                      <a:pt x="227" y="608"/>
                      <a:pt x="0" y="354"/>
                      <a:pt x="0" y="226"/>
                    </a:cubicBezTo>
                    <a:cubicBezTo>
                      <a:pt x="0" y="106"/>
                      <a:pt x="99" y="0"/>
                      <a:pt x="227" y="0"/>
                    </a:cubicBezTo>
                    <a:cubicBezTo>
                      <a:pt x="347" y="0"/>
                      <a:pt x="453" y="106"/>
                      <a:pt x="453" y="226"/>
                    </a:cubicBezTo>
                    <a:cubicBezTo>
                      <a:pt x="453" y="354"/>
                      <a:pt x="227" y="608"/>
                      <a:pt x="227" y="608"/>
                    </a:cubicBezTo>
                    <a:close/>
                    <a:moveTo>
                      <a:pt x="227" y="78"/>
                    </a:moveTo>
                    <a:lnTo>
                      <a:pt x="227" y="78"/>
                    </a:lnTo>
                    <a:cubicBezTo>
                      <a:pt x="142" y="78"/>
                      <a:pt x="71" y="149"/>
                      <a:pt x="71" y="226"/>
                    </a:cubicBezTo>
                    <a:cubicBezTo>
                      <a:pt x="71" y="311"/>
                      <a:pt x="142" y="382"/>
                      <a:pt x="227" y="382"/>
                    </a:cubicBezTo>
                    <a:cubicBezTo>
                      <a:pt x="304" y="382"/>
                      <a:pt x="375" y="311"/>
                      <a:pt x="375" y="226"/>
                    </a:cubicBezTo>
                    <a:cubicBezTo>
                      <a:pt x="375" y="149"/>
                      <a:pt x="304" y="78"/>
                      <a:pt x="227" y="78"/>
                    </a:cubicBezTo>
                    <a:close/>
                    <a:moveTo>
                      <a:pt x="227" y="304"/>
                    </a:moveTo>
                    <a:lnTo>
                      <a:pt x="227" y="304"/>
                    </a:lnTo>
                    <a:cubicBezTo>
                      <a:pt x="184" y="304"/>
                      <a:pt x="149" y="269"/>
                      <a:pt x="149" y="226"/>
                    </a:cubicBezTo>
                    <a:cubicBezTo>
                      <a:pt x="149" y="184"/>
                      <a:pt x="184" y="156"/>
                      <a:pt x="227" y="156"/>
                    </a:cubicBezTo>
                    <a:cubicBezTo>
                      <a:pt x="269" y="156"/>
                      <a:pt x="297" y="184"/>
                      <a:pt x="297" y="226"/>
                    </a:cubicBezTo>
                    <a:cubicBezTo>
                      <a:pt x="297" y="269"/>
                      <a:pt x="269" y="304"/>
                      <a:pt x="227"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78" name="Freeform 127"/>
              <p:cNvSpPr>
                <a:spLocks noChangeArrowheads="1"/>
              </p:cNvSpPr>
              <p:nvPr/>
            </p:nvSpPr>
            <p:spPr bwMode="auto">
              <a:xfrm>
                <a:off x="2697958" y="1220787"/>
                <a:ext cx="163512" cy="219075"/>
              </a:xfrm>
              <a:custGeom>
                <a:avLst/>
                <a:gdLst>
                  <a:gd name="T0" fmla="*/ 29445154 w 453"/>
                  <a:gd name="T1" fmla="*/ 78678142 h 609"/>
                  <a:gd name="T2" fmla="*/ 29445154 w 453"/>
                  <a:gd name="T3" fmla="*/ 78678142 h 609"/>
                  <a:gd name="T4" fmla="*/ 0 w 453"/>
                  <a:gd name="T5" fmla="*/ 29245613 h 609"/>
                  <a:gd name="T6" fmla="*/ 29445154 w 453"/>
                  <a:gd name="T7" fmla="*/ 0 h 609"/>
                  <a:gd name="T8" fmla="*/ 58889948 w 453"/>
                  <a:gd name="T9" fmla="*/ 29245613 h 609"/>
                  <a:gd name="T10" fmla="*/ 29445154 w 453"/>
                  <a:gd name="T11" fmla="*/ 78678142 h 609"/>
                  <a:gd name="T12" fmla="*/ 29445154 w 453"/>
                  <a:gd name="T13" fmla="*/ 10093638 h 609"/>
                  <a:gd name="T14" fmla="*/ 29445154 w 453"/>
                  <a:gd name="T15" fmla="*/ 10093638 h 609"/>
                  <a:gd name="T16" fmla="*/ 10162289 w 453"/>
                  <a:gd name="T17" fmla="*/ 29245613 h 609"/>
                  <a:gd name="T18" fmla="*/ 29445154 w 453"/>
                  <a:gd name="T19" fmla="*/ 49432889 h 609"/>
                  <a:gd name="T20" fmla="*/ 49769732 w 453"/>
                  <a:gd name="T21" fmla="*/ 29245613 h 609"/>
                  <a:gd name="T22" fmla="*/ 29445154 w 453"/>
                  <a:gd name="T23" fmla="*/ 10093638 h 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3" h="609">
                    <a:moveTo>
                      <a:pt x="226" y="608"/>
                    </a:moveTo>
                    <a:lnTo>
                      <a:pt x="226" y="608"/>
                    </a:lnTo>
                    <a:cubicBezTo>
                      <a:pt x="226" y="608"/>
                      <a:pt x="0" y="354"/>
                      <a:pt x="0" y="226"/>
                    </a:cubicBezTo>
                    <a:cubicBezTo>
                      <a:pt x="0" y="106"/>
                      <a:pt x="106" y="0"/>
                      <a:pt x="226" y="0"/>
                    </a:cubicBezTo>
                    <a:cubicBezTo>
                      <a:pt x="354" y="0"/>
                      <a:pt x="452" y="106"/>
                      <a:pt x="452" y="226"/>
                    </a:cubicBezTo>
                    <a:cubicBezTo>
                      <a:pt x="452" y="354"/>
                      <a:pt x="226" y="608"/>
                      <a:pt x="226" y="608"/>
                    </a:cubicBezTo>
                    <a:close/>
                    <a:moveTo>
                      <a:pt x="226" y="78"/>
                    </a:moveTo>
                    <a:lnTo>
                      <a:pt x="226" y="78"/>
                    </a:lnTo>
                    <a:cubicBezTo>
                      <a:pt x="149" y="78"/>
                      <a:pt x="78" y="149"/>
                      <a:pt x="78" y="226"/>
                    </a:cubicBezTo>
                    <a:cubicBezTo>
                      <a:pt x="78" y="311"/>
                      <a:pt x="149" y="382"/>
                      <a:pt x="226" y="382"/>
                    </a:cubicBezTo>
                    <a:cubicBezTo>
                      <a:pt x="311" y="382"/>
                      <a:pt x="382" y="311"/>
                      <a:pt x="382" y="226"/>
                    </a:cubicBezTo>
                    <a:cubicBezTo>
                      <a:pt x="382" y="149"/>
                      <a:pt x="311" y="78"/>
                      <a:pt x="226" y="78"/>
                    </a:cubicBezTo>
                    <a:close/>
                  </a:path>
                </a:pathLst>
              </a:custGeom>
              <a:grpFill/>
              <a:ln>
                <a:noFill/>
              </a:ln>
              <a:extLst/>
            </p:spPr>
            <p:txBody>
              <a:bodyPr wrap="none" lIns="45708" tIns="22854" rIns="45708" bIns="22854" anchor="ctr"/>
              <a:lstStyle/>
              <a:p>
                <a:endParaRPr lang="en-US" sz="3199">
                  <a:latin typeface="Roboto Light"/>
                </a:endParaRPr>
              </a:p>
            </p:txBody>
          </p:sp>
          <p:sp>
            <p:nvSpPr>
              <p:cNvPr id="179" name="Freeform 128"/>
              <p:cNvSpPr>
                <a:spLocks noChangeArrowheads="1"/>
              </p:cNvSpPr>
              <p:nvPr/>
            </p:nvSpPr>
            <p:spPr bwMode="auto">
              <a:xfrm>
                <a:off x="2291558" y="1250949"/>
                <a:ext cx="219075" cy="188913"/>
              </a:xfrm>
              <a:custGeom>
                <a:avLst/>
                <a:gdLst>
                  <a:gd name="T0" fmla="*/ 60431965 w 609"/>
                  <a:gd name="T1" fmla="*/ 54199644 h 524"/>
                  <a:gd name="T2" fmla="*/ 60431965 w 609"/>
                  <a:gd name="T3" fmla="*/ 46791299 h 524"/>
                  <a:gd name="T4" fmla="*/ 67678707 w 609"/>
                  <a:gd name="T5" fmla="*/ 27554619 h 524"/>
                  <a:gd name="T6" fmla="*/ 66772909 w 609"/>
                  <a:gd name="T7" fmla="*/ 26645025 h 524"/>
                  <a:gd name="T8" fmla="*/ 65867111 w 609"/>
                  <a:gd name="T9" fmla="*/ 26645025 h 524"/>
                  <a:gd name="T10" fmla="*/ 64961313 w 609"/>
                  <a:gd name="T11" fmla="*/ 25735070 h 524"/>
                  <a:gd name="T12" fmla="*/ 64055516 w 609"/>
                  <a:gd name="T13" fmla="*/ 25735070 h 524"/>
                  <a:gd name="T14" fmla="*/ 63149718 w 609"/>
                  <a:gd name="T15" fmla="*/ 24825476 h 524"/>
                  <a:gd name="T16" fmla="*/ 61338122 w 609"/>
                  <a:gd name="T17" fmla="*/ 24825476 h 524"/>
                  <a:gd name="T18" fmla="*/ 60431965 w 609"/>
                  <a:gd name="T19" fmla="*/ 24825476 h 524"/>
                  <a:gd name="T20" fmla="*/ 59526167 w 609"/>
                  <a:gd name="T21" fmla="*/ 23005566 h 524"/>
                  <a:gd name="T22" fmla="*/ 58620369 w 609"/>
                  <a:gd name="T23" fmla="*/ 21055868 h 524"/>
                  <a:gd name="T24" fmla="*/ 57714571 w 609"/>
                  <a:gd name="T25" fmla="*/ 19236319 h 524"/>
                  <a:gd name="T26" fmla="*/ 56808774 w 609"/>
                  <a:gd name="T27" fmla="*/ 17416769 h 524"/>
                  <a:gd name="T28" fmla="*/ 21998871 w 609"/>
                  <a:gd name="T29" fmla="*/ 17416769 h 524"/>
                  <a:gd name="T30" fmla="*/ 21093073 w 609"/>
                  <a:gd name="T31" fmla="*/ 19236319 h 524"/>
                  <a:gd name="T32" fmla="*/ 20187276 w 609"/>
                  <a:gd name="T33" fmla="*/ 21055868 h 524"/>
                  <a:gd name="T34" fmla="*/ 19281478 w 609"/>
                  <a:gd name="T35" fmla="*/ 23005566 h 524"/>
                  <a:gd name="T36" fmla="*/ 18375680 w 609"/>
                  <a:gd name="T37" fmla="*/ 24825476 h 524"/>
                  <a:gd name="T38" fmla="*/ 17469523 w 609"/>
                  <a:gd name="T39" fmla="*/ 24825476 h 524"/>
                  <a:gd name="T40" fmla="*/ 15657927 w 609"/>
                  <a:gd name="T41" fmla="*/ 24825476 h 524"/>
                  <a:gd name="T42" fmla="*/ 14622627 w 609"/>
                  <a:gd name="T43" fmla="*/ 25735070 h 524"/>
                  <a:gd name="T44" fmla="*/ 13716829 w 609"/>
                  <a:gd name="T45" fmla="*/ 25735070 h 524"/>
                  <a:gd name="T46" fmla="*/ 12811031 w 609"/>
                  <a:gd name="T47" fmla="*/ 26645025 h 524"/>
                  <a:gd name="T48" fmla="*/ 11905233 w 609"/>
                  <a:gd name="T49" fmla="*/ 26645025 h 524"/>
                  <a:gd name="T50" fmla="*/ 10999436 w 609"/>
                  <a:gd name="T51" fmla="*/ 27554619 h 524"/>
                  <a:gd name="T52" fmla="*/ 18375680 w 609"/>
                  <a:gd name="T53" fmla="*/ 46791299 h 524"/>
                  <a:gd name="T54" fmla="*/ 18375680 w 609"/>
                  <a:gd name="T55" fmla="*/ 54199644 h 524"/>
                  <a:gd name="T56" fmla="*/ 12811031 w 609"/>
                  <a:gd name="T57" fmla="*/ 18326364 h 524"/>
                  <a:gd name="T58" fmla="*/ 65867111 w 609"/>
                  <a:gd name="T59" fmla="*/ 18326364 h 524"/>
                  <a:gd name="T60" fmla="*/ 60431965 w 609"/>
                  <a:gd name="T61" fmla="*/ 54199644 h 524"/>
                  <a:gd name="T62" fmla="*/ 25622062 w 609"/>
                  <a:gd name="T63" fmla="*/ 45881344 h 524"/>
                  <a:gd name="T64" fmla="*/ 36621498 w 609"/>
                  <a:gd name="T65" fmla="*/ 33013628 h 524"/>
                  <a:gd name="T66" fmla="*/ 42186147 w 609"/>
                  <a:gd name="T67" fmla="*/ 33013628 h 524"/>
                  <a:gd name="T68" fmla="*/ 53056080 w 609"/>
                  <a:gd name="T69" fmla="*/ 45881344 h 524"/>
                  <a:gd name="T70" fmla="*/ 53961878 w 609"/>
                  <a:gd name="T71" fmla="*/ 47700893 h 524"/>
                  <a:gd name="T72" fmla="*/ 47620933 w 609"/>
                  <a:gd name="T73" fmla="*/ 50560546 h 524"/>
                  <a:gd name="T74" fmla="*/ 43091945 w 609"/>
                  <a:gd name="T75" fmla="*/ 44971389 h 524"/>
                  <a:gd name="T76" fmla="*/ 39339251 w 609"/>
                  <a:gd name="T77" fmla="*/ 67976954 h 524"/>
                  <a:gd name="T78" fmla="*/ 35715700 w 609"/>
                  <a:gd name="T79" fmla="*/ 44971389 h 524"/>
                  <a:gd name="T80" fmla="*/ 31186711 w 609"/>
                  <a:gd name="T81" fmla="*/ 50560546 h 524"/>
                  <a:gd name="T82" fmla="*/ 24716265 w 609"/>
                  <a:gd name="T83" fmla="*/ 47700893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9" h="524">
                    <a:moveTo>
                      <a:pt x="467" y="417"/>
                    </a:moveTo>
                    <a:lnTo>
                      <a:pt x="467" y="417"/>
                    </a:lnTo>
                    <a:cubicBezTo>
                      <a:pt x="446" y="417"/>
                      <a:pt x="439" y="403"/>
                      <a:pt x="439" y="389"/>
                    </a:cubicBezTo>
                    <a:cubicBezTo>
                      <a:pt x="439" y="375"/>
                      <a:pt x="446" y="360"/>
                      <a:pt x="467" y="360"/>
                    </a:cubicBezTo>
                    <a:cubicBezTo>
                      <a:pt x="509" y="360"/>
                      <a:pt x="552" y="325"/>
                      <a:pt x="552" y="276"/>
                    </a:cubicBezTo>
                    <a:cubicBezTo>
                      <a:pt x="552"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60" y="191"/>
                    </a:lnTo>
                    <a:cubicBezTo>
                      <a:pt x="460" y="184"/>
                      <a:pt x="460" y="184"/>
                      <a:pt x="460" y="177"/>
                    </a:cubicBezTo>
                    <a:cubicBezTo>
                      <a:pt x="460" y="169"/>
                      <a:pt x="453" y="169"/>
                      <a:pt x="453" y="162"/>
                    </a:cubicBezTo>
                    <a:cubicBezTo>
                      <a:pt x="453" y="155"/>
                      <a:pt x="453" y="155"/>
                      <a:pt x="446" y="148"/>
                    </a:cubicBezTo>
                    <a:cubicBezTo>
                      <a:pt x="446" y="141"/>
                      <a:pt x="446" y="141"/>
                      <a:pt x="439" y="134"/>
                    </a:cubicBezTo>
                    <a:cubicBezTo>
                      <a:pt x="410" y="92"/>
                      <a:pt x="361" y="56"/>
                      <a:pt x="304" y="56"/>
                    </a:cubicBezTo>
                    <a:cubicBezTo>
                      <a:pt x="248"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2" y="191"/>
                    </a:lnTo>
                    <a:cubicBezTo>
                      <a:pt x="142" y="191"/>
                      <a:pt x="142" y="191"/>
                      <a:pt x="135" y="191"/>
                    </a:cubicBezTo>
                    <a:cubicBezTo>
                      <a:pt x="128" y="191"/>
                      <a:pt x="128" y="191"/>
                      <a:pt x="128" y="191"/>
                    </a:cubicBezTo>
                    <a:cubicBezTo>
                      <a:pt x="128" y="191"/>
                      <a:pt x="128" y="191"/>
                      <a:pt x="121" y="191"/>
                    </a:cubicBezTo>
                    <a:cubicBezTo>
                      <a:pt x="121"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2" y="360"/>
                    </a:cubicBezTo>
                    <a:cubicBezTo>
                      <a:pt x="163" y="360"/>
                      <a:pt x="170" y="375"/>
                      <a:pt x="170" y="389"/>
                    </a:cubicBezTo>
                    <a:cubicBezTo>
                      <a:pt x="170" y="403"/>
                      <a:pt x="163" y="417"/>
                      <a:pt x="142" y="417"/>
                    </a:cubicBezTo>
                    <a:cubicBezTo>
                      <a:pt x="64" y="417"/>
                      <a:pt x="0" y="353"/>
                      <a:pt x="0" y="276"/>
                    </a:cubicBezTo>
                    <a:cubicBezTo>
                      <a:pt x="0" y="212"/>
                      <a:pt x="43" y="155"/>
                      <a:pt x="99" y="141"/>
                    </a:cubicBezTo>
                    <a:cubicBezTo>
                      <a:pt x="135" y="56"/>
                      <a:pt x="212" y="0"/>
                      <a:pt x="304" y="0"/>
                    </a:cubicBezTo>
                    <a:cubicBezTo>
                      <a:pt x="396" y="0"/>
                      <a:pt x="474" y="56"/>
                      <a:pt x="509" y="141"/>
                    </a:cubicBezTo>
                    <a:cubicBezTo>
                      <a:pt x="566" y="155"/>
                      <a:pt x="608" y="212"/>
                      <a:pt x="608" y="276"/>
                    </a:cubicBezTo>
                    <a:cubicBezTo>
                      <a:pt x="608" y="353"/>
                      <a:pt x="545" y="417"/>
                      <a:pt x="467" y="417"/>
                    </a:cubicBezTo>
                    <a:close/>
                    <a:moveTo>
                      <a:pt x="198" y="353"/>
                    </a:moveTo>
                    <a:lnTo>
                      <a:pt x="198" y="353"/>
                    </a:lnTo>
                    <a:cubicBezTo>
                      <a:pt x="283" y="254"/>
                      <a:pt x="283" y="254"/>
                      <a:pt x="283" y="254"/>
                    </a:cubicBezTo>
                    <a:cubicBezTo>
                      <a:pt x="290" y="254"/>
                      <a:pt x="297" y="247"/>
                      <a:pt x="304" y="247"/>
                    </a:cubicBezTo>
                    <a:cubicBezTo>
                      <a:pt x="311" y="247"/>
                      <a:pt x="318" y="254"/>
                      <a:pt x="326" y="254"/>
                    </a:cubicBezTo>
                    <a:cubicBezTo>
                      <a:pt x="410" y="353"/>
                      <a:pt x="410" y="353"/>
                      <a:pt x="410" y="353"/>
                    </a:cubicBezTo>
                    <a:cubicBezTo>
                      <a:pt x="417" y="353"/>
                      <a:pt x="417" y="360"/>
                      <a:pt x="417" y="367"/>
                    </a:cubicBezTo>
                    <a:cubicBezTo>
                      <a:pt x="417" y="389"/>
                      <a:pt x="403" y="396"/>
                      <a:pt x="389" y="396"/>
                    </a:cubicBezTo>
                    <a:cubicBezTo>
                      <a:pt x="382" y="396"/>
                      <a:pt x="375" y="396"/>
                      <a:pt x="368" y="389"/>
                    </a:cubicBezTo>
                    <a:cubicBezTo>
                      <a:pt x="333" y="346"/>
                      <a:pt x="333" y="346"/>
                      <a:pt x="333" y="346"/>
                    </a:cubicBezTo>
                    <a:cubicBezTo>
                      <a:pt x="333" y="495"/>
                      <a:pt x="333" y="495"/>
                      <a:pt x="333" y="495"/>
                    </a:cubicBezTo>
                    <a:cubicBezTo>
                      <a:pt x="333" y="509"/>
                      <a:pt x="318" y="523"/>
                      <a:pt x="304" y="523"/>
                    </a:cubicBezTo>
                    <a:cubicBezTo>
                      <a:pt x="290" y="523"/>
                      <a:pt x="276" y="509"/>
                      <a:pt x="276" y="495"/>
                    </a:cubicBezTo>
                    <a:cubicBezTo>
                      <a:pt x="276" y="346"/>
                      <a:pt x="276" y="346"/>
                      <a:pt x="276" y="346"/>
                    </a:cubicBezTo>
                    <a:cubicBezTo>
                      <a:pt x="241" y="389"/>
                      <a:pt x="241" y="389"/>
                      <a:pt x="241" y="389"/>
                    </a:cubicBezTo>
                    <a:cubicBezTo>
                      <a:pt x="234" y="396"/>
                      <a:pt x="226" y="396"/>
                      <a:pt x="219" y="396"/>
                    </a:cubicBezTo>
                    <a:cubicBezTo>
                      <a:pt x="205" y="396"/>
                      <a:pt x="191" y="389"/>
                      <a:pt x="191" y="367"/>
                    </a:cubicBezTo>
                    <a:cubicBezTo>
                      <a:pt x="191" y="360"/>
                      <a:pt x="191" y="353"/>
                      <a:pt x="198" y="353"/>
                    </a:cubicBezTo>
                    <a:close/>
                  </a:path>
                </a:pathLst>
              </a:custGeom>
              <a:grpFill/>
              <a:ln>
                <a:noFill/>
              </a:ln>
              <a:extLst/>
            </p:spPr>
            <p:txBody>
              <a:bodyPr wrap="none" lIns="45708" tIns="22854" rIns="45708" bIns="22854" anchor="ctr"/>
              <a:lstStyle/>
              <a:p>
                <a:endParaRPr lang="en-US" sz="3199">
                  <a:latin typeface="Roboto Light"/>
                </a:endParaRPr>
              </a:p>
            </p:txBody>
          </p:sp>
          <p:sp>
            <p:nvSpPr>
              <p:cNvPr id="180" name="Freeform 129"/>
              <p:cNvSpPr>
                <a:spLocks noChangeArrowheads="1"/>
              </p:cNvSpPr>
              <p:nvPr/>
            </p:nvSpPr>
            <p:spPr bwMode="auto">
              <a:xfrm>
                <a:off x="1912145" y="1250949"/>
                <a:ext cx="217488" cy="188913"/>
              </a:xfrm>
              <a:custGeom>
                <a:avLst/>
                <a:gdLst>
                  <a:gd name="T0" fmla="*/ 60039333 w 602"/>
                  <a:gd name="T1" fmla="*/ 54199644 h 524"/>
                  <a:gd name="T2" fmla="*/ 60039333 w 602"/>
                  <a:gd name="T3" fmla="*/ 46791299 h 524"/>
                  <a:gd name="T4" fmla="*/ 67348302 w 602"/>
                  <a:gd name="T5" fmla="*/ 27554619 h 524"/>
                  <a:gd name="T6" fmla="*/ 66434636 w 602"/>
                  <a:gd name="T7" fmla="*/ 26645025 h 524"/>
                  <a:gd name="T8" fmla="*/ 66434636 w 602"/>
                  <a:gd name="T9" fmla="*/ 26645025 h 524"/>
                  <a:gd name="T10" fmla="*/ 64607303 w 602"/>
                  <a:gd name="T11" fmla="*/ 25735070 h 524"/>
                  <a:gd name="T12" fmla="*/ 63693998 w 602"/>
                  <a:gd name="T13" fmla="*/ 25735070 h 524"/>
                  <a:gd name="T14" fmla="*/ 62780332 w 602"/>
                  <a:gd name="T15" fmla="*/ 24825476 h 524"/>
                  <a:gd name="T16" fmla="*/ 61866665 w 602"/>
                  <a:gd name="T17" fmla="*/ 24825476 h 524"/>
                  <a:gd name="T18" fmla="*/ 60039333 w 602"/>
                  <a:gd name="T19" fmla="*/ 24825476 h 524"/>
                  <a:gd name="T20" fmla="*/ 60039333 w 602"/>
                  <a:gd name="T21" fmla="*/ 23005566 h 524"/>
                  <a:gd name="T22" fmla="*/ 59125666 w 602"/>
                  <a:gd name="T23" fmla="*/ 21055868 h 524"/>
                  <a:gd name="T24" fmla="*/ 58212000 w 602"/>
                  <a:gd name="T25" fmla="*/ 19236319 h 524"/>
                  <a:gd name="T26" fmla="*/ 57298334 w 602"/>
                  <a:gd name="T27" fmla="*/ 17416769 h 524"/>
                  <a:gd name="T28" fmla="*/ 21274806 w 602"/>
                  <a:gd name="T29" fmla="*/ 17416769 h 524"/>
                  <a:gd name="T30" fmla="*/ 20361140 w 602"/>
                  <a:gd name="T31" fmla="*/ 19236319 h 524"/>
                  <a:gd name="T32" fmla="*/ 19447473 w 602"/>
                  <a:gd name="T33" fmla="*/ 21055868 h 524"/>
                  <a:gd name="T34" fmla="*/ 19447473 w 602"/>
                  <a:gd name="T35" fmla="*/ 23005566 h 524"/>
                  <a:gd name="T36" fmla="*/ 18533807 w 602"/>
                  <a:gd name="T37" fmla="*/ 24825476 h 524"/>
                  <a:gd name="T38" fmla="*/ 16706474 w 602"/>
                  <a:gd name="T39" fmla="*/ 24825476 h 524"/>
                  <a:gd name="T40" fmla="*/ 15662387 w 602"/>
                  <a:gd name="T41" fmla="*/ 24825476 h 524"/>
                  <a:gd name="T42" fmla="*/ 14748721 w 602"/>
                  <a:gd name="T43" fmla="*/ 25735070 h 524"/>
                  <a:gd name="T44" fmla="*/ 13835055 w 602"/>
                  <a:gd name="T45" fmla="*/ 25735070 h 524"/>
                  <a:gd name="T46" fmla="*/ 12921388 w 602"/>
                  <a:gd name="T47" fmla="*/ 26645025 h 524"/>
                  <a:gd name="T48" fmla="*/ 12007722 w 602"/>
                  <a:gd name="T49" fmla="*/ 26645025 h 524"/>
                  <a:gd name="T50" fmla="*/ 11094056 w 602"/>
                  <a:gd name="T51" fmla="*/ 27554619 h 524"/>
                  <a:gd name="T52" fmla="*/ 18533807 w 602"/>
                  <a:gd name="T53" fmla="*/ 46791299 h 524"/>
                  <a:gd name="T54" fmla="*/ 18533807 w 602"/>
                  <a:gd name="T55" fmla="*/ 54199644 h 524"/>
                  <a:gd name="T56" fmla="*/ 12921388 w 602"/>
                  <a:gd name="T57" fmla="*/ 18326364 h 524"/>
                  <a:gd name="T58" fmla="*/ 65520970 w 602"/>
                  <a:gd name="T59" fmla="*/ 18326364 h 524"/>
                  <a:gd name="T60" fmla="*/ 60039333 w 602"/>
                  <a:gd name="T61" fmla="*/ 54199644 h 524"/>
                  <a:gd name="T62" fmla="*/ 28583776 w 602"/>
                  <a:gd name="T63" fmla="*/ 47700893 h 524"/>
                  <a:gd name="T64" fmla="*/ 31455196 w 602"/>
                  <a:gd name="T65" fmla="*/ 49650591 h 524"/>
                  <a:gd name="T66" fmla="*/ 36023527 w 602"/>
                  <a:gd name="T67" fmla="*/ 35873281 h 524"/>
                  <a:gd name="T68" fmla="*/ 43463279 w 602"/>
                  <a:gd name="T69" fmla="*/ 35873281 h 524"/>
                  <a:gd name="T70" fmla="*/ 48031249 w 602"/>
                  <a:gd name="T71" fmla="*/ 49650591 h 524"/>
                  <a:gd name="T72" fmla="*/ 50772248 w 602"/>
                  <a:gd name="T73" fmla="*/ 47700893 h 524"/>
                  <a:gd name="T74" fmla="*/ 53513248 w 602"/>
                  <a:gd name="T75" fmla="*/ 54199644 h 524"/>
                  <a:gd name="T76" fmla="*/ 42419192 w 602"/>
                  <a:gd name="T77" fmla="*/ 66157405 h 524"/>
                  <a:gd name="T78" fmla="*/ 39678193 w 602"/>
                  <a:gd name="T79" fmla="*/ 67976954 h 524"/>
                  <a:gd name="T80" fmla="*/ 36937194 w 602"/>
                  <a:gd name="T81" fmla="*/ 66157405 h 524"/>
                  <a:gd name="T82" fmla="*/ 25843138 w 602"/>
                  <a:gd name="T83" fmla="*/ 54199644 h 524"/>
                  <a:gd name="T84" fmla="*/ 28583776 w 602"/>
                  <a:gd name="T85" fmla="*/ 47700893 h 5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24">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7" y="226"/>
                      <a:pt x="516" y="212"/>
                    </a:cubicBez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60" y="191"/>
                    </a:cubicBezTo>
                    <a:cubicBezTo>
                      <a:pt x="460" y="184"/>
                      <a:pt x="460" y="184"/>
                      <a:pt x="460" y="177"/>
                    </a:cubicBezTo>
                    <a:cubicBezTo>
                      <a:pt x="453" y="177"/>
                      <a:pt x="453" y="177"/>
                      <a:pt x="453" y="177"/>
                    </a:cubicBezTo>
                    <a:cubicBezTo>
                      <a:pt x="453" y="169"/>
                      <a:pt x="453" y="169"/>
                      <a:pt x="453" y="162"/>
                    </a:cubicBezTo>
                    <a:cubicBezTo>
                      <a:pt x="446" y="155"/>
                      <a:pt x="446" y="155"/>
                      <a:pt x="446" y="148"/>
                    </a:cubicBezTo>
                    <a:cubicBezTo>
                      <a:pt x="446" y="141"/>
                      <a:pt x="439" y="141"/>
                      <a:pt x="439" y="134"/>
                    </a:cubicBezTo>
                    <a:cubicBezTo>
                      <a:pt x="410" y="92"/>
                      <a:pt x="361" y="56"/>
                      <a:pt x="304" y="56"/>
                    </a:cubicBezTo>
                    <a:cubicBezTo>
                      <a:pt x="241" y="56"/>
                      <a:pt x="191" y="92"/>
                      <a:pt x="163" y="134"/>
                    </a:cubicBezTo>
                    <a:cubicBezTo>
                      <a:pt x="163" y="141"/>
                      <a:pt x="163" y="141"/>
                      <a:pt x="156" y="148"/>
                    </a:cubicBezTo>
                    <a:cubicBezTo>
                      <a:pt x="156" y="155"/>
                      <a:pt x="156" y="155"/>
                      <a:pt x="156" y="162"/>
                    </a:cubicBezTo>
                    <a:cubicBezTo>
                      <a:pt x="156" y="162"/>
                      <a:pt x="156" y="162"/>
                      <a:pt x="149" y="162"/>
                    </a:cubicBezTo>
                    <a:cubicBezTo>
                      <a:pt x="149" y="169"/>
                      <a:pt x="149" y="169"/>
                      <a:pt x="149" y="177"/>
                    </a:cubicBezTo>
                    <a:cubicBezTo>
                      <a:pt x="149" y="184"/>
                      <a:pt x="142" y="184"/>
                      <a:pt x="142" y="191"/>
                    </a:cubicBezTo>
                    <a:lnTo>
                      <a:pt x="135" y="191"/>
                    </a:lnTo>
                    <a:cubicBezTo>
                      <a:pt x="135" y="191"/>
                      <a:pt x="135" y="191"/>
                      <a:pt x="128"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35" y="56"/>
                      <a:pt x="212" y="0"/>
                      <a:pt x="304" y="0"/>
                    </a:cubicBezTo>
                    <a:cubicBezTo>
                      <a:pt x="396" y="0"/>
                      <a:pt x="474" y="56"/>
                      <a:pt x="502" y="141"/>
                    </a:cubicBezTo>
                    <a:cubicBezTo>
                      <a:pt x="559" y="155"/>
                      <a:pt x="601" y="212"/>
                      <a:pt x="601" y="276"/>
                    </a:cubicBezTo>
                    <a:cubicBezTo>
                      <a:pt x="601" y="353"/>
                      <a:pt x="537" y="417"/>
                      <a:pt x="460" y="417"/>
                    </a:cubicBezTo>
                    <a:close/>
                    <a:moveTo>
                      <a:pt x="219" y="367"/>
                    </a:moveTo>
                    <a:lnTo>
                      <a:pt x="219" y="367"/>
                    </a:lnTo>
                    <a:cubicBezTo>
                      <a:pt x="226" y="367"/>
                      <a:pt x="233" y="375"/>
                      <a:pt x="241" y="382"/>
                    </a:cubicBezTo>
                    <a:cubicBezTo>
                      <a:pt x="276" y="417"/>
                      <a:pt x="276" y="417"/>
                      <a:pt x="276" y="417"/>
                    </a:cubicBezTo>
                    <a:cubicBezTo>
                      <a:pt x="276" y="276"/>
                      <a:pt x="276" y="276"/>
                      <a:pt x="276" y="276"/>
                    </a:cubicBezTo>
                    <a:cubicBezTo>
                      <a:pt x="276" y="262"/>
                      <a:pt x="283" y="247"/>
                      <a:pt x="304" y="247"/>
                    </a:cubicBezTo>
                    <a:cubicBezTo>
                      <a:pt x="318" y="247"/>
                      <a:pt x="333" y="262"/>
                      <a:pt x="333" y="276"/>
                    </a:cubicBezTo>
                    <a:cubicBezTo>
                      <a:pt x="333" y="417"/>
                      <a:pt x="333" y="417"/>
                      <a:pt x="333" y="417"/>
                    </a:cubicBezTo>
                    <a:cubicBezTo>
                      <a:pt x="368" y="382"/>
                      <a:pt x="368" y="382"/>
                      <a:pt x="368" y="382"/>
                    </a:cubicBezTo>
                    <a:cubicBezTo>
                      <a:pt x="368" y="375"/>
                      <a:pt x="375" y="367"/>
                      <a:pt x="389" y="367"/>
                    </a:cubicBezTo>
                    <a:cubicBezTo>
                      <a:pt x="403" y="367"/>
                      <a:pt x="417" y="382"/>
                      <a:pt x="417" y="396"/>
                    </a:cubicBezTo>
                    <a:cubicBezTo>
                      <a:pt x="417" y="403"/>
                      <a:pt x="410" y="410"/>
                      <a:pt x="410" y="417"/>
                    </a:cubicBezTo>
                    <a:cubicBezTo>
                      <a:pt x="325" y="509"/>
                      <a:pt x="325" y="509"/>
                      <a:pt x="325" y="509"/>
                    </a:cubicBezTo>
                    <a:cubicBezTo>
                      <a:pt x="318" y="516"/>
                      <a:pt x="311" y="523"/>
                      <a:pt x="304" y="523"/>
                    </a:cubicBezTo>
                    <a:cubicBezTo>
                      <a:pt x="290" y="523"/>
                      <a:pt x="283" y="516"/>
                      <a:pt x="283" y="509"/>
                    </a:cubicBezTo>
                    <a:cubicBezTo>
                      <a:pt x="198" y="417"/>
                      <a:pt x="198" y="417"/>
                      <a:pt x="198" y="417"/>
                    </a:cubicBezTo>
                    <a:cubicBezTo>
                      <a:pt x="191" y="410"/>
                      <a:pt x="191" y="403"/>
                      <a:pt x="191" y="396"/>
                    </a:cubicBezTo>
                    <a:cubicBezTo>
                      <a:pt x="191" y="382"/>
                      <a:pt x="198" y="367"/>
                      <a:pt x="219" y="367"/>
                    </a:cubicBezTo>
                    <a:close/>
                  </a:path>
                </a:pathLst>
              </a:custGeom>
              <a:grpFill/>
              <a:ln>
                <a:noFill/>
              </a:ln>
              <a:extLst/>
            </p:spPr>
            <p:txBody>
              <a:bodyPr wrap="none" lIns="45708" tIns="22854" rIns="45708" bIns="22854" anchor="ctr"/>
              <a:lstStyle/>
              <a:p>
                <a:endParaRPr lang="en-US" sz="3199">
                  <a:latin typeface="Roboto Light"/>
                </a:endParaRPr>
              </a:p>
            </p:txBody>
          </p:sp>
          <p:sp>
            <p:nvSpPr>
              <p:cNvPr id="181" name="Freeform 130"/>
              <p:cNvSpPr>
                <a:spLocks noChangeArrowheads="1"/>
              </p:cNvSpPr>
              <p:nvPr/>
            </p:nvSpPr>
            <p:spPr bwMode="auto">
              <a:xfrm>
                <a:off x="1532733" y="1250949"/>
                <a:ext cx="217487" cy="177800"/>
              </a:xfrm>
              <a:custGeom>
                <a:avLst/>
                <a:gdLst>
                  <a:gd name="T0" fmla="*/ 60038695 w 602"/>
                  <a:gd name="T1" fmla="*/ 53584117 h 496"/>
                  <a:gd name="T2" fmla="*/ 60038695 w 602"/>
                  <a:gd name="T3" fmla="*/ 46259545 h 496"/>
                  <a:gd name="T4" fmla="*/ 67347631 w 602"/>
                  <a:gd name="T5" fmla="*/ 27241756 h 496"/>
                  <a:gd name="T6" fmla="*/ 66434330 w 602"/>
                  <a:gd name="T7" fmla="*/ 26342360 h 496"/>
                  <a:gd name="T8" fmla="*/ 65520668 w 602"/>
                  <a:gd name="T9" fmla="*/ 26342360 h 496"/>
                  <a:gd name="T10" fmla="*/ 64607006 w 602"/>
                  <a:gd name="T11" fmla="*/ 25442965 h 496"/>
                  <a:gd name="T12" fmla="*/ 63693344 w 602"/>
                  <a:gd name="T13" fmla="*/ 25442965 h 496"/>
                  <a:gd name="T14" fmla="*/ 62779682 w 602"/>
                  <a:gd name="T15" fmla="*/ 24543211 h 496"/>
                  <a:gd name="T16" fmla="*/ 61866020 w 602"/>
                  <a:gd name="T17" fmla="*/ 24543211 h 496"/>
                  <a:gd name="T18" fmla="*/ 60038695 w 602"/>
                  <a:gd name="T19" fmla="*/ 24543211 h 496"/>
                  <a:gd name="T20" fmla="*/ 59125033 w 602"/>
                  <a:gd name="T21" fmla="*/ 22744420 h 496"/>
                  <a:gd name="T22" fmla="*/ 59125033 w 602"/>
                  <a:gd name="T23" fmla="*/ 20816939 h 496"/>
                  <a:gd name="T24" fmla="*/ 58211371 w 602"/>
                  <a:gd name="T25" fmla="*/ 19017789 h 496"/>
                  <a:gd name="T26" fmla="*/ 57167289 w 602"/>
                  <a:gd name="T27" fmla="*/ 17218998 h 496"/>
                  <a:gd name="T28" fmla="*/ 21274708 w 602"/>
                  <a:gd name="T29" fmla="*/ 17218998 h 496"/>
                  <a:gd name="T30" fmla="*/ 20361046 w 602"/>
                  <a:gd name="T31" fmla="*/ 19017789 h 496"/>
                  <a:gd name="T32" fmla="*/ 19447384 w 602"/>
                  <a:gd name="T33" fmla="*/ 20816939 h 496"/>
                  <a:gd name="T34" fmla="*/ 18533722 w 602"/>
                  <a:gd name="T35" fmla="*/ 22744420 h 496"/>
                  <a:gd name="T36" fmla="*/ 18533722 w 602"/>
                  <a:gd name="T37" fmla="*/ 24543211 h 496"/>
                  <a:gd name="T38" fmla="*/ 16575978 w 602"/>
                  <a:gd name="T39" fmla="*/ 24543211 h 496"/>
                  <a:gd name="T40" fmla="*/ 15662315 w 602"/>
                  <a:gd name="T41" fmla="*/ 24543211 h 496"/>
                  <a:gd name="T42" fmla="*/ 14748653 w 602"/>
                  <a:gd name="T43" fmla="*/ 25442965 h 496"/>
                  <a:gd name="T44" fmla="*/ 13834991 w 602"/>
                  <a:gd name="T45" fmla="*/ 25442965 h 496"/>
                  <a:gd name="T46" fmla="*/ 12007667 w 602"/>
                  <a:gd name="T47" fmla="*/ 26342360 h 496"/>
                  <a:gd name="T48" fmla="*/ 12007667 w 602"/>
                  <a:gd name="T49" fmla="*/ 26342360 h 496"/>
                  <a:gd name="T50" fmla="*/ 11094005 w 602"/>
                  <a:gd name="T51" fmla="*/ 27241756 h 496"/>
                  <a:gd name="T52" fmla="*/ 18533722 w 602"/>
                  <a:gd name="T53" fmla="*/ 46259545 h 496"/>
                  <a:gd name="T54" fmla="*/ 18533722 w 602"/>
                  <a:gd name="T55" fmla="*/ 53584117 h 496"/>
                  <a:gd name="T56" fmla="*/ 12921329 w 602"/>
                  <a:gd name="T57" fmla="*/ 18118394 h 496"/>
                  <a:gd name="T58" fmla="*/ 65520668 w 602"/>
                  <a:gd name="T59" fmla="*/ 18118394 h 496"/>
                  <a:gd name="T60" fmla="*/ 60038695 w 602"/>
                  <a:gd name="T61" fmla="*/ 53584117 h 496"/>
                  <a:gd name="T62" fmla="*/ 29497307 w 602"/>
                  <a:gd name="T63" fmla="*/ 36365119 h 496"/>
                  <a:gd name="T64" fmla="*/ 31324631 w 602"/>
                  <a:gd name="T65" fmla="*/ 38164268 h 496"/>
                  <a:gd name="T66" fmla="*/ 46203704 w 602"/>
                  <a:gd name="T67" fmla="*/ 38164268 h 496"/>
                  <a:gd name="T68" fmla="*/ 48944691 w 602"/>
                  <a:gd name="T69" fmla="*/ 36365119 h 496"/>
                  <a:gd name="T70" fmla="*/ 51685677 w 602"/>
                  <a:gd name="T71" fmla="*/ 42661604 h 496"/>
                  <a:gd name="T72" fmla="*/ 44376380 w 602"/>
                  <a:gd name="T73" fmla="*/ 49986176 h 496"/>
                  <a:gd name="T74" fmla="*/ 51685677 w 602"/>
                  <a:gd name="T75" fmla="*/ 57182057 h 496"/>
                  <a:gd name="T76" fmla="*/ 48944691 w 602"/>
                  <a:gd name="T77" fmla="*/ 63607233 h 496"/>
                  <a:gd name="T78" fmla="*/ 46203704 w 602"/>
                  <a:gd name="T79" fmla="*/ 61679752 h 496"/>
                  <a:gd name="T80" fmla="*/ 31324631 w 602"/>
                  <a:gd name="T81" fmla="*/ 61679752 h 496"/>
                  <a:gd name="T82" fmla="*/ 29497307 w 602"/>
                  <a:gd name="T83" fmla="*/ 63607233 h 496"/>
                  <a:gd name="T84" fmla="*/ 26756320 w 602"/>
                  <a:gd name="T85" fmla="*/ 57182057 h 496"/>
                  <a:gd name="T86" fmla="*/ 34196037 w 602"/>
                  <a:gd name="T87" fmla="*/ 49986176 h 496"/>
                  <a:gd name="T88" fmla="*/ 26756320 w 602"/>
                  <a:gd name="T89" fmla="*/ 42661604 h 496"/>
                  <a:gd name="T90" fmla="*/ 29497307 w 602"/>
                  <a:gd name="T91" fmla="*/ 36365119 h 4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496">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0" y="226"/>
                      <a:pt x="516" y="212"/>
                    </a:cubicBezTo>
                    <a:cubicBezTo>
                      <a:pt x="516" y="212"/>
                      <a:pt x="509" y="212"/>
                      <a:pt x="509" y="205"/>
                    </a:cubicBezTo>
                    <a:cubicBezTo>
                      <a:pt x="509" y="205"/>
                      <a:pt x="509" y="205"/>
                      <a:pt x="502" y="205"/>
                    </a:cubicBezTo>
                    <a:cubicBezTo>
                      <a:pt x="502" y="205"/>
                      <a:pt x="502" y="198"/>
                      <a:pt x="495" y="198"/>
                    </a:cubicBezTo>
                    <a:cubicBezTo>
                      <a:pt x="495" y="198"/>
                      <a:pt x="495" y="198"/>
                      <a:pt x="488" y="198"/>
                    </a:cubicBezTo>
                    <a:cubicBezTo>
                      <a:pt x="488" y="198"/>
                      <a:pt x="488" y="198"/>
                      <a:pt x="481" y="191"/>
                    </a:cubicBezTo>
                    <a:cubicBezTo>
                      <a:pt x="481" y="191"/>
                      <a:pt x="481" y="191"/>
                      <a:pt x="474" y="191"/>
                    </a:cubicBezTo>
                    <a:cubicBezTo>
                      <a:pt x="467" y="191"/>
                      <a:pt x="467" y="191"/>
                      <a:pt x="467" y="191"/>
                    </a:cubicBezTo>
                    <a:lnTo>
                      <a:pt x="460" y="191"/>
                    </a:lnTo>
                    <a:cubicBezTo>
                      <a:pt x="460" y="184"/>
                      <a:pt x="453" y="184"/>
                      <a:pt x="453" y="177"/>
                    </a:cubicBezTo>
                    <a:cubicBezTo>
                      <a:pt x="453" y="169"/>
                      <a:pt x="453" y="169"/>
                      <a:pt x="453" y="162"/>
                    </a:cubicBezTo>
                    <a:cubicBezTo>
                      <a:pt x="446" y="162"/>
                      <a:pt x="446" y="162"/>
                      <a:pt x="446" y="162"/>
                    </a:cubicBezTo>
                    <a:cubicBezTo>
                      <a:pt x="446" y="155"/>
                      <a:pt x="446" y="155"/>
                      <a:pt x="446" y="148"/>
                    </a:cubicBezTo>
                    <a:cubicBezTo>
                      <a:pt x="438" y="141"/>
                      <a:pt x="438" y="141"/>
                      <a:pt x="438" y="134"/>
                    </a:cubicBezTo>
                    <a:cubicBezTo>
                      <a:pt x="410" y="92"/>
                      <a:pt x="361" y="56"/>
                      <a:pt x="297" y="56"/>
                    </a:cubicBezTo>
                    <a:cubicBezTo>
                      <a:pt x="240" y="56"/>
                      <a:pt x="191" y="92"/>
                      <a:pt x="163" y="134"/>
                    </a:cubicBezTo>
                    <a:cubicBezTo>
                      <a:pt x="163" y="141"/>
                      <a:pt x="156" y="141"/>
                      <a:pt x="156" y="148"/>
                    </a:cubicBezTo>
                    <a:cubicBezTo>
                      <a:pt x="156" y="155"/>
                      <a:pt x="156" y="155"/>
                      <a:pt x="149" y="162"/>
                    </a:cubicBezTo>
                    <a:cubicBezTo>
                      <a:pt x="149" y="169"/>
                      <a:pt x="149" y="169"/>
                      <a:pt x="149" y="177"/>
                    </a:cubicBezTo>
                    <a:cubicBezTo>
                      <a:pt x="149" y="177"/>
                      <a:pt x="149" y="177"/>
                      <a:pt x="142" y="177"/>
                    </a:cubicBezTo>
                    <a:cubicBezTo>
                      <a:pt x="142" y="184"/>
                      <a:pt x="142" y="184"/>
                      <a:pt x="142" y="191"/>
                    </a:cubicBezTo>
                    <a:cubicBezTo>
                      <a:pt x="135" y="191"/>
                      <a:pt x="135" y="191"/>
                      <a:pt x="127" y="191"/>
                    </a:cubicBezTo>
                    <a:cubicBezTo>
                      <a:pt x="127" y="191"/>
                      <a:pt x="127" y="191"/>
                      <a:pt x="120" y="191"/>
                    </a:cubicBezTo>
                    <a:lnTo>
                      <a:pt x="113" y="191"/>
                    </a:lnTo>
                    <a:cubicBezTo>
                      <a:pt x="113" y="198"/>
                      <a:pt x="113" y="198"/>
                      <a:pt x="113" y="198"/>
                    </a:cubicBezTo>
                    <a:cubicBezTo>
                      <a:pt x="106" y="198"/>
                      <a:pt x="106" y="198"/>
                      <a:pt x="106" y="198"/>
                    </a:cubicBezTo>
                    <a:cubicBezTo>
                      <a:pt x="99" y="198"/>
                      <a:pt x="99" y="198"/>
                      <a:pt x="99" y="198"/>
                    </a:cubicBezTo>
                    <a:cubicBezTo>
                      <a:pt x="99" y="198"/>
                      <a:pt x="99" y="205"/>
                      <a:pt x="92" y="205"/>
                    </a:cubicBezTo>
                    <a:cubicBezTo>
                      <a:pt x="85" y="212"/>
                      <a:pt x="85" y="212"/>
                      <a:pt x="85" y="212"/>
                    </a:cubicBezTo>
                    <a:cubicBezTo>
                      <a:pt x="64"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27" y="56"/>
                      <a:pt x="205" y="0"/>
                      <a:pt x="297" y="0"/>
                    </a:cubicBezTo>
                    <a:cubicBezTo>
                      <a:pt x="389" y="0"/>
                      <a:pt x="467" y="56"/>
                      <a:pt x="502" y="141"/>
                    </a:cubicBezTo>
                    <a:cubicBezTo>
                      <a:pt x="559" y="155"/>
                      <a:pt x="601" y="212"/>
                      <a:pt x="601" y="276"/>
                    </a:cubicBezTo>
                    <a:cubicBezTo>
                      <a:pt x="601" y="353"/>
                      <a:pt x="537" y="417"/>
                      <a:pt x="460" y="417"/>
                    </a:cubicBezTo>
                    <a:close/>
                    <a:moveTo>
                      <a:pt x="226" y="283"/>
                    </a:moveTo>
                    <a:lnTo>
                      <a:pt x="226" y="283"/>
                    </a:lnTo>
                    <a:cubicBezTo>
                      <a:pt x="233" y="283"/>
                      <a:pt x="240" y="290"/>
                      <a:pt x="240" y="297"/>
                    </a:cubicBezTo>
                    <a:cubicBezTo>
                      <a:pt x="297" y="346"/>
                      <a:pt x="297" y="346"/>
                      <a:pt x="297" y="346"/>
                    </a:cubicBezTo>
                    <a:cubicBezTo>
                      <a:pt x="354" y="297"/>
                      <a:pt x="354" y="297"/>
                      <a:pt x="354" y="297"/>
                    </a:cubicBezTo>
                    <a:cubicBezTo>
                      <a:pt x="361" y="290"/>
                      <a:pt x="368" y="283"/>
                      <a:pt x="375" y="283"/>
                    </a:cubicBezTo>
                    <a:cubicBezTo>
                      <a:pt x="389" y="283"/>
                      <a:pt x="403" y="297"/>
                      <a:pt x="403" y="311"/>
                    </a:cubicBezTo>
                    <a:cubicBezTo>
                      <a:pt x="403" y="318"/>
                      <a:pt x="403" y="325"/>
                      <a:pt x="396" y="332"/>
                    </a:cubicBezTo>
                    <a:cubicBezTo>
                      <a:pt x="340" y="389"/>
                      <a:pt x="340" y="389"/>
                      <a:pt x="340" y="389"/>
                    </a:cubicBezTo>
                    <a:cubicBezTo>
                      <a:pt x="396" y="445"/>
                      <a:pt x="396" y="445"/>
                      <a:pt x="396" y="445"/>
                    </a:cubicBezTo>
                    <a:cubicBezTo>
                      <a:pt x="403" y="452"/>
                      <a:pt x="403" y="459"/>
                      <a:pt x="403" y="466"/>
                    </a:cubicBezTo>
                    <a:cubicBezTo>
                      <a:pt x="403" y="480"/>
                      <a:pt x="389" y="495"/>
                      <a:pt x="375" y="495"/>
                    </a:cubicBezTo>
                    <a:cubicBezTo>
                      <a:pt x="368" y="495"/>
                      <a:pt x="361" y="488"/>
                      <a:pt x="354" y="480"/>
                    </a:cubicBezTo>
                    <a:cubicBezTo>
                      <a:pt x="297" y="431"/>
                      <a:pt x="297" y="431"/>
                      <a:pt x="297" y="431"/>
                    </a:cubicBezTo>
                    <a:cubicBezTo>
                      <a:pt x="240" y="480"/>
                      <a:pt x="240" y="480"/>
                      <a:pt x="240" y="480"/>
                    </a:cubicBezTo>
                    <a:cubicBezTo>
                      <a:pt x="240" y="488"/>
                      <a:pt x="233" y="495"/>
                      <a:pt x="226" y="495"/>
                    </a:cubicBezTo>
                    <a:cubicBezTo>
                      <a:pt x="205" y="495"/>
                      <a:pt x="198" y="480"/>
                      <a:pt x="198" y="466"/>
                    </a:cubicBezTo>
                    <a:cubicBezTo>
                      <a:pt x="198" y="459"/>
                      <a:pt x="198" y="452"/>
                      <a:pt x="205" y="445"/>
                    </a:cubicBezTo>
                    <a:cubicBezTo>
                      <a:pt x="262" y="389"/>
                      <a:pt x="262" y="389"/>
                      <a:pt x="262" y="389"/>
                    </a:cubicBezTo>
                    <a:cubicBezTo>
                      <a:pt x="205" y="332"/>
                      <a:pt x="205" y="332"/>
                      <a:pt x="205" y="332"/>
                    </a:cubicBezTo>
                    <a:cubicBezTo>
                      <a:pt x="198" y="325"/>
                      <a:pt x="198" y="318"/>
                      <a:pt x="198" y="311"/>
                    </a:cubicBezTo>
                    <a:cubicBezTo>
                      <a:pt x="198" y="297"/>
                      <a:pt x="205" y="283"/>
                      <a:pt x="226"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82" name="Freeform 131"/>
              <p:cNvSpPr>
                <a:spLocks noChangeArrowheads="1"/>
              </p:cNvSpPr>
              <p:nvPr/>
            </p:nvSpPr>
            <p:spPr bwMode="auto">
              <a:xfrm>
                <a:off x="1151733" y="1250949"/>
                <a:ext cx="219075" cy="177800"/>
              </a:xfrm>
              <a:custGeom>
                <a:avLst/>
                <a:gdLst>
                  <a:gd name="T0" fmla="*/ 60431965 w 609"/>
                  <a:gd name="T1" fmla="*/ 53584117 h 496"/>
                  <a:gd name="T2" fmla="*/ 60431965 w 609"/>
                  <a:gd name="T3" fmla="*/ 46259545 h 496"/>
                  <a:gd name="T4" fmla="*/ 67678707 w 609"/>
                  <a:gd name="T5" fmla="*/ 27241756 h 496"/>
                  <a:gd name="T6" fmla="*/ 66772909 w 609"/>
                  <a:gd name="T7" fmla="*/ 26342360 h 496"/>
                  <a:gd name="T8" fmla="*/ 65867111 w 609"/>
                  <a:gd name="T9" fmla="*/ 26342360 h 496"/>
                  <a:gd name="T10" fmla="*/ 64961313 w 609"/>
                  <a:gd name="T11" fmla="*/ 25442965 h 496"/>
                  <a:gd name="T12" fmla="*/ 64055516 w 609"/>
                  <a:gd name="T13" fmla="*/ 25442965 h 496"/>
                  <a:gd name="T14" fmla="*/ 63149718 w 609"/>
                  <a:gd name="T15" fmla="*/ 24543211 h 496"/>
                  <a:gd name="T16" fmla="*/ 61338122 w 609"/>
                  <a:gd name="T17" fmla="*/ 24543211 h 496"/>
                  <a:gd name="T18" fmla="*/ 60431965 w 609"/>
                  <a:gd name="T19" fmla="*/ 24543211 h 496"/>
                  <a:gd name="T20" fmla="*/ 59397024 w 609"/>
                  <a:gd name="T21" fmla="*/ 22744420 h 496"/>
                  <a:gd name="T22" fmla="*/ 58491226 w 609"/>
                  <a:gd name="T23" fmla="*/ 20816939 h 496"/>
                  <a:gd name="T24" fmla="*/ 57585069 w 609"/>
                  <a:gd name="T25" fmla="*/ 19017789 h 496"/>
                  <a:gd name="T26" fmla="*/ 56679271 w 609"/>
                  <a:gd name="T27" fmla="*/ 17218998 h 496"/>
                  <a:gd name="T28" fmla="*/ 21998871 w 609"/>
                  <a:gd name="T29" fmla="*/ 17218998 h 496"/>
                  <a:gd name="T30" fmla="*/ 21093073 w 609"/>
                  <a:gd name="T31" fmla="*/ 19017789 h 496"/>
                  <a:gd name="T32" fmla="*/ 20187276 w 609"/>
                  <a:gd name="T33" fmla="*/ 20816939 h 496"/>
                  <a:gd name="T34" fmla="*/ 19281478 w 609"/>
                  <a:gd name="T35" fmla="*/ 22744420 h 496"/>
                  <a:gd name="T36" fmla="*/ 18246178 w 609"/>
                  <a:gd name="T37" fmla="*/ 24543211 h 496"/>
                  <a:gd name="T38" fmla="*/ 17340380 w 609"/>
                  <a:gd name="T39" fmla="*/ 24543211 h 496"/>
                  <a:gd name="T40" fmla="*/ 15528425 w 609"/>
                  <a:gd name="T41" fmla="*/ 24543211 h 496"/>
                  <a:gd name="T42" fmla="*/ 14622627 w 609"/>
                  <a:gd name="T43" fmla="*/ 25442965 h 496"/>
                  <a:gd name="T44" fmla="*/ 13716829 w 609"/>
                  <a:gd name="T45" fmla="*/ 25442965 h 496"/>
                  <a:gd name="T46" fmla="*/ 12811031 w 609"/>
                  <a:gd name="T47" fmla="*/ 26342360 h 496"/>
                  <a:gd name="T48" fmla="*/ 11905233 w 609"/>
                  <a:gd name="T49" fmla="*/ 26342360 h 496"/>
                  <a:gd name="T50" fmla="*/ 10999436 w 609"/>
                  <a:gd name="T51" fmla="*/ 27241756 h 496"/>
                  <a:gd name="T52" fmla="*/ 18246178 w 609"/>
                  <a:gd name="T53" fmla="*/ 46259545 h 496"/>
                  <a:gd name="T54" fmla="*/ 18246178 w 609"/>
                  <a:gd name="T55" fmla="*/ 53584117 h 496"/>
                  <a:gd name="T56" fmla="*/ 12811031 w 609"/>
                  <a:gd name="T57" fmla="*/ 18118394 h 496"/>
                  <a:gd name="T58" fmla="*/ 65867111 w 609"/>
                  <a:gd name="T59" fmla="*/ 18118394 h 496"/>
                  <a:gd name="T60" fmla="*/ 60431965 w 609"/>
                  <a:gd name="T61" fmla="*/ 53584117 h 496"/>
                  <a:gd name="T62" fmla="*/ 29245613 w 609"/>
                  <a:gd name="T63" fmla="*/ 46259545 h 496"/>
                  <a:gd name="T64" fmla="*/ 31963007 w 609"/>
                  <a:gd name="T65" fmla="*/ 47159299 h 496"/>
                  <a:gd name="T66" fmla="*/ 49432889 w 609"/>
                  <a:gd name="T67" fmla="*/ 38164268 h 496"/>
                  <a:gd name="T68" fmla="*/ 56679271 w 609"/>
                  <a:gd name="T69" fmla="*/ 39963059 h 496"/>
                  <a:gd name="T70" fmla="*/ 42056644 w 609"/>
                  <a:gd name="T71" fmla="*/ 61679752 h 496"/>
                  <a:gd name="T72" fmla="*/ 36621498 w 609"/>
                  <a:gd name="T73" fmla="*/ 61679752 h 496"/>
                  <a:gd name="T74" fmla="*/ 27434018 w 609"/>
                  <a:gd name="T75" fmla="*/ 52684721 h 496"/>
                  <a:gd name="T76" fmla="*/ 25622062 w 609"/>
                  <a:gd name="T77" fmla="*/ 49986176 h 4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496">
                    <a:moveTo>
                      <a:pt x="467" y="417"/>
                    </a:moveTo>
                    <a:lnTo>
                      <a:pt x="467" y="417"/>
                    </a:lnTo>
                    <a:cubicBezTo>
                      <a:pt x="445" y="417"/>
                      <a:pt x="438" y="403"/>
                      <a:pt x="438" y="389"/>
                    </a:cubicBezTo>
                    <a:cubicBezTo>
                      <a:pt x="438" y="375"/>
                      <a:pt x="445" y="360"/>
                      <a:pt x="467" y="360"/>
                    </a:cubicBezTo>
                    <a:cubicBezTo>
                      <a:pt x="509" y="360"/>
                      <a:pt x="551" y="325"/>
                      <a:pt x="551" y="276"/>
                    </a:cubicBezTo>
                    <a:cubicBezTo>
                      <a:pt x="551"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59" y="191"/>
                    </a:lnTo>
                    <a:cubicBezTo>
                      <a:pt x="459" y="184"/>
                      <a:pt x="459" y="184"/>
                      <a:pt x="459" y="177"/>
                    </a:cubicBezTo>
                    <a:cubicBezTo>
                      <a:pt x="459" y="169"/>
                      <a:pt x="452" y="169"/>
                      <a:pt x="452" y="162"/>
                    </a:cubicBezTo>
                    <a:cubicBezTo>
                      <a:pt x="452" y="155"/>
                      <a:pt x="452" y="155"/>
                      <a:pt x="445" y="148"/>
                    </a:cubicBezTo>
                    <a:cubicBezTo>
                      <a:pt x="445" y="141"/>
                      <a:pt x="445" y="141"/>
                      <a:pt x="438" y="134"/>
                    </a:cubicBezTo>
                    <a:cubicBezTo>
                      <a:pt x="410" y="92"/>
                      <a:pt x="361" y="56"/>
                      <a:pt x="304" y="56"/>
                    </a:cubicBezTo>
                    <a:cubicBezTo>
                      <a:pt x="247"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1" y="191"/>
                    </a:lnTo>
                    <a:cubicBezTo>
                      <a:pt x="141" y="191"/>
                      <a:pt x="141" y="191"/>
                      <a:pt x="134" y="191"/>
                    </a:cubicBezTo>
                    <a:cubicBezTo>
                      <a:pt x="127" y="191"/>
                      <a:pt x="127" y="191"/>
                      <a:pt x="127" y="191"/>
                    </a:cubicBezTo>
                    <a:cubicBezTo>
                      <a:pt x="127" y="191"/>
                      <a:pt x="127" y="191"/>
                      <a:pt x="120" y="191"/>
                    </a:cubicBezTo>
                    <a:cubicBezTo>
                      <a:pt x="120"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1" y="360"/>
                    </a:cubicBezTo>
                    <a:cubicBezTo>
                      <a:pt x="163" y="360"/>
                      <a:pt x="170" y="375"/>
                      <a:pt x="170" y="389"/>
                    </a:cubicBezTo>
                    <a:cubicBezTo>
                      <a:pt x="170" y="403"/>
                      <a:pt x="163" y="417"/>
                      <a:pt x="141" y="417"/>
                    </a:cubicBezTo>
                    <a:cubicBezTo>
                      <a:pt x="64" y="417"/>
                      <a:pt x="0" y="353"/>
                      <a:pt x="0" y="276"/>
                    </a:cubicBezTo>
                    <a:cubicBezTo>
                      <a:pt x="0" y="212"/>
                      <a:pt x="43" y="155"/>
                      <a:pt x="99" y="141"/>
                    </a:cubicBezTo>
                    <a:cubicBezTo>
                      <a:pt x="134" y="56"/>
                      <a:pt x="212" y="0"/>
                      <a:pt x="304" y="0"/>
                    </a:cubicBezTo>
                    <a:cubicBezTo>
                      <a:pt x="396" y="0"/>
                      <a:pt x="474" y="56"/>
                      <a:pt x="509" y="141"/>
                    </a:cubicBezTo>
                    <a:cubicBezTo>
                      <a:pt x="565" y="155"/>
                      <a:pt x="608" y="212"/>
                      <a:pt x="608" y="276"/>
                    </a:cubicBezTo>
                    <a:cubicBezTo>
                      <a:pt x="608" y="353"/>
                      <a:pt x="544" y="417"/>
                      <a:pt x="467" y="417"/>
                    </a:cubicBezTo>
                    <a:close/>
                    <a:moveTo>
                      <a:pt x="226" y="360"/>
                    </a:moveTo>
                    <a:lnTo>
                      <a:pt x="226" y="360"/>
                    </a:lnTo>
                    <a:cubicBezTo>
                      <a:pt x="233" y="360"/>
                      <a:pt x="240" y="360"/>
                      <a:pt x="247" y="367"/>
                    </a:cubicBezTo>
                    <a:cubicBezTo>
                      <a:pt x="297" y="417"/>
                      <a:pt x="297" y="417"/>
                      <a:pt x="297" y="417"/>
                    </a:cubicBezTo>
                    <a:cubicBezTo>
                      <a:pt x="382" y="297"/>
                      <a:pt x="382" y="297"/>
                      <a:pt x="382" y="297"/>
                    </a:cubicBezTo>
                    <a:cubicBezTo>
                      <a:pt x="389" y="290"/>
                      <a:pt x="396" y="283"/>
                      <a:pt x="410" y="283"/>
                    </a:cubicBezTo>
                    <a:cubicBezTo>
                      <a:pt x="424" y="283"/>
                      <a:pt x="438" y="297"/>
                      <a:pt x="438" y="311"/>
                    </a:cubicBezTo>
                    <a:cubicBezTo>
                      <a:pt x="438" y="318"/>
                      <a:pt x="431" y="325"/>
                      <a:pt x="431" y="332"/>
                    </a:cubicBezTo>
                    <a:cubicBezTo>
                      <a:pt x="325" y="480"/>
                      <a:pt x="325" y="480"/>
                      <a:pt x="325" y="480"/>
                    </a:cubicBezTo>
                    <a:cubicBezTo>
                      <a:pt x="325" y="488"/>
                      <a:pt x="311" y="495"/>
                      <a:pt x="304" y="495"/>
                    </a:cubicBezTo>
                    <a:cubicBezTo>
                      <a:pt x="297" y="495"/>
                      <a:pt x="290" y="488"/>
                      <a:pt x="283" y="480"/>
                    </a:cubicBezTo>
                    <a:cubicBezTo>
                      <a:pt x="212" y="410"/>
                      <a:pt x="212" y="410"/>
                      <a:pt x="212" y="410"/>
                    </a:cubicBezTo>
                    <a:cubicBezTo>
                      <a:pt x="205" y="403"/>
                      <a:pt x="198" y="396"/>
                      <a:pt x="198" y="389"/>
                    </a:cubicBezTo>
                    <a:cubicBezTo>
                      <a:pt x="198" y="375"/>
                      <a:pt x="212" y="360"/>
                      <a:pt x="226"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83" name="Freeform 132"/>
              <p:cNvSpPr>
                <a:spLocks noChangeArrowheads="1"/>
              </p:cNvSpPr>
              <p:nvPr/>
            </p:nvSpPr>
            <p:spPr bwMode="auto">
              <a:xfrm>
                <a:off x="772320" y="1250949"/>
                <a:ext cx="217488" cy="150813"/>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grpFill/>
              <a:ln>
                <a:noFill/>
              </a:ln>
              <a:extLst/>
            </p:spPr>
            <p:txBody>
              <a:bodyPr wrap="none" lIns="45708" tIns="22854" rIns="45708" bIns="22854" anchor="ctr"/>
              <a:lstStyle/>
              <a:p>
                <a:endParaRPr lang="en-US" sz="3199">
                  <a:latin typeface="Roboto Light"/>
                </a:endParaRPr>
              </a:p>
            </p:txBody>
          </p:sp>
        </p:grpSp>
        <p:grpSp>
          <p:nvGrpSpPr>
            <p:cNvPr id="4" name="组合 3"/>
            <p:cNvGrpSpPr/>
            <p:nvPr/>
          </p:nvGrpSpPr>
          <p:grpSpPr>
            <a:xfrm>
              <a:off x="539553" y="3507854"/>
              <a:ext cx="6946020" cy="1200617"/>
              <a:chOff x="690563" y="3273327"/>
              <a:chExt cx="7788275" cy="1346200"/>
            </a:xfrm>
            <a:grpFill/>
          </p:grpSpPr>
          <p:sp>
            <p:nvSpPr>
              <p:cNvPr id="5" name="Freeform 7"/>
              <p:cNvSpPr>
                <a:spLocks noChangeArrowheads="1"/>
              </p:cNvSpPr>
              <p:nvPr/>
            </p:nvSpPr>
            <p:spPr bwMode="auto">
              <a:xfrm>
                <a:off x="7685089" y="4368701"/>
                <a:ext cx="250825" cy="246062"/>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6" name="Freeform 45"/>
              <p:cNvSpPr>
                <a:spLocks noChangeArrowheads="1"/>
              </p:cNvSpPr>
              <p:nvPr/>
            </p:nvSpPr>
            <p:spPr bwMode="auto">
              <a:xfrm>
                <a:off x="2846389" y="3282851"/>
                <a:ext cx="255587" cy="252412"/>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7" name="Freeform 46"/>
              <p:cNvSpPr>
                <a:spLocks noChangeArrowheads="1"/>
              </p:cNvSpPr>
              <p:nvPr/>
            </p:nvSpPr>
            <p:spPr bwMode="auto">
              <a:xfrm>
                <a:off x="1771650" y="3362227"/>
                <a:ext cx="241300" cy="109537"/>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8" name="Freeform 47"/>
              <p:cNvSpPr>
                <a:spLocks noChangeArrowheads="1"/>
              </p:cNvSpPr>
              <p:nvPr/>
            </p:nvSpPr>
            <p:spPr bwMode="auto">
              <a:xfrm>
                <a:off x="1771650" y="3835302"/>
                <a:ext cx="52388" cy="2365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9" name="Freeform 48"/>
              <p:cNvSpPr>
                <a:spLocks noChangeArrowheads="1"/>
              </p:cNvSpPr>
              <p:nvPr/>
            </p:nvSpPr>
            <p:spPr bwMode="auto">
              <a:xfrm>
                <a:off x="1852613" y="3905151"/>
                <a:ext cx="157162" cy="169862"/>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0" name="Freeform 49"/>
              <p:cNvSpPr>
                <a:spLocks noChangeArrowheads="1"/>
              </p:cNvSpPr>
              <p:nvPr/>
            </p:nvSpPr>
            <p:spPr bwMode="auto">
              <a:xfrm>
                <a:off x="2298700" y="3825777"/>
                <a:ext cx="260350" cy="25558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1" name="Freeform 50"/>
              <p:cNvSpPr>
                <a:spLocks noChangeArrowheads="1"/>
              </p:cNvSpPr>
              <p:nvPr/>
            </p:nvSpPr>
            <p:spPr bwMode="auto">
              <a:xfrm>
                <a:off x="1223963" y="4368701"/>
                <a:ext cx="260350" cy="246062"/>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2" name="Freeform 51"/>
              <p:cNvSpPr>
                <a:spLocks noChangeArrowheads="1"/>
              </p:cNvSpPr>
              <p:nvPr/>
            </p:nvSpPr>
            <p:spPr bwMode="auto">
              <a:xfrm>
                <a:off x="7704138" y="3273327"/>
                <a:ext cx="217487" cy="27622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3" name="Freeform 52"/>
              <p:cNvSpPr>
                <a:spLocks noChangeArrowheads="1"/>
              </p:cNvSpPr>
              <p:nvPr/>
            </p:nvSpPr>
            <p:spPr bwMode="auto">
              <a:xfrm>
                <a:off x="8218488"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4" name="Freeform 53"/>
              <p:cNvSpPr>
                <a:spLocks noChangeArrowheads="1"/>
              </p:cNvSpPr>
              <p:nvPr/>
            </p:nvSpPr>
            <p:spPr bwMode="auto">
              <a:xfrm>
                <a:off x="3917950" y="4368701"/>
                <a:ext cx="250825" cy="246062"/>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5" name="Freeform 54"/>
              <p:cNvSpPr>
                <a:spLocks noChangeArrowheads="1"/>
              </p:cNvSpPr>
              <p:nvPr/>
            </p:nvSpPr>
            <p:spPr bwMode="auto">
              <a:xfrm>
                <a:off x="6070600" y="3849589"/>
                <a:ext cx="260350" cy="207963"/>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6" name="Freeform 55"/>
              <p:cNvSpPr>
                <a:spLocks noChangeArrowheads="1"/>
              </p:cNvSpPr>
              <p:nvPr/>
            </p:nvSpPr>
            <p:spPr bwMode="auto">
              <a:xfrm>
                <a:off x="6604000"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7" name="Freeform 56"/>
              <p:cNvSpPr>
                <a:spLocks noChangeArrowheads="1"/>
              </p:cNvSpPr>
              <p:nvPr/>
            </p:nvSpPr>
            <p:spPr bwMode="auto">
              <a:xfrm>
                <a:off x="1790700" y="4368701"/>
                <a:ext cx="222250" cy="246062"/>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8" name="Freeform 57"/>
              <p:cNvSpPr>
                <a:spLocks noChangeArrowheads="1"/>
              </p:cNvSpPr>
              <p:nvPr/>
            </p:nvSpPr>
            <p:spPr bwMode="auto">
              <a:xfrm>
                <a:off x="1790701" y="4373464"/>
                <a:ext cx="42863" cy="42863"/>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9" name="Freeform 58"/>
              <p:cNvSpPr>
                <a:spLocks noChangeArrowheads="1"/>
              </p:cNvSpPr>
              <p:nvPr/>
            </p:nvSpPr>
            <p:spPr bwMode="auto">
              <a:xfrm>
                <a:off x="3375025" y="3287614"/>
                <a:ext cx="260350" cy="257175"/>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0" name="Freeform 59"/>
              <p:cNvSpPr>
                <a:spLocks noChangeArrowheads="1"/>
              </p:cNvSpPr>
              <p:nvPr/>
            </p:nvSpPr>
            <p:spPr bwMode="auto">
              <a:xfrm>
                <a:off x="2298700" y="3287614"/>
                <a:ext cx="260350" cy="257175"/>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1" name="Freeform 60"/>
              <p:cNvSpPr>
                <a:spLocks noChangeArrowheads="1"/>
              </p:cNvSpPr>
              <p:nvPr/>
            </p:nvSpPr>
            <p:spPr bwMode="auto">
              <a:xfrm>
                <a:off x="2322514" y="4382989"/>
                <a:ext cx="212725" cy="214313"/>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2" name="Freeform 61"/>
              <p:cNvSpPr>
                <a:spLocks noChangeArrowheads="1"/>
              </p:cNvSpPr>
              <p:nvPr/>
            </p:nvSpPr>
            <p:spPr bwMode="auto">
              <a:xfrm>
                <a:off x="8208963" y="3825777"/>
                <a:ext cx="266700" cy="269875"/>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3" name="Freeform 62"/>
              <p:cNvSpPr>
                <a:spLocks noChangeArrowheads="1"/>
              </p:cNvSpPr>
              <p:nvPr/>
            </p:nvSpPr>
            <p:spPr bwMode="auto">
              <a:xfrm>
                <a:off x="6594475" y="4354414"/>
                <a:ext cx="279400" cy="265113"/>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4" name="Freeform 63"/>
              <p:cNvSpPr>
                <a:spLocks noChangeArrowheads="1"/>
              </p:cNvSpPr>
              <p:nvPr/>
            </p:nvSpPr>
            <p:spPr bwMode="auto">
              <a:xfrm>
                <a:off x="2841626" y="4363938"/>
                <a:ext cx="250825" cy="255588"/>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5" name="Freeform 64"/>
              <p:cNvSpPr>
                <a:spLocks noChangeArrowheads="1"/>
              </p:cNvSpPr>
              <p:nvPr/>
            </p:nvSpPr>
            <p:spPr bwMode="auto">
              <a:xfrm>
                <a:off x="5534026" y="4368701"/>
                <a:ext cx="250825" cy="246062"/>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6" name="Freeform 65"/>
              <p:cNvSpPr>
                <a:spLocks noChangeArrowheads="1"/>
              </p:cNvSpPr>
              <p:nvPr/>
            </p:nvSpPr>
            <p:spPr bwMode="auto">
              <a:xfrm>
                <a:off x="4986339" y="3878164"/>
                <a:ext cx="269875" cy="150813"/>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7" name="Freeform 66"/>
              <p:cNvSpPr>
                <a:spLocks noChangeArrowheads="1"/>
              </p:cNvSpPr>
              <p:nvPr/>
            </p:nvSpPr>
            <p:spPr bwMode="auto">
              <a:xfrm>
                <a:off x="5529263" y="3825777"/>
                <a:ext cx="260350" cy="25558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8" name="Freeform 67"/>
              <p:cNvSpPr>
                <a:spLocks noChangeArrowheads="1"/>
              </p:cNvSpPr>
              <p:nvPr/>
            </p:nvSpPr>
            <p:spPr bwMode="auto">
              <a:xfrm>
                <a:off x="3908426" y="3849589"/>
                <a:ext cx="269875" cy="207963"/>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9" name="Freeform 68"/>
              <p:cNvSpPr>
                <a:spLocks noChangeArrowheads="1"/>
              </p:cNvSpPr>
              <p:nvPr/>
            </p:nvSpPr>
            <p:spPr bwMode="auto">
              <a:xfrm>
                <a:off x="2841626" y="3830539"/>
                <a:ext cx="250825" cy="246063"/>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0" name="Freeform 69"/>
              <p:cNvSpPr>
                <a:spLocks noChangeArrowheads="1"/>
              </p:cNvSpPr>
              <p:nvPr/>
            </p:nvSpPr>
            <p:spPr bwMode="auto">
              <a:xfrm>
                <a:off x="7137400" y="4402038"/>
                <a:ext cx="279400" cy="184150"/>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1" name="Freeform 70"/>
              <p:cNvSpPr>
                <a:spLocks noChangeArrowheads="1"/>
              </p:cNvSpPr>
              <p:nvPr/>
            </p:nvSpPr>
            <p:spPr bwMode="auto">
              <a:xfrm>
                <a:off x="738188" y="3830539"/>
                <a:ext cx="152400" cy="246063"/>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2" name="Freeform 71"/>
              <p:cNvSpPr>
                <a:spLocks noChangeArrowheads="1"/>
              </p:cNvSpPr>
              <p:nvPr/>
            </p:nvSpPr>
            <p:spPr bwMode="auto">
              <a:xfrm>
                <a:off x="1223963"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3" name="Freeform 72"/>
              <p:cNvSpPr>
                <a:spLocks noChangeArrowheads="1"/>
              </p:cNvSpPr>
              <p:nvPr/>
            </p:nvSpPr>
            <p:spPr bwMode="auto">
              <a:xfrm>
                <a:off x="690563" y="3313014"/>
                <a:ext cx="250825" cy="206375"/>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4" name="Freeform 73"/>
              <p:cNvSpPr>
                <a:spLocks noChangeArrowheads="1"/>
              </p:cNvSpPr>
              <p:nvPr/>
            </p:nvSpPr>
            <p:spPr bwMode="auto">
              <a:xfrm>
                <a:off x="1223963" y="3287614"/>
                <a:ext cx="260350" cy="257175"/>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5" name="Freeform 74"/>
              <p:cNvSpPr>
                <a:spLocks noChangeArrowheads="1"/>
              </p:cNvSpPr>
              <p:nvPr/>
            </p:nvSpPr>
            <p:spPr bwMode="auto">
              <a:xfrm>
                <a:off x="6613525" y="3297139"/>
                <a:ext cx="241300" cy="238125"/>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6" name="Freeform 75"/>
              <p:cNvSpPr>
                <a:spLocks noChangeArrowheads="1"/>
              </p:cNvSpPr>
              <p:nvPr/>
            </p:nvSpPr>
            <p:spPr bwMode="auto">
              <a:xfrm>
                <a:off x="5053013" y="3292376"/>
                <a:ext cx="133350" cy="24765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7" name="Freeform 76"/>
              <p:cNvSpPr>
                <a:spLocks noChangeArrowheads="1"/>
              </p:cNvSpPr>
              <p:nvPr/>
            </p:nvSpPr>
            <p:spPr bwMode="auto">
              <a:xfrm>
                <a:off x="4449764" y="3825777"/>
                <a:ext cx="261937"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8" name="Freeform 77"/>
              <p:cNvSpPr>
                <a:spLocks noChangeArrowheads="1"/>
              </p:cNvSpPr>
              <p:nvPr/>
            </p:nvSpPr>
            <p:spPr bwMode="auto">
              <a:xfrm>
                <a:off x="3375025" y="3825777"/>
                <a:ext cx="260350" cy="25558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9" name="Freeform 78"/>
              <p:cNvSpPr>
                <a:spLocks noChangeArrowheads="1"/>
              </p:cNvSpPr>
              <p:nvPr/>
            </p:nvSpPr>
            <p:spPr bwMode="auto">
              <a:xfrm>
                <a:off x="7142163" y="3287614"/>
                <a:ext cx="260350" cy="257175"/>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0" name="Freeform 79"/>
              <p:cNvSpPr>
                <a:spLocks noChangeArrowheads="1"/>
              </p:cNvSpPr>
              <p:nvPr/>
            </p:nvSpPr>
            <p:spPr bwMode="auto">
              <a:xfrm>
                <a:off x="5529263"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1" name="Freeform 80"/>
              <p:cNvSpPr>
                <a:spLocks noChangeArrowheads="1"/>
              </p:cNvSpPr>
              <p:nvPr/>
            </p:nvSpPr>
            <p:spPr bwMode="auto">
              <a:xfrm>
                <a:off x="7151688" y="3835302"/>
                <a:ext cx="241300" cy="2365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2" name="Freeform 81"/>
              <p:cNvSpPr>
                <a:spLocks noChangeArrowheads="1"/>
              </p:cNvSpPr>
              <p:nvPr/>
            </p:nvSpPr>
            <p:spPr bwMode="auto">
              <a:xfrm>
                <a:off x="7680325" y="3825777"/>
                <a:ext cx="260350" cy="25558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3" name="Freeform 82"/>
              <p:cNvSpPr>
                <a:spLocks noChangeArrowheads="1"/>
              </p:cNvSpPr>
              <p:nvPr/>
            </p:nvSpPr>
            <p:spPr bwMode="auto">
              <a:xfrm>
                <a:off x="5005389" y="4373463"/>
                <a:ext cx="231775" cy="236538"/>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4" name="Freeform 83"/>
              <p:cNvSpPr>
                <a:spLocks noChangeArrowheads="1"/>
              </p:cNvSpPr>
              <p:nvPr/>
            </p:nvSpPr>
            <p:spPr bwMode="auto">
              <a:xfrm>
                <a:off x="6061076" y="4430613"/>
                <a:ext cx="269875" cy="122238"/>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5" name="Freeform 84"/>
              <p:cNvSpPr>
                <a:spLocks noChangeArrowheads="1"/>
              </p:cNvSpPr>
              <p:nvPr/>
            </p:nvSpPr>
            <p:spPr bwMode="auto">
              <a:xfrm>
                <a:off x="8218488" y="4363938"/>
                <a:ext cx="260350" cy="255588"/>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6" name="Freeform 85"/>
              <p:cNvSpPr>
                <a:spLocks noChangeArrowheads="1"/>
              </p:cNvSpPr>
              <p:nvPr/>
            </p:nvSpPr>
            <p:spPr bwMode="auto">
              <a:xfrm>
                <a:off x="3917950" y="3313014"/>
                <a:ext cx="250825" cy="201713"/>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7" name="Freeform 86"/>
              <p:cNvSpPr>
                <a:spLocks noChangeArrowheads="1"/>
              </p:cNvSpPr>
              <p:nvPr/>
            </p:nvSpPr>
            <p:spPr bwMode="auto">
              <a:xfrm>
                <a:off x="4449764" y="3287614"/>
                <a:ext cx="261937" cy="257175"/>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8" name="Freeform 87"/>
              <p:cNvSpPr>
                <a:spLocks noChangeArrowheads="1"/>
              </p:cNvSpPr>
              <p:nvPr/>
            </p:nvSpPr>
            <p:spPr bwMode="auto">
              <a:xfrm>
                <a:off x="700088" y="4373463"/>
                <a:ext cx="231775" cy="236538"/>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9" name="Freeform 106"/>
              <p:cNvSpPr>
                <a:spLocks noChangeArrowheads="1"/>
              </p:cNvSpPr>
              <p:nvPr/>
            </p:nvSpPr>
            <p:spPr bwMode="auto">
              <a:xfrm>
                <a:off x="6080126" y="3301901"/>
                <a:ext cx="231775" cy="233362"/>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0" name="Freeform 119"/>
              <p:cNvSpPr>
                <a:spLocks noChangeArrowheads="1"/>
              </p:cNvSpPr>
              <p:nvPr/>
            </p:nvSpPr>
            <p:spPr bwMode="auto">
              <a:xfrm>
                <a:off x="3375025" y="4363938"/>
                <a:ext cx="260350" cy="255588"/>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1" name="Freeform 120"/>
              <p:cNvSpPr>
                <a:spLocks noChangeArrowheads="1"/>
              </p:cNvSpPr>
              <p:nvPr/>
            </p:nvSpPr>
            <p:spPr bwMode="auto">
              <a:xfrm>
                <a:off x="4448176" y="4373463"/>
                <a:ext cx="269875" cy="236538"/>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grpSp>
      </p:grpSp>
    </p:spTree>
    <p:extLst>
      <p:ext uri="{BB962C8B-B14F-4D97-AF65-F5344CB8AC3E}">
        <p14:creationId xmlns:p14="http://schemas.microsoft.com/office/powerpoint/2010/main" val="17794682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1932"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1362"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fontAlgn="auto">
              <a:spcBef>
                <a:spcPts val="0"/>
              </a:spcBef>
              <a:spcAft>
                <a:spcPts val="0"/>
              </a:spcAft>
              <a:defRPr/>
            </a:pPr>
            <a:r>
              <a:rPr lang="en-US" altLang="zh-CN" sz="2799">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7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417"/>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09850" y="2178378"/>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158" y="3920894"/>
            <a:ext cx="6904610" cy="1692330"/>
          </a:xfrm>
          <a:prstGeom prst="rect">
            <a:avLst/>
          </a:prstGeom>
          <a:noFill/>
          <a:ln w="25400" cap="flat" cmpd="sng" algn="ctr">
            <a:noFill/>
            <a:prstDash val="solid"/>
          </a:ln>
          <a:effectLst/>
        </p:spPr>
        <p:txBody>
          <a:bodyPr rtlCol="0" anchor="ctr"/>
          <a:lstStyle/>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3629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国外市场分布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a:blip r:embed="rId3">
            <a:extLst>
              <a:ext uri="{BEBA8EAE-BF5A-486C-A8C5-ECC9F3942E4B}">
                <a14:imgProps xmlns:a14="http://schemas.microsoft.com/office/drawing/2010/main">
                  <a14:imgLayer>
                    <a14:imgEffect>
                      <a14:colorTemperature colorTemp="4700"/>
                    </a14:imgEffect>
                  </a14:imgLayer>
                </a14:imgProps>
              </a:ext>
            </a:extLst>
          </a:blip>
          <a:stretch>
            <a:fillRect/>
          </a:stretch>
        </p:blipFill>
        <p:spPr>
          <a:xfrm>
            <a:off x="1220171" y="1266732"/>
            <a:ext cx="9608129" cy="4737003"/>
          </a:xfrm>
          <a:prstGeom prst="rect">
            <a:avLst/>
          </a:prstGeom>
        </p:spPr>
      </p:pic>
      <p:grpSp>
        <p:nvGrpSpPr>
          <p:cNvPr id="6" name="组合 5"/>
          <p:cNvGrpSpPr/>
          <p:nvPr/>
        </p:nvGrpSpPr>
        <p:grpSpPr>
          <a:xfrm>
            <a:off x="3325505" y="2486207"/>
            <a:ext cx="736600" cy="736600"/>
            <a:chOff x="3678404" y="1903755"/>
            <a:chExt cx="736600" cy="736600"/>
          </a:xfrm>
        </p:grpSpPr>
        <p:grpSp>
          <p:nvGrpSpPr>
            <p:cNvPr id="7" name="组合 6"/>
            <p:cNvGrpSpPr/>
            <p:nvPr/>
          </p:nvGrpSpPr>
          <p:grpSpPr>
            <a:xfrm>
              <a:off x="3678404" y="1903755"/>
              <a:ext cx="736600" cy="736600"/>
              <a:chOff x="8286667" y="635396"/>
              <a:chExt cx="736600" cy="736600"/>
            </a:xfrm>
          </p:grpSpPr>
          <p:sp>
            <p:nvSpPr>
              <p:cNvPr id="16" name="椭圆 15"/>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394381" y="743110"/>
                <a:ext cx="521172" cy="521172"/>
              </a:xfrm>
              <a:prstGeom prst="ellipse">
                <a:avLst/>
              </a:prstGeom>
              <a:solidFill>
                <a:schemeClr val="tx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12"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8" name="组合 17"/>
          <p:cNvGrpSpPr/>
          <p:nvPr/>
        </p:nvGrpSpPr>
        <p:grpSpPr>
          <a:xfrm>
            <a:off x="4346379" y="4133822"/>
            <a:ext cx="736600" cy="736600"/>
            <a:chOff x="3678404" y="1903755"/>
            <a:chExt cx="736600" cy="736600"/>
          </a:xfrm>
        </p:grpSpPr>
        <p:grpSp>
          <p:nvGrpSpPr>
            <p:cNvPr id="19" name="组合 18"/>
            <p:cNvGrpSpPr/>
            <p:nvPr/>
          </p:nvGrpSpPr>
          <p:grpSpPr>
            <a:xfrm>
              <a:off x="3678404" y="1903755"/>
              <a:ext cx="736600" cy="736600"/>
              <a:chOff x="8286667" y="635396"/>
              <a:chExt cx="736600" cy="736600"/>
            </a:xfrm>
          </p:grpSpPr>
          <p:sp>
            <p:nvSpPr>
              <p:cNvPr id="25" name="椭圆 24"/>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394381" y="743110"/>
                <a:ext cx="521172" cy="521172"/>
              </a:xfrm>
              <a:prstGeom prst="ellipse">
                <a:avLst/>
              </a:prstGeom>
              <a:solidFill>
                <a:schemeClr val="tx2"/>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2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7" name="组合 26"/>
          <p:cNvGrpSpPr/>
          <p:nvPr/>
        </p:nvGrpSpPr>
        <p:grpSpPr>
          <a:xfrm>
            <a:off x="6565597" y="3353081"/>
            <a:ext cx="736600" cy="736600"/>
            <a:chOff x="3678404" y="1903755"/>
            <a:chExt cx="736600" cy="736600"/>
          </a:xfrm>
        </p:grpSpPr>
        <p:grpSp>
          <p:nvGrpSpPr>
            <p:cNvPr id="28" name="组合 27"/>
            <p:cNvGrpSpPr/>
            <p:nvPr/>
          </p:nvGrpSpPr>
          <p:grpSpPr>
            <a:xfrm>
              <a:off x="3678404" y="1903755"/>
              <a:ext cx="736600" cy="736600"/>
              <a:chOff x="8286667" y="635396"/>
              <a:chExt cx="736600" cy="736600"/>
            </a:xfrm>
          </p:grpSpPr>
          <p:sp>
            <p:nvSpPr>
              <p:cNvPr id="34" name="椭圆 33"/>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394381" y="743110"/>
                <a:ext cx="521172" cy="521172"/>
              </a:xfrm>
              <a:prstGeom prst="ellipse">
                <a:avLst/>
              </a:prstGeom>
              <a:solidFill>
                <a:schemeClr val="tx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3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6" name="组合 35"/>
          <p:cNvGrpSpPr/>
          <p:nvPr/>
        </p:nvGrpSpPr>
        <p:grpSpPr>
          <a:xfrm>
            <a:off x="8969190" y="2226018"/>
            <a:ext cx="1257772" cy="1257772"/>
            <a:chOff x="3678404" y="1903755"/>
            <a:chExt cx="736600" cy="736600"/>
          </a:xfrm>
        </p:grpSpPr>
        <p:grpSp>
          <p:nvGrpSpPr>
            <p:cNvPr id="37" name="组合 36"/>
            <p:cNvGrpSpPr/>
            <p:nvPr/>
          </p:nvGrpSpPr>
          <p:grpSpPr>
            <a:xfrm>
              <a:off x="3678404" y="1903755"/>
              <a:ext cx="736600" cy="736600"/>
              <a:chOff x="8286667" y="635396"/>
              <a:chExt cx="736600" cy="736600"/>
            </a:xfrm>
          </p:grpSpPr>
          <p:sp>
            <p:nvSpPr>
              <p:cNvPr id="43" name="椭圆 42"/>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394381" y="743110"/>
                <a:ext cx="521172" cy="521172"/>
              </a:xfrm>
              <a:prstGeom prst="ellipse">
                <a:avLst/>
              </a:prstGeom>
              <a:solidFill>
                <a:schemeClr val="tx2"/>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3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45" name="组合 44"/>
          <p:cNvGrpSpPr/>
          <p:nvPr/>
        </p:nvGrpSpPr>
        <p:grpSpPr>
          <a:xfrm>
            <a:off x="1343143" y="2486207"/>
            <a:ext cx="1802734" cy="1116297"/>
            <a:chOff x="8779234" y="2030754"/>
            <a:chExt cx="1802734" cy="1116297"/>
          </a:xfrm>
        </p:grpSpPr>
        <p:sp>
          <p:nvSpPr>
            <p:cNvPr id="46" name="矩形 45"/>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美国</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47" name="矩形 46"/>
            <p:cNvSpPr/>
            <p:nvPr/>
          </p:nvSpPr>
          <p:spPr>
            <a:xfrm>
              <a:off x="8779234" y="2439165"/>
              <a:ext cx="1802734" cy="707886"/>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8" name="组合 47"/>
          <p:cNvGrpSpPr/>
          <p:nvPr/>
        </p:nvGrpSpPr>
        <p:grpSpPr>
          <a:xfrm>
            <a:off x="2386795" y="4311516"/>
            <a:ext cx="1877419" cy="951433"/>
            <a:chOff x="8779234" y="2030754"/>
            <a:chExt cx="1877419" cy="951433"/>
          </a:xfrm>
        </p:grpSpPr>
        <p:sp>
          <p:nvSpPr>
            <p:cNvPr id="49" name="矩形 48"/>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巴西</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0" name="矩形 49"/>
            <p:cNvSpPr/>
            <p:nvPr/>
          </p:nvSpPr>
          <p:spPr>
            <a:xfrm>
              <a:off x="8779234" y="2428189"/>
              <a:ext cx="1877419"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1" name="组合 50"/>
          <p:cNvGrpSpPr/>
          <p:nvPr/>
        </p:nvGrpSpPr>
        <p:grpSpPr>
          <a:xfrm>
            <a:off x="6119916" y="4137821"/>
            <a:ext cx="2089504" cy="960225"/>
            <a:chOff x="8779234" y="2030754"/>
            <a:chExt cx="2089504" cy="960225"/>
          </a:xfrm>
        </p:grpSpPr>
        <p:sp>
          <p:nvSpPr>
            <p:cNvPr id="52" name="矩形 51"/>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埃及</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3" name="矩形 52"/>
            <p:cNvSpPr/>
            <p:nvPr/>
          </p:nvSpPr>
          <p:spPr>
            <a:xfrm>
              <a:off x="8779234" y="2436981"/>
              <a:ext cx="2089504"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4" name="组合 53"/>
          <p:cNvGrpSpPr/>
          <p:nvPr/>
        </p:nvGrpSpPr>
        <p:grpSpPr>
          <a:xfrm>
            <a:off x="8654381" y="1102339"/>
            <a:ext cx="2089504" cy="969017"/>
            <a:chOff x="8779234" y="1723034"/>
            <a:chExt cx="2089504" cy="969017"/>
          </a:xfrm>
        </p:grpSpPr>
        <p:sp>
          <p:nvSpPr>
            <p:cNvPr id="55" name="矩形 54"/>
            <p:cNvSpPr/>
            <p:nvPr/>
          </p:nvSpPr>
          <p:spPr>
            <a:xfrm>
              <a:off x="8779234" y="172303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韩国</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6" name="矩形 55"/>
            <p:cNvSpPr/>
            <p:nvPr/>
          </p:nvSpPr>
          <p:spPr>
            <a:xfrm>
              <a:off x="8779234" y="2138053"/>
              <a:ext cx="2089504"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2566997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1200"/>
                            </p:stCondLst>
                            <p:childTnLst>
                              <p:par>
                                <p:cTn id="24" presetID="23" presetClass="entr" presetSubtype="28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strVal val="4/3*#ppt_w"/>
                                          </p:val>
                                        </p:tav>
                                        <p:tav tm="100000">
                                          <p:val>
                                            <p:strVal val="#ppt_w"/>
                                          </p:val>
                                        </p:tav>
                                      </p:tavLst>
                                    </p:anim>
                                    <p:anim calcmode="lin" valueType="num">
                                      <p:cBhvr>
                                        <p:cTn id="27" dur="500" fill="hold"/>
                                        <p:tgtEl>
                                          <p:spTgt spid="6"/>
                                        </p:tgtEl>
                                        <p:attrNameLst>
                                          <p:attrName>ppt_h</p:attrName>
                                        </p:attrNameLst>
                                      </p:cBhvr>
                                      <p:tavLst>
                                        <p:tav tm="0">
                                          <p:val>
                                            <p:strVal val="4/3*#ppt_h"/>
                                          </p:val>
                                        </p:tav>
                                        <p:tav tm="100000">
                                          <p:val>
                                            <p:strVal val="#ppt_h"/>
                                          </p:val>
                                        </p:tav>
                                      </p:tavLst>
                                    </p:anim>
                                  </p:childTnLst>
                                </p:cTn>
                              </p:par>
                              <p:par>
                                <p:cTn id="28" presetID="23" presetClass="entr" presetSubtype="288" fill="hold" nodeType="withEffect">
                                  <p:stCondLst>
                                    <p:cond delay="1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strVal val="4/3*#ppt_w"/>
                                          </p:val>
                                        </p:tav>
                                        <p:tav tm="100000">
                                          <p:val>
                                            <p:strVal val="#ppt_w"/>
                                          </p:val>
                                        </p:tav>
                                      </p:tavLst>
                                    </p:anim>
                                    <p:anim calcmode="lin" valueType="num">
                                      <p:cBhvr>
                                        <p:cTn id="31" dur="500" fill="hold"/>
                                        <p:tgtEl>
                                          <p:spTgt spid="18"/>
                                        </p:tgtEl>
                                        <p:attrNameLst>
                                          <p:attrName>ppt_h</p:attrName>
                                        </p:attrNameLst>
                                      </p:cBhvr>
                                      <p:tavLst>
                                        <p:tav tm="0">
                                          <p:val>
                                            <p:strVal val="4/3*#ppt_h"/>
                                          </p:val>
                                        </p:tav>
                                        <p:tav tm="100000">
                                          <p:val>
                                            <p:strVal val="#ppt_h"/>
                                          </p:val>
                                        </p:tav>
                                      </p:tavLst>
                                    </p:anim>
                                  </p:childTnLst>
                                </p:cTn>
                              </p:par>
                              <p:par>
                                <p:cTn id="32" presetID="23" presetClass="entr" presetSubtype="288" fill="hold" nodeType="withEffect">
                                  <p:stCondLst>
                                    <p:cond delay="2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4/3*#ppt_w"/>
                                          </p:val>
                                        </p:tav>
                                        <p:tav tm="100000">
                                          <p:val>
                                            <p:strVal val="#ppt_w"/>
                                          </p:val>
                                        </p:tav>
                                      </p:tavLst>
                                    </p:anim>
                                    <p:anim calcmode="lin" valueType="num">
                                      <p:cBhvr>
                                        <p:cTn id="35" dur="500" fill="hold"/>
                                        <p:tgtEl>
                                          <p:spTgt spid="27"/>
                                        </p:tgtEl>
                                        <p:attrNameLst>
                                          <p:attrName>ppt_h</p:attrName>
                                        </p:attrNameLst>
                                      </p:cBhvr>
                                      <p:tavLst>
                                        <p:tav tm="0">
                                          <p:val>
                                            <p:strVal val="4/3*#ppt_h"/>
                                          </p:val>
                                        </p:tav>
                                        <p:tav tm="100000">
                                          <p:val>
                                            <p:strVal val="#ppt_h"/>
                                          </p:val>
                                        </p:tav>
                                      </p:tavLst>
                                    </p:anim>
                                  </p:childTnLst>
                                </p:cTn>
                              </p:par>
                              <p:par>
                                <p:cTn id="36" presetID="23" presetClass="entr" presetSubtype="288" fill="hold" nodeType="withEffect">
                                  <p:stCondLst>
                                    <p:cond delay="30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strVal val="4/3*#ppt_w"/>
                                          </p:val>
                                        </p:tav>
                                        <p:tav tm="100000">
                                          <p:val>
                                            <p:strVal val="#ppt_w"/>
                                          </p:val>
                                        </p:tav>
                                      </p:tavLst>
                                    </p:anim>
                                    <p:anim calcmode="lin" valueType="num">
                                      <p:cBhvr>
                                        <p:cTn id="39" dur="500" fill="hold"/>
                                        <p:tgtEl>
                                          <p:spTgt spid="36"/>
                                        </p:tgtEl>
                                        <p:attrNameLst>
                                          <p:attrName>ppt_h</p:attrName>
                                        </p:attrNameLst>
                                      </p:cBhvr>
                                      <p:tavLst>
                                        <p:tav tm="0">
                                          <p:val>
                                            <p:strVal val="4/3*#ppt_h"/>
                                          </p:val>
                                        </p:tav>
                                        <p:tav tm="100000">
                                          <p:val>
                                            <p:strVal val="#ppt_h"/>
                                          </p:val>
                                        </p:tav>
                                      </p:tavLst>
                                    </p:anim>
                                  </p:childTnLst>
                                </p:cTn>
                              </p:par>
                              <p:par>
                                <p:cTn id="40" presetID="10" presetClass="entr" presetSubtype="0"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10" presetClass="entr" presetSubtype="0" fill="hold" nodeType="withEffect">
                                  <p:stCondLst>
                                    <p:cond delay="1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nodeType="withEffect">
                                  <p:stCondLst>
                                    <p:cond delay="20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500"/>
                                        <p:tgtEl>
                                          <p:spTgt spid="51"/>
                                        </p:tgtEl>
                                      </p:cBhvr>
                                    </p:animEffect>
                                  </p:childTnLst>
                                </p:cTn>
                              </p:par>
                              <p:par>
                                <p:cTn id="49" presetID="10" presetClass="entr" presetSubtype="0" fill="hold" nodeType="withEffect">
                                  <p:stCondLst>
                                    <p:cond delay="30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国内市场分布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Picture 2" descr="E:\面包资料\南都全媒体介绍--各个时期版本\南方报业集团\未标题-6.png"/>
          <p:cNvPicPr>
            <a:picLocks noChangeAspect="1" noChangeArrowheads="1"/>
          </p:cNvPicPr>
          <p:nvPr/>
        </p:nvPicPr>
        <p:blipFill>
          <a:blip r:embed="rId3" cstate="print">
            <a:duotone>
              <a:prstClr val="black"/>
              <a:schemeClr val="bg1">
                <a:lumMod val="50000"/>
                <a:tint val="45000"/>
                <a:satMod val="400000"/>
              </a:schemeClr>
            </a:duotone>
            <a:extLst>
              <a:ext uri="{BEBA8EAE-BF5A-486C-A8C5-ECC9F3942E4B}">
                <a14:imgProps xmlns:a14="http://schemas.microsoft.com/office/drawing/2010/main">
                  <a14:imgLayer>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64830" y="1403804"/>
            <a:ext cx="5663892" cy="4618278"/>
          </a:xfrm>
          <a:prstGeom prst="rect">
            <a:avLst/>
          </a:prstGeom>
          <a:noFill/>
          <a:extLst>
            <a:ext uri="{909E8E84-426E-40DD-AFC4-6F175D3DCCD1}">
              <a14:hiddenFill xmlns:a14="http://schemas.microsoft.com/office/drawing/2010/main">
                <a:solidFill>
                  <a:srgbClr val="FFFFFF"/>
                </a:solidFill>
              </a14:hiddenFill>
            </a:ext>
          </a:extLst>
        </p:spPr>
      </p:pic>
      <p:sp>
        <p:nvSpPr>
          <p:cNvPr id="6" name="泪滴形 6"/>
          <p:cNvSpPr/>
          <p:nvPr/>
        </p:nvSpPr>
        <p:spPr>
          <a:xfrm rot="8100000">
            <a:off x="5241803" y="3884054"/>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泪滴形 6"/>
          <p:cNvSpPr/>
          <p:nvPr/>
        </p:nvSpPr>
        <p:spPr>
          <a:xfrm rot="8100000">
            <a:off x="5152196" y="432614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5475086" y="381807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江苏</a:t>
            </a:r>
          </a:p>
        </p:txBody>
      </p:sp>
      <p:sp>
        <p:nvSpPr>
          <p:cNvPr id="12" name="矩形 11"/>
          <p:cNvSpPr/>
          <p:nvPr/>
        </p:nvSpPr>
        <p:spPr>
          <a:xfrm>
            <a:off x="4455943" y="5270724"/>
            <a:ext cx="733528" cy="415494"/>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广东</a:t>
            </a:r>
          </a:p>
        </p:txBody>
      </p:sp>
      <p:sp>
        <p:nvSpPr>
          <p:cNvPr id="13" name="泪滴形 6"/>
          <p:cNvSpPr/>
          <p:nvPr/>
        </p:nvSpPr>
        <p:spPr>
          <a:xfrm rot="8100000">
            <a:off x="4395569" y="5088418"/>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5341605" y="4275831"/>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浙江</a:t>
            </a:r>
          </a:p>
        </p:txBody>
      </p:sp>
      <p:sp>
        <p:nvSpPr>
          <p:cNvPr id="15" name="泪滴形 6"/>
          <p:cNvSpPr/>
          <p:nvPr/>
        </p:nvSpPr>
        <p:spPr>
          <a:xfrm rot="8100000">
            <a:off x="3303555" y="4915493"/>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3406474" y="505374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云南</a:t>
            </a:r>
          </a:p>
        </p:txBody>
      </p:sp>
      <p:sp>
        <p:nvSpPr>
          <p:cNvPr id="17" name="椭圆 16"/>
          <p:cNvSpPr/>
          <p:nvPr/>
        </p:nvSpPr>
        <p:spPr>
          <a:xfrm>
            <a:off x="5121755" y="5053739"/>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 name="椭圆 17"/>
          <p:cNvSpPr/>
          <p:nvPr/>
        </p:nvSpPr>
        <p:spPr>
          <a:xfrm>
            <a:off x="4130016" y="531371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9" name="椭圆 18"/>
          <p:cNvSpPr/>
          <p:nvPr/>
        </p:nvSpPr>
        <p:spPr>
          <a:xfrm>
            <a:off x="4345260" y="4723410"/>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0" name="椭圆 19"/>
          <p:cNvSpPr/>
          <p:nvPr/>
        </p:nvSpPr>
        <p:spPr>
          <a:xfrm>
            <a:off x="4918557" y="412725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1" name="椭圆 20"/>
          <p:cNvSpPr/>
          <p:nvPr/>
        </p:nvSpPr>
        <p:spPr>
          <a:xfrm>
            <a:off x="5020584" y="3590108"/>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泪滴形 6"/>
          <p:cNvSpPr/>
          <p:nvPr/>
        </p:nvSpPr>
        <p:spPr>
          <a:xfrm rot="8100000">
            <a:off x="5413329" y="263296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矩形 22"/>
          <p:cNvSpPr/>
          <p:nvPr/>
        </p:nvSpPr>
        <p:spPr>
          <a:xfrm>
            <a:off x="5627030" y="258265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辽宁</a:t>
            </a:r>
          </a:p>
        </p:txBody>
      </p:sp>
      <p:sp>
        <p:nvSpPr>
          <p:cNvPr id="24" name="TextBox 66"/>
          <p:cNvSpPr txBox="1"/>
          <p:nvPr/>
        </p:nvSpPr>
        <p:spPr>
          <a:xfrm>
            <a:off x="7812703" y="1865884"/>
            <a:ext cx="3516463"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华东区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5" name="TextBox 67"/>
          <p:cNvSpPr txBox="1"/>
          <p:nvPr/>
        </p:nvSpPr>
        <p:spPr>
          <a:xfrm>
            <a:off x="7815239" y="3325277"/>
            <a:ext cx="3513927" cy="903438"/>
          </a:xfrm>
          <a:prstGeom prst="rect">
            <a:avLst/>
          </a:prstGeom>
          <a:noFill/>
        </p:spPr>
        <p:txBody>
          <a:bodyPr wrap="square" lIns="121897" tIns="60948" rIns="121897" bIns="60948" rtlCol="0">
            <a:spAutoFit/>
          </a:bodyPr>
          <a:lstStyle/>
          <a:p>
            <a:r>
              <a:rPr lang="zh-CN" altLang="en-US" sz="1900" b="1" dirty="0" smtClean="0">
                <a:solidFill>
                  <a:schemeClr val="tx2"/>
                </a:solidFill>
                <a:latin typeface="微软雅黑" pitchFamily="34" charset="-122"/>
                <a:ea typeface="微软雅黑" panose="020B0503020204020204" pitchFamily="34" charset="-122"/>
              </a:rPr>
              <a:t>华北区</a:t>
            </a:r>
            <a:endParaRPr lang="en-US" altLang="zh-CN" sz="1900" b="1" dirty="0" smtClean="0">
              <a:solidFill>
                <a:schemeClr val="tx2"/>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6" name="TextBox 68"/>
          <p:cNvSpPr txBox="1"/>
          <p:nvPr/>
        </p:nvSpPr>
        <p:spPr>
          <a:xfrm>
            <a:off x="7815240" y="4737723"/>
            <a:ext cx="3513928"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华南区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cxnSp>
        <p:nvCxnSpPr>
          <p:cNvPr id="27" name="直接连接符 26"/>
          <p:cNvCxnSpPr/>
          <p:nvPr/>
        </p:nvCxnSpPr>
        <p:spPr>
          <a:xfrm>
            <a:off x="6904169" y="3003787"/>
            <a:ext cx="4424997" cy="0"/>
          </a:xfrm>
          <a:prstGeom prst="line">
            <a:avLst/>
          </a:prstGeom>
          <a:noFill/>
          <a:ln w="9525" cap="flat" cmpd="sng" algn="ctr">
            <a:solidFill>
              <a:srgbClr val="7F7F7F"/>
            </a:solidFill>
            <a:prstDash val="dash"/>
          </a:ln>
          <a:effectLst/>
        </p:spPr>
      </p:cxnSp>
      <p:cxnSp>
        <p:nvCxnSpPr>
          <p:cNvPr id="28" name="直接连接符 27"/>
          <p:cNvCxnSpPr/>
          <p:nvPr/>
        </p:nvCxnSpPr>
        <p:spPr>
          <a:xfrm>
            <a:off x="6903355" y="4544438"/>
            <a:ext cx="4425812" cy="0"/>
          </a:xfrm>
          <a:prstGeom prst="line">
            <a:avLst/>
          </a:prstGeom>
          <a:noFill/>
          <a:ln w="9525" cap="flat" cmpd="sng" algn="ctr">
            <a:solidFill>
              <a:srgbClr val="7F7F7F"/>
            </a:solidFill>
            <a:prstDash val="dash"/>
          </a:ln>
          <a:effectLst/>
        </p:spPr>
      </p:cxnSp>
      <p:grpSp>
        <p:nvGrpSpPr>
          <p:cNvPr id="29" name="组合 28"/>
          <p:cNvGrpSpPr/>
          <p:nvPr/>
        </p:nvGrpSpPr>
        <p:grpSpPr>
          <a:xfrm>
            <a:off x="6848427" y="1916509"/>
            <a:ext cx="799160" cy="799819"/>
            <a:chOff x="6848427" y="1916509"/>
            <a:chExt cx="799160" cy="799819"/>
          </a:xfrm>
        </p:grpSpPr>
        <p:grpSp>
          <p:nvGrpSpPr>
            <p:cNvPr id="30" name="组合 29"/>
            <p:cNvGrpSpPr/>
            <p:nvPr/>
          </p:nvGrpSpPr>
          <p:grpSpPr>
            <a:xfrm>
              <a:off x="6848427" y="1916509"/>
              <a:ext cx="799160" cy="799819"/>
              <a:chOff x="4131160" y="713581"/>
              <a:chExt cx="881684" cy="881684"/>
            </a:xfrm>
          </p:grpSpPr>
          <p:sp>
            <p:nvSpPr>
              <p:cNvPr id="32" name="椭圆 3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椭圆 3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9"/>
            <p:cNvSpPr txBox="1">
              <a:spLocks noChangeArrowheads="1"/>
            </p:cNvSpPr>
            <p:nvPr/>
          </p:nvSpPr>
          <p:spPr bwMode="auto">
            <a:xfrm>
              <a:off x="7029730" y="216256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75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4" name="组合 33"/>
          <p:cNvGrpSpPr/>
          <p:nvPr/>
        </p:nvGrpSpPr>
        <p:grpSpPr>
          <a:xfrm>
            <a:off x="6868998" y="3325279"/>
            <a:ext cx="799160" cy="799819"/>
            <a:chOff x="6868998" y="3325279"/>
            <a:chExt cx="799160" cy="799819"/>
          </a:xfrm>
        </p:grpSpPr>
        <p:grpSp>
          <p:nvGrpSpPr>
            <p:cNvPr id="35" name="组合 34"/>
            <p:cNvGrpSpPr/>
            <p:nvPr/>
          </p:nvGrpSpPr>
          <p:grpSpPr>
            <a:xfrm>
              <a:off x="6868998" y="3325279"/>
              <a:ext cx="799160" cy="799819"/>
              <a:chOff x="4131160" y="713581"/>
              <a:chExt cx="881684" cy="881684"/>
            </a:xfrm>
          </p:grpSpPr>
          <p:sp>
            <p:nvSpPr>
              <p:cNvPr id="37" name="椭圆 3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椭圆 37"/>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 name="TextBox 9"/>
            <p:cNvSpPr txBox="1">
              <a:spLocks noChangeArrowheads="1"/>
            </p:cNvSpPr>
            <p:nvPr/>
          </p:nvSpPr>
          <p:spPr bwMode="auto">
            <a:xfrm>
              <a:off x="7029730" y="357133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45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9" name="组合 38"/>
          <p:cNvGrpSpPr/>
          <p:nvPr/>
        </p:nvGrpSpPr>
        <p:grpSpPr>
          <a:xfrm>
            <a:off x="6892668" y="4709778"/>
            <a:ext cx="799160" cy="799819"/>
            <a:chOff x="6892668" y="4709778"/>
            <a:chExt cx="799160" cy="799819"/>
          </a:xfrm>
        </p:grpSpPr>
        <p:grpSp>
          <p:nvGrpSpPr>
            <p:cNvPr id="40" name="组合 39"/>
            <p:cNvGrpSpPr/>
            <p:nvPr/>
          </p:nvGrpSpPr>
          <p:grpSpPr>
            <a:xfrm>
              <a:off x="6892668" y="4709778"/>
              <a:ext cx="799160" cy="799819"/>
              <a:chOff x="4131160" y="713581"/>
              <a:chExt cx="881684" cy="881684"/>
            </a:xfrm>
          </p:grpSpPr>
          <p:sp>
            <p:nvSpPr>
              <p:cNvPr id="42" name="椭圆 4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TextBox 9"/>
            <p:cNvSpPr txBox="1">
              <a:spLocks noChangeArrowheads="1"/>
            </p:cNvSpPr>
            <p:nvPr/>
          </p:nvSpPr>
          <p:spPr bwMode="auto">
            <a:xfrm>
              <a:off x="7053400" y="4950478"/>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63</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73620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3" presetClass="entr" presetSubtype="3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strVal val="4*#ppt_w"/>
                                          </p:val>
                                        </p:tav>
                                        <p:tav tm="100000">
                                          <p:val>
                                            <p:strVal val="#ppt_w"/>
                                          </p:val>
                                        </p:tav>
                                      </p:tavLst>
                                    </p:anim>
                                    <p:anim calcmode="lin" valueType="num">
                                      <p:cBhvr>
                                        <p:cTn id="29" dur="500" fill="hold"/>
                                        <p:tgtEl>
                                          <p:spTgt spid="7"/>
                                        </p:tgtEl>
                                        <p:attrNameLst>
                                          <p:attrName>ppt_h</p:attrName>
                                        </p:attrNameLst>
                                      </p:cBhvr>
                                      <p:tavLst>
                                        <p:tav tm="0">
                                          <p:val>
                                            <p:strVal val="4*#ppt_h"/>
                                          </p:val>
                                        </p:tav>
                                        <p:tav tm="100000">
                                          <p:val>
                                            <p:strVal val="#ppt_h"/>
                                          </p:val>
                                        </p:tav>
                                      </p:tavLst>
                                    </p:anim>
                                  </p:childTnLst>
                                </p:cTn>
                              </p:par>
                              <p:par>
                                <p:cTn id="30" presetID="23" presetClass="entr" presetSubtype="32" fill="hold" grpId="0" nodeType="withEffect">
                                  <p:stCondLst>
                                    <p:cond delay="2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4*#ppt_w"/>
                                          </p:val>
                                        </p:tav>
                                        <p:tav tm="100000">
                                          <p:val>
                                            <p:strVal val="#ppt_w"/>
                                          </p:val>
                                        </p:tav>
                                      </p:tavLst>
                                    </p:anim>
                                    <p:anim calcmode="lin" valueType="num">
                                      <p:cBhvr>
                                        <p:cTn id="33" dur="500" fill="hold"/>
                                        <p:tgtEl>
                                          <p:spTgt spid="6"/>
                                        </p:tgtEl>
                                        <p:attrNameLst>
                                          <p:attrName>ppt_h</p:attrName>
                                        </p:attrNameLst>
                                      </p:cBhvr>
                                      <p:tavLst>
                                        <p:tav tm="0">
                                          <p:val>
                                            <p:strVal val="4*#ppt_h"/>
                                          </p:val>
                                        </p:tav>
                                        <p:tav tm="100000">
                                          <p:val>
                                            <p:strVal val="#ppt_h"/>
                                          </p:val>
                                        </p:tav>
                                      </p:tavLst>
                                    </p:anim>
                                  </p:childTnLst>
                                </p:cTn>
                              </p:par>
                              <p:par>
                                <p:cTn id="34" presetID="23" presetClass="entr" presetSubtype="32" fill="hold" grpId="0"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strVal val="4*#ppt_w"/>
                                          </p:val>
                                        </p:tav>
                                        <p:tav tm="100000">
                                          <p:val>
                                            <p:strVal val="#ppt_w"/>
                                          </p:val>
                                        </p:tav>
                                      </p:tavLst>
                                    </p:anim>
                                    <p:anim calcmode="lin" valueType="num">
                                      <p:cBhvr>
                                        <p:cTn id="37" dur="500" fill="hold"/>
                                        <p:tgtEl>
                                          <p:spTgt spid="22"/>
                                        </p:tgtEl>
                                        <p:attrNameLst>
                                          <p:attrName>ppt_h</p:attrName>
                                        </p:attrNameLst>
                                      </p:cBhvr>
                                      <p:tavLst>
                                        <p:tav tm="0">
                                          <p:val>
                                            <p:strVal val="4*#ppt_h"/>
                                          </p:val>
                                        </p:tav>
                                        <p:tav tm="100000">
                                          <p:val>
                                            <p:strVal val="#ppt_h"/>
                                          </p:val>
                                        </p:tav>
                                      </p:tavLst>
                                    </p:anim>
                                  </p:childTnLst>
                                </p:cTn>
                              </p:par>
                              <p:par>
                                <p:cTn id="38" presetID="23" presetClass="entr" presetSubtype="32"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strVal val="4*#ppt_w"/>
                                          </p:val>
                                        </p:tav>
                                        <p:tav tm="100000">
                                          <p:val>
                                            <p:strVal val="#ppt_w"/>
                                          </p:val>
                                        </p:tav>
                                      </p:tavLst>
                                    </p:anim>
                                    <p:anim calcmode="lin" valueType="num">
                                      <p:cBhvr>
                                        <p:cTn id="41" dur="500" fill="hold"/>
                                        <p:tgtEl>
                                          <p:spTgt spid="13"/>
                                        </p:tgtEl>
                                        <p:attrNameLst>
                                          <p:attrName>ppt_h</p:attrName>
                                        </p:attrNameLst>
                                      </p:cBhvr>
                                      <p:tavLst>
                                        <p:tav tm="0">
                                          <p:val>
                                            <p:strVal val="4*#ppt_h"/>
                                          </p:val>
                                        </p:tav>
                                        <p:tav tm="100000">
                                          <p:val>
                                            <p:strVal val="#ppt_h"/>
                                          </p:val>
                                        </p:tav>
                                      </p:tavLst>
                                    </p:anim>
                                  </p:childTnLst>
                                </p:cTn>
                              </p:par>
                              <p:par>
                                <p:cTn id="42" presetID="23" presetClass="entr" presetSubtype="32" fill="hold" grpId="0" nodeType="withEffect">
                                  <p:stCondLst>
                                    <p:cond delay="1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strVal val="4*#ppt_w"/>
                                          </p:val>
                                        </p:tav>
                                        <p:tav tm="100000">
                                          <p:val>
                                            <p:strVal val="#ppt_w"/>
                                          </p:val>
                                        </p:tav>
                                      </p:tavLst>
                                    </p:anim>
                                    <p:anim calcmode="lin" valueType="num">
                                      <p:cBhvr>
                                        <p:cTn id="45" dur="500" fill="hold"/>
                                        <p:tgtEl>
                                          <p:spTgt spid="15"/>
                                        </p:tgtEl>
                                        <p:attrNameLst>
                                          <p:attrName>ppt_h</p:attrName>
                                        </p:attrNameLst>
                                      </p:cBhvr>
                                      <p:tavLst>
                                        <p:tav tm="0">
                                          <p:val>
                                            <p:strVal val="4*#ppt_h"/>
                                          </p:val>
                                        </p:tav>
                                        <p:tav tm="100000">
                                          <p:val>
                                            <p:strVal val="#ppt_h"/>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3000"/>
                            </p:stCondLst>
                            <p:childTnLst>
                              <p:par>
                                <p:cTn id="63" presetID="23" presetClass="entr" presetSubtype="16"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0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20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1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3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par>
                                <p:cTn id="83" presetID="10" presetClass="entr" presetSubtype="0" fill="hold" grpId="0" nodeType="withEffect">
                                  <p:stCondLst>
                                    <p:cond delay="50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500"/>
                                        <p:tgtEl>
                                          <p:spTgt spid="24"/>
                                        </p:tgtEl>
                                      </p:cBhvr>
                                    </p:animEffect>
                                  </p:childTnLst>
                                </p:cTn>
                              </p:par>
                              <p:par>
                                <p:cTn id="86" presetID="22" presetClass="entr" presetSubtype="8" fill="hold" nodeType="withEffect">
                                  <p:stCondLst>
                                    <p:cond delay="50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500"/>
                                        <p:tgtEl>
                                          <p:spTgt spid="27"/>
                                        </p:tgtEl>
                                      </p:cBhvr>
                                    </p:animEffect>
                                  </p:childTnLst>
                                </p:cTn>
                              </p:par>
                              <p:par>
                                <p:cTn id="89" presetID="10" presetClass="entr" presetSubtype="0" fill="hold" nodeType="withEffect">
                                  <p:stCondLst>
                                    <p:cond delay="50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par>
                                <p:cTn id="92" presetID="10" presetClass="entr" presetSubtype="0" fill="hold" grpId="0" nodeType="withEffect">
                                  <p:stCondLst>
                                    <p:cond delay="10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22" presetClass="entr" presetSubtype="8" fill="hold" nodeType="withEffect">
                                  <p:stCondLst>
                                    <p:cond delay="1000"/>
                                  </p:stCondLst>
                                  <p:childTnLst>
                                    <p:set>
                                      <p:cBhvr>
                                        <p:cTn id="96" dur="1" fill="hold">
                                          <p:stCondLst>
                                            <p:cond delay="0"/>
                                          </p:stCondLst>
                                        </p:cTn>
                                        <p:tgtEl>
                                          <p:spTgt spid="28"/>
                                        </p:tgtEl>
                                        <p:attrNameLst>
                                          <p:attrName>style.visibility</p:attrName>
                                        </p:attrNameLst>
                                      </p:cBhvr>
                                      <p:to>
                                        <p:strVal val="visible"/>
                                      </p:to>
                                    </p:set>
                                    <p:animEffect transition="in" filter="wipe(left)">
                                      <p:cBhvr>
                                        <p:cTn id="97" dur="500"/>
                                        <p:tgtEl>
                                          <p:spTgt spid="28"/>
                                        </p:tgtEl>
                                      </p:cBhvr>
                                    </p:animEffect>
                                  </p:childTnLst>
                                </p:cTn>
                              </p:par>
                              <p:par>
                                <p:cTn id="98" presetID="10" presetClass="entr" presetSubtype="0" fill="hold" nodeType="withEffect">
                                  <p:stCondLst>
                                    <p:cond delay="100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500"/>
                                        <p:tgtEl>
                                          <p:spTgt spid="34"/>
                                        </p:tgtEl>
                                      </p:cBhvr>
                                    </p:animEffect>
                                  </p:childTnLst>
                                </p:cTn>
                              </p:par>
                              <p:par>
                                <p:cTn id="101" presetID="10" presetClass="entr" presetSubtype="0" fill="hold" grpId="0" nodeType="withEffect">
                                  <p:stCondLst>
                                    <p:cond delay="150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par>
                                <p:cTn id="104" presetID="10" presetClass="entr" presetSubtype="0" fill="hold" nodeType="withEffect">
                                  <p:stCondLst>
                                    <p:cond delay="150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 grpId="0" animBg="1"/>
      <p:bldP spid="7" grpId="0" animBg="1"/>
      <p:bldP spid="11" grpId="0"/>
      <p:bldP spid="12" grpId="0"/>
      <p:bldP spid="13" grpId="0" animBg="1"/>
      <p:bldP spid="14" grpId="0"/>
      <p:bldP spid="15" grpId="0" animBg="1"/>
      <p:bldP spid="16" grpId="0"/>
      <p:bldP spid="17" grpId="0" animBg="1"/>
      <p:bldP spid="18" grpId="0" animBg="1"/>
      <p:bldP spid="19" grpId="0" animBg="1"/>
      <p:bldP spid="20" grpId="0" animBg="1"/>
      <p:bldP spid="21" grpId="0" animBg="1"/>
      <p:bldP spid="22" grpId="0" animBg="1"/>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组织架构</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直接连接符 99"/>
          <p:cNvCxnSpPr/>
          <p:nvPr/>
        </p:nvCxnSpPr>
        <p:spPr>
          <a:xfrm>
            <a:off x="2340019" y="2141255"/>
            <a:ext cx="7195055" cy="0"/>
          </a:xfrm>
          <a:prstGeom prst="line">
            <a:avLst/>
          </a:prstGeom>
          <a:noFill/>
          <a:ln w="12700" cap="flat" cmpd="sng" algn="ctr">
            <a:solidFill>
              <a:sysClr val="windowText" lastClr="000000"/>
            </a:solidFill>
            <a:prstDash val="dash"/>
          </a:ln>
          <a:effectLst/>
        </p:spPr>
      </p:cxnSp>
      <p:cxnSp>
        <p:nvCxnSpPr>
          <p:cNvPr id="101" name="直接连接符 100"/>
          <p:cNvCxnSpPr/>
          <p:nvPr/>
        </p:nvCxnSpPr>
        <p:spPr>
          <a:xfrm>
            <a:off x="817947" y="2813331"/>
            <a:ext cx="3361475" cy="0"/>
          </a:xfrm>
          <a:prstGeom prst="line">
            <a:avLst/>
          </a:prstGeom>
          <a:noFill/>
          <a:ln w="12700" cap="flat" cmpd="sng" algn="ctr">
            <a:solidFill>
              <a:sysClr val="windowText" lastClr="000000"/>
            </a:solidFill>
            <a:prstDash val="dash"/>
          </a:ln>
          <a:effectLst/>
        </p:spPr>
      </p:cxnSp>
      <p:cxnSp>
        <p:nvCxnSpPr>
          <p:cNvPr id="102" name="直接连接符 101"/>
          <p:cNvCxnSpPr/>
          <p:nvPr/>
        </p:nvCxnSpPr>
        <p:spPr>
          <a:xfrm>
            <a:off x="5587909" y="2839074"/>
            <a:ext cx="1456633" cy="0"/>
          </a:xfrm>
          <a:prstGeom prst="line">
            <a:avLst/>
          </a:prstGeom>
          <a:noFill/>
          <a:ln w="12700" cap="flat" cmpd="sng" algn="ctr">
            <a:solidFill>
              <a:sysClr val="windowText" lastClr="000000"/>
            </a:solidFill>
            <a:prstDash val="dash"/>
          </a:ln>
          <a:effectLst/>
        </p:spPr>
      </p:cxnSp>
      <p:cxnSp>
        <p:nvCxnSpPr>
          <p:cNvPr id="103" name="直接连接符 102"/>
          <p:cNvCxnSpPr/>
          <p:nvPr/>
        </p:nvCxnSpPr>
        <p:spPr>
          <a:xfrm>
            <a:off x="7987868" y="2844727"/>
            <a:ext cx="3264859" cy="0"/>
          </a:xfrm>
          <a:prstGeom prst="line">
            <a:avLst/>
          </a:prstGeom>
          <a:noFill/>
          <a:ln w="12700" cap="flat" cmpd="sng" algn="ctr">
            <a:solidFill>
              <a:sysClr val="windowText" lastClr="000000"/>
            </a:solidFill>
            <a:prstDash val="dash"/>
          </a:ln>
          <a:effectLst/>
        </p:spPr>
      </p:cxnSp>
      <p:cxnSp>
        <p:nvCxnSpPr>
          <p:cNvPr id="104" name="直接连接符 103"/>
          <p:cNvCxnSpPr/>
          <p:nvPr/>
        </p:nvCxnSpPr>
        <p:spPr>
          <a:xfrm>
            <a:off x="5995270" y="1379812"/>
            <a:ext cx="13516" cy="1459263"/>
          </a:xfrm>
          <a:prstGeom prst="line">
            <a:avLst/>
          </a:prstGeom>
          <a:noFill/>
          <a:ln w="12700" cap="flat" cmpd="sng" algn="ctr">
            <a:solidFill>
              <a:sysClr val="windowText" lastClr="000000"/>
            </a:solidFill>
            <a:prstDash val="dash"/>
          </a:ln>
          <a:effectLst/>
        </p:spPr>
      </p:cxnSp>
      <p:cxnSp>
        <p:nvCxnSpPr>
          <p:cNvPr id="105" name="直接连接符 104"/>
          <p:cNvCxnSpPr/>
          <p:nvPr/>
        </p:nvCxnSpPr>
        <p:spPr>
          <a:xfrm>
            <a:off x="9544037" y="2141255"/>
            <a:ext cx="6759" cy="697819"/>
          </a:xfrm>
          <a:prstGeom prst="line">
            <a:avLst/>
          </a:prstGeom>
          <a:noFill/>
          <a:ln w="12700" cap="flat" cmpd="sng" algn="ctr">
            <a:solidFill>
              <a:sysClr val="windowText" lastClr="000000"/>
            </a:solidFill>
            <a:prstDash val="dash"/>
          </a:ln>
          <a:effectLst/>
        </p:spPr>
      </p:cxnSp>
      <p:cxnSp>
        <p:nvCxnSpPr>
          <p:cNvPr id="106" name="直接连接符 105"/>
          <p:cNvCxnSpPr/>
          <p:nvPr/>
        </p:nvCxnSpPr>
        <p:spPr>
          <a:xfrm>
            <a:off x="2349996" y="2141255"/>
            <a:ext cx="0" cy="670931"/>
          </a:xfrm>
          <a:prstGeom prst="line">
            <a:avLst/>
          </a:prstGeom>
          <a:noFill/>
          <a:ln w="12700" cap="flat" cmpd="sng" algn="ctr">
            <a:solidFill>
              <a:sysClr val="windowText" lastClr="000000"/>
            </a:solidFill>
            <a:prstDash val="dash"/>
          </a:ln>
          <a:effectLst/>
        </p:spPr>
      </p:cxnSp>
      <p:cxnSp>
        <p:nvCxnSpPr>
          <p:cNvPr id="107" name="直接连接符 106"/>
          <p:cNvCxnSpPr/>
          <p:nvPr/>
        </p:nvCxnSpPr>
        <p:spPr>
          <a:xfrm>
            <a:off x="817947" y="2813331"/>
            <a:ext cx="2679" cy="1723727"/>
          </a:xfrm>
          <a:prstGeom prst="line">
            <a:avLst/>
          </a:prstGeom>
          <a:noFill/>
          <a:ln w="12700" cap="flat" cmpd="sng" algn="ctr">
            <a:solidFill>
              <a:sysClr val="windowText" lastClr="000000"/>
            </a:solidFill>
            <a:prstDash val="dash"/>
          </a:ln>
          <a:effectLst/>
        </p:spPr>
      </p:cxnSp>
      <p:cxnSp>
        <p:nvCxnSpPr>
          <p:cNvPr id="108" name="直接连接符 107"/>
          <p:cNvCxnSpPr/>
          <p:nvPr/>
        </p:nvCxnSpPr>
        <p:spPr>
          <a:xfrm>
            <a:off x="1773302" y="2813330"/>
            <a:ext cx="22700" cy="1728192"/>
          </a:xfrm>
          <a:prstGeom prst="line">
            <a:avLst/>
          </a:prstGeom>
          <a:noFill/>
          <a:ln w="12700" cap="flat" cmpd="sng" algn="ctr">
            <a:solidFill>
              <a:sysClr val="windowText" lastClr="000000"/>
            </a:solidFill>
            <a:prstDash val="dash"/>
          </a:ln>
          <a:effectLst/>
        </p:spPr>
      </p:cxnSp>
      <p:cxnSp>
        <p:nvCxnSpPr>
          <p:cNvPr id="109" name="直接连接符 108"/>
          <p:cNvCxnSpPr/>
          <p:nvPr/>
        </p:nvCxnSpPr>
        <p:spPr>
          <a:xfrm>
            <a:off x="2985677" y="2813331"/>
            <a:ext cx="3092" cy="1723727"/>
          </a:xfrm>
          <a:prstGeom prst="line">
            <a:avLst/>
          </a:prstGeom>
          <a:noFill/>
          <a:ln w="12700" cap="flat" cmpd="sng" algn="ctr">
            <a:solidFill>
              <a:sysClr val="windowText" lastClr="000000"/>
            </a:solidFill>
            <a:prstDash val="dash"/>
          </a:ln>
          <a:effectLst/>
        </p:spPr>
      </p:cxnSp>
      <p:cxnSp>
        <p:nvCxnSpPr>
          <p:cNvPr id="110" name="直接连接符 109"/>
          <p:cNvCxnSpPr/>
          <p:nvPr/>
        </p:nvCxnSpPr>
        <p:spPr>
          <a:xfrm>
            <a:off x="4179422" y="2813331"/>
            <a:ext cx="3881" cy="1723727"/>
          </a:xfrm>
          <a:prstGeom prst="line">
            <a:avLst/>
          </a:prstGeom>
          <a:noFill/>
          <a:ln w="12700" cap="flat" cmpd="sng" algn="ctr">
            <a:solidFill>
              <a:sysClr val="windowText" lastClr="000000"/>
            </a:solidFill>
            <a:prstDash val="dash"/>
          </a:ln>
          <a:effectLst/>
        </p:spPr>
      </p:cxnSp>
      <p:cxnSp>
        <p:nvCxnSpPr>
          <p:cNvPr id="111" name="直接连接符 110"/>
          <p:cNvCxnSpPr/>
          <p:nvPr/>
        </p:nvCxnSpPr>
        <p:spPr>
          <a:xfrm>
            <a:off x="5588655" y="2839075"/>
            <a:ext cx="22740" cy="1697983"/>
          </a:xfrm>
          <a:prstGeom prst="line">
            <a:avLst/>
          </a:prstGeom>
          <a:noFill/>
          <a:ln w="12700" cap="flat" cmpd="sng" algn="ctr">
            <a:solidFill>
              <a:sysClr val="windowText" lastClr="000000"/>
            </a:solidFill>
            <a:prstDash val="dash"/>
          </a:ln>
          <a:effectLst/>
        </p:spPr>
      </p:cxnSp>
      <p:cxnSp>
        <p:nvCxnSpPr>
          <p:cNvPr id="112" name="直接连接符 111"/>
          <p:cNvCxnSpPr/>
          <p:nvPr/>
        </p:nvCxnSpPr>
        <p:spPr>
          <a:xfrm>
            <a:off x="7032179" y="2841554"/>
            <a:ext cx="12363" cy="1704009"/>
          </a:xfrm>
          <a:prstGeom prst="line">
            <a:avLst/>
          </a:prstGeom>
          <a:noFill/>
          <a:ln w="12700" cap="flat" cmpd="sng" algn="ctr">
            <a:solidFill>
              <a:sysClr val="windowText" lastClr="000000"/>
            </a:solidFill>
            <a:prstDash val="dash"/>
          </a:ln>
          <a:effectLst/>
        </p:spPr>
      </p:cxnSp>
      <p:cxnSp>
        <p:nvCxnSpPr>
          <p:cNvPr id="113" name="直接连接符 112"/>
          <p:cNvCxnSpPr/>
          <p:nvPr/>
        </p:nvCxnSpPr>
        <p:spPr>
          <a:xfrm>
            <a:off x="7987868" y="2839075"/>
            <a:ext cx="0" cy="1697983"/>
          </a:xfrm>
          <a:prstGeom prst="line">
            <a:avLst/>
          </a:prstGeom>
          <a:noFill/>
          <a:ln w="12700" cap="flat" cmpd="sng" algn="ctr">
            <a:solidFill>
              <a:sysClr val="windowText" lastClr="000000"/>
            </a:solidFill>
            <a:prstDash val="dash"/>
          </a:ln>
          <a:effectLst/>
        </p:spPr>
      </p:cxnSp>
      <p:cxnSp>
        <p:nvCxnSpPr>
          <p:cNvPr id="114" name="直接连接符 113"/>
          <p:cNvCxnSpPr/>
          <p:nvPr/>
        </p:nvCxnSpPr>
        <p:spPr>
          <a:xfrm>
            <a:off x="8925645" y="2844728"/>
            <a:ext cx="0" cy="1712996"/>
          </a:xfrm>
          <a:prstGeom prst="line">
            <a:avLst/>
          </a:prstGeom>
          <a:noFill/>
          <a:ln w="12700" cap="flat" cmpd="sng" algn="ctr">
            <a:solidFill>
              <a:sysClr val="windowText" lastClr="000000"/>
            </a:solidFill>
            <a:prstDash val="dash"/>
          </a:ln>
          <a:effectLst/>
        </p:spPr>
      </p:cxnSp>
      <p:cxnSp>
        <p:nvCxnSpPr>
          <p:cNvPr id="115" name="直接连接符 114"/>
          <p:cNvCxnSpPr/>
          <p:nvPr/>
        </p:nvCxnSpPr>
        <p:spPr>
          <a:xfrm flipH="1">
            <a:off x="10113389" y="2841749"/>
            <a:ext cx="1" cy="1695308"/>
          </a:xfrm>
          <a:prstGeom prst="line">
            <a:avLst/>
          </a:prstGeom>
          <a:noFill/>
          <a:ln w="12700" cap="flat" cmpd="sng" algn="ctr">
            <a:solidFill>
              <a:sysClr val="windowText" lastClr="000000"/>
            </a:solidFill>
            <a:prstDash val="dash"/>
          </a:ln>
          <a:effectLst/>
        </p:spPr>
      </p:cxnSp>
      <p:cxnSp>
        <p:nvCxnSpPr>
          <p:cNvPr id="116" name="直接连接符 115"/>
          <p:cNvCxnSpPr/>
          <p:nvPr/>
        </p:nvCxnSpPr>
        <p:spPr>
          <a:xfrm>
            <a:off x="11256313" y="2844727"/>
            <a:ext cx="6241" cy="1709000"/>
          </a:xfrm>
          <a:prstGeom prst="line">
            <a:avLst/>
          </a:prstGeom>
          <a:noFill/>
          <a:ln w="12700" cap="flat" cmpd="sng" algn="ctr">
            <a:solidFill>
              <a:sysClr val="windowText" lastClr="000000"/>
            </a:solidFill>
            <a:prstDash val="dash"/>
          </a:ln>
          <a:effectLst/>
        </p:spPr>
      </p:cxnSp>
      <p:grpSp>
        <p:nvGrpSpPr>
          <p:cNvPr id="117" name="组合 116"/>
          <p:cNvGrpSpPr/>
          <p:nvPr/>
        </p:nvGrpSpPr>
        <p:grpSpPr>
          <a:xfrm>
            <a:off x="8868744" y="2194763"/>
            <a:ext cx="1310019" cy="417748"/>
            <a:chOff x="814328" y="3219334"/>
            <a:chExt cx="1356392" cy="432536"/>
          </a:xfrm>
        </p:grpSpPr>
        <p:grpSp>
          <p:nvGrpSpPr>
            <p:cNvPr id="118" name="组合 11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20" name="圆角矩形 11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21" name="圆角矩形 120"/>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19" name="TextBox 10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经营副总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grpSp>
        <p:nvGrpSpPr>
          <p:cNvPr id="122" name="组合 121"/>
          <p:cNvGrpSpPr/>
          <p:nvPr/>
        </p:nvGrpSpPr>
        <p:grpSpPr>
          <a:xfrm>
            <a:off x="1728052" y="2224115"/>
            <a:ext cx="1310019" cy="417748"/>
            <a:chOff x="814328" y="3219334"/>
            <a:chExt cx="1356392" cy="432536"/>
          </a:xfrm>
        </p:grpSpPr>
        <p:grpSp>
          <p:nvGrpSpPr>
            <p:cNvPr id="123" name="组合 122"/>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25" name="圆角矩形 12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26" name="圆角矩形 125"/>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24" name="TextBox 9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生产副总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cxnSp>
        <p:nvCxnSpPr>
          <p:cNvPr id="127" name="直接连接符 126"/>
          <p:cNvCxnSpPr/>
          <p:nvPr/>
        </p:nvCxnSpPr>
        <p:spPr>
          <a:xfrm>
            <a:off x="628605" y="4537057"/>
            <a:ext cx="463275" cy="0"/>
          </a:xfrm>
          <a:prstGeom prst="line">
            <a:avLst/>
          </a:prstGeom>
          <a:noFill/>
          <a:ln w="12700" cap="flat" cmpd="sng" algn="ctr">
            <a:solidFill>
              <a:sysClr val="windowText" lastClr="000000"/>
            </a:solidFill>
            <a:prstDash val="dash"/>
          </a:ln>
          <a:effectLst/>
        </p:spPr>
      </p:cxnSp>
      <p:cxnSp>
        <p:nvCxnSpPr>
          <p:cNvPr id="128" name="直接连接符 127"/>
          <p:cNvCxnSpPr/>
          <p:nvPr/>
        </p:nvCxnSpPr>
        <p:spPr>
          <a:xfrm>
            <a:off x="1549097" y="4537057"/>
            <a:ext cx="493812" cy="0"/>
          </a:xfrm>
          <a:prstGeom prst="line">
            <a:avLst/>
          </a:prstGeom>
          <a:noFill/>
          <a:ln w="12700" cap="flat" cmpd="sng" algn="ctr">
            <a:solidFill>
              <a:sysClr val="windowText" lastClr="000000"/>
            </a:solidFill>
            <a:prstDash val="dash"/>
          </a:ln>
          <a:effectLst/>
        </p:spPr>
      </p:cxnSp>
      <p:cxnSp>
        <p:nvCxnSpPr>
          <p:cNvPr id="129" name="直接连接符 128"/>
          <p:cNvCxnSpPr/>
          <p:nvPr/>
        </p:nvCxnSpPr>
        <p:spPr>
          <a:xfrm>
            <a:off x="2497553" y="4537057"/>
            <a:ext cx="958809" cy="0"/>
          </a:xfrm>
          <a:prstGeom prst="line">
            <a:avLst/>
          </a:prstGeom>
          <a:noFill/>
          <a:ln w="12700" cap="flat" cmpd="sng" algn="ctr">
            <a:solidFill>
              <a:sysClr val="windowText" lastClr="000000"/>
            </a:solidFill>
            <a:prstDash val="dash"/>
          </a:ln>
          <a:effectLst/>
        </p:spPr>
      </p:cxnSp>
      <p:cxnSp>
        <p:nvCxnSpPr>
          <p:cNvPr id="130" name="直接连接符 129"/>
          <p:cNvCxnSpPr/>
          <p:nvPr/>
        </p:nvCxnSpPr>
        <p:spPr>
          <a:xfrm>
            <a:off x="3913926" y="4537057"/>
            <a:ext cx="503976" cy="0"/>
          </a:xfrm>
          <a:prstGeom prst="line">
            <a:avLst/>
          </a:prstGeom>
          <a:noFill/>
          <a:ln w="12700" cap="flat" cmpd="sng" algn="ctr">
            <a:solidFill>
              <a:sysClr val="windowText" lastClr="000000"/>
            </a:solidFill>
            <a:prstDash val="dash"/>
          </a:ln>
          <a:effectLst/>
        </p:spPr>
      </p:cxnSp>
      <p:cxnSp>
        <p:nvCxnSpPr>
          <p:cNvPr id="131" name="直接连接符 130"/>
          <p:cNvCxnSpPr/>
          <p:nvPr/>
        </p:nvCxnSpPr>
        <p:spPr>
          <a:xfrm>
            <a:off x="4879344" y="4544002"/>
            <a:ext cx="1440621" cy="1561"/>
          </a:xfrm>
          <a:prstGeom prst="line">
            <a:avLst/>
          </a:prstGeom>
          <a:noFill/>
          <a:ln w="12700" cap="flat" cmpd="sng" algn="ctr">
            <a:solidFill>
              <a:sysClr val="windowText" lastClr="000000"/>
            </a:solidFill>
            <a:prstDash val="dash"/>
          </a:ln>
          <a:effectLst/>
        </p:spPr>
      </p:cxnSp>
      <p:cxnSp>
        <p:nvCxnSpPr>
          <p:cNvPr id="132" name="直接连接符 131"/>
          <p:cNvCxnSpPr/>
          <p:nvPr/>
        </p:nvCxnSpPr>
        <p:spPr>
          <a:xfrm>
            <a:off x="6785895" y="4541523"/>
            <a:ext cx="497770" cy="0"/>
          </a:xfrm>
          <a:prstGeom prst="line">
            <a:avLst/>
          </a:prstGeom>
          <a:noFill/>
          <a:ln w="12700" cap="flat" cmpd="sng" algn="ctr">
            <a:solidFill>
              <a:sysClr val="windowText" lastClr="000000"/>
            </a:solidFill>
            <a:prstDash val="dash"/>
          </a:ln>
          <a:effectLst/>
        </p:spPr>
      </p:cxnSp>
      <p:cxnSp>
        <p:nvCxnSpPr>
          <p:cNvPr id="133" name="直接连接符 132"/>
          <p:cNvCxnSpPr/>
          <p:nvPr/>
        </p:nvCxnSpPr>
        <p:spPr>
          <a:xfrm>
            <a:off x="7711476" y="4544324"/>
            <a:ext cx="511757" cy="2479"/>
          </a:xfrm>
          <a:prstGeom prst="line">
            <a:avLst/>
          </a:prstGeom>
          <a:noFill/>
          <a:ln w="12700" cap="flat" cmpd="sng" algn="ctr">
            <a:solidFill>
              <a:sysClr val="windowText" lastClr="000000"/>
            </a:solidFill>
            <a:prstDash val="dash"/>
          </a:ln>
          <a:effectLst/>
        </p:spPr>
      </p:cxnSp>
      <p:cxnSp>
        <p:nvCxnSpPr>
          <p:cNvPr id="134" name="直接连接符 133"/>
          <p:cNvCxnSpPr/>
          <p:nvPr/>
        </p:nvCxnSpPr>
        <p:spPr>
          <a:xfrm>
            <a:off x="8664838" y="4547036"/>
            <a:ext cx="511757" cy="2479"/>
          </a:xfrm>
          <a:prstGeom prst="line">
            <a:avLst/>
          </a:prstGeom>
          <a:noFill/>
          <a:ln w="12700" cap="flat" cmpd="sng" algn="ctr">
            <a:solidFill>
              <a:sysClr val="windowText" lastClr="000000"/>
            </a:solidFill>
            <a:prstDash val="dash"/>
          </a:ln>
          <a:effectLst/>
        </p:spPr>
      </p:cxnSp>
      <p:cxnSp>
        <p:nvCxnSpPr>
          <p:cNvPr id="135" name="直接连接符 134"/>
          <p:cNvCxnSpPr/>
          <p:nvPr/>
        </p:nvCxnSpPr>
        <p:spPr>
          <a:xfrm>
            <a:off x="9620297" y="4549514"/>
            <a:ext cx="961010" cy="0"/>
          </a:xfrm>
          <a:prstGeom prst="line">
            <a:avLst/>
          </a:prstGeom>
          <a:noFill/>
          <a:ln w="12700" cap="flat" cmpd="sng" algn="ctr">
            <a:solidFill>
              <a:sysClr val="windowText" lastClr="000000"/>
            </a:solidFill>
            <a:prstDash val="dash"/>
          </a:ln>
          <a:effectLst/>
        </p:spPr>
      </p:cxnSp>
      <p:cxnSp>
        <p:nvCxnSpPr>
          <p:cNvPr id="136" name="直接连接符 135"/>
          <p:cNvCxnSpPr/>
          <p:nvPr/>
        </p:nvCxnSpPr>
        <p:spPr>
          <a:xfrm>
            <a:off x="11053752" y="4549731"/>
            <a:ext cx="489122" cy="0"/>
          </a:xfrm>
          <a:prstGeom prst="line">
            <a:avLst/>
          </a:prstGeom>
          <a:noFill/>
          <a:ln w="12700" cap="flat" cmpd="sng" algn="ctr">
            <a:solidFill>
              <a:sysClr val="windowText" lastClr="000000"/>
            </a:solidFill>
            <a:prstDash val="dash"/>
          </a:ln>
          <a:effectLst/>
        </p:spPr>
      </p:cxnSp>
      <p:cxnSp>
        <p:nvCxnSpPr>
          <p:cNvPr id="137" name="直接连接符 136"/>
          <p:cNvCxnSpPr/>
          <p:nvPr/>
        </p:nvCxnSpPr>
        <p:spPr>
          <a:xfrm>
            <a:off x="628958" y="4541523"/>
            <a:ext cx="1340" cy="198735"/>
          </a:xfrm>
          <a:prstGeom prst="line">
            <a:avLst/>
          </a:prstGeom>
          <a:noFill/>
          <a:ln w="12700" cap="flat" cmpd="sng" algn="ctr">
            <a:solidFill>
              <a:sysClr val="windowText" lastClr="000000"/>
            </a:solidFill>
            <a:prstDash val="dash"/>
          </a:ln>
          <a:effectLst/>
        </p:spPr>
      </p:cxnSp>
      <p:cxnSp>
        <p:nvCxnSpPr>
          <p:cNvPr id="138" name="直接连接符 137"/>
          <p:cNvCxnSpPr/>
          <p:nvPr/>
        </p:nvCxnSpPr>
        <p:spPr>
          <a:xfrm>
            <a:off x="1087391" y="4547663"/>
            <a:ext cx="1340" cy="198735"/>
          </a:xfrm>
          <a:prstGeom prst="line">
            <a:avLst/>
          </a:prstGeom>
          <a:noFill/>
          <a:ln w="12700" cap="flat" cmpd="sng" algn="ctr">
            <a:solidFill>
              <a:sysClr val="windowText" lastClr="000000"/>
            </a:solidFill>
            <a:prstDash val="dash"/>
          </a:ln>
          <a:effectLst/>
        </p:spPr>
      </p:cxnSp>
      <p:cxnSp>
        <p:nvCxnSpPr>
          <p:cNvPr id="139" name="直接连接符 138"/>
          <p:cNvCxnSpPr/>
          <p:nvPr/>
        </p:nvCxnSpPr>
        <p:spPr>
          <a:xfrm>
            <a:off x="1549097" y="4547663"/>
            <a:ext cx="1340" cy="198735"/>
          </a:xfrm>
          <a:prstGeom prst="line">
            <a:avLst/>
          </a:prstGeom>
          <a:noFill/>
          <a:ln w="12700" cap="flat" cmpd="sng" algn="ctr">
            <a:solidFill>
              <a:sysClr val="windowText" lastClr="000000"/>
            </a:solidFill>
            <a:prstDash val="dash"/>
          </a:ln>
          <a:effectLst/>
        </p:spPr>
      </p:cxnSp>
      <p:cxnSp>
        <p:nvCxnSpPr>
          <p:cNvPr id="140" name="直接连接符 139"/>
          <p:cNvCxnSpPr/>
          <p:nvPr/>
        </p:nvCxnSpPr>
        <p:spPr>
          <a:xfrm>
            <a:off x="2041743" y="4541523"/>
            <a:ext cx="1340" cy="198735"/>
          </a:xfrm>
          <a:prstGeom prst="line">
            <a:avLst/>
          </a:prstGeom>
          <a:noFill/>
          <a:ln w="12700" cap="flat" cmpd="sng" algn="ctr">
            <a:solidFill>
              <a:sysClr val="windowText" lastClr="000000"/>
            </a:solidFill>
            <a:prstDash val="dash"/>
          </a:ln>
          <a:effectLst/>
        </p:spPr>
      </p:cxnSp>
      <p:cxnSp>
        <p:nvCxnSpPr>
          <p:cNvPr id="141" name="直接连接符 140"/>
          <p:cNvCxnSpPr/>
          <p:nvPr/>
        </p:nvCxnSpPr>
        <p:spPr>
          <a:xfrm>
            <a:off x="2501141" y="4541523"/>
            <a:ext cx="1340" cy="198735"/>
          </a:xfrm>
          <a:prstGeom prst="line">
            <a:avLst/>
          </a:prstGeom>
          <a:noFill/>
          <a:ln w="12700" cap="flat" cmpd="sng" algn="ctr">
            <a:solidFill>
              <a:sysClr val="windowText" lastClr="000000"/>
            </a:solidFill>
            <a:prstDash val="dash"/>
          </a:ln>
          <a:effectLst/>
        </p:spPr>
      </p:cxnSp>
      <p:cxnSp>
        <p:nvCxnSpPr>
          <p:cNvPr id="142" name="直接连接符 141"/>
          <p:cNvCxnSpPr/>
          <p:nvPr/>
        </p:nvCxnSpPr>
        <p:spPr>
          <a:xfrm>
            <a:off x="3455886" y="4547663"/>
            <a:ext cx="1340" cy="198735"/>
          </a:xfrm>
          <a:prstGeom prst="line">
            <a:avLst/>
          </a:prstGeom>
          <a:noFill/>
          <a:ln w="12700" cap="flat" cmpd="sng" algn="ctr">
            <a:solidFill>
              <a:sysClr val="windowText" lastClr="000000"/>
            </a:solidFill>
            <a:prstDash val="dash"/>
          </a:ln>
          <a:effectLst/>
        </p:spPr>
      </p:cxnSp>
      <p:cxnSp>
        <p:nvCxnSpPr>
          <p:cNvPr id="143" name="直接连接符 142"/>
          <p:cNvCxnSpPr/>
          <p:nvPr/>
        </p:nvCxnSpPr>
        <p:spPr>
          <a:xfrm>
            <a:off x="3913926" y="4541523"/>
            <a:ext cx="1340" cy="198735"/>
          </a:xfrm>
          <a:prstGeom prst="line">
            <a:avLst/>
          </a:prstGeom>
          <a:noFill/>
          <a:ln w="12700" cap="flat" cmpd="sng" algn="ctr">
            <a:solidFill>
              <a:sysClr val="windowText" lastClr="000000"/>
            </a:solidFill>
            <a:prstDash val="dash"/>
          </a:ln>
          <a:effectLst/>
        </p:spPr>
      </p:cxnSp>
      <p:cxnSp>
        <p:nvCxnSpPr>
          <p:cNvPr id="144" name="直接连接符 143"/>
          <p:cNvCxnSpPr/>
          <p:nvPr/>
        </p:nvCxnSpPr>
        <p:spPr>
          <a:xfrm>
            <a:off x="4416562" y="4550984"/>
            <a:ext cx="1340" cy="198735"/>
          </a:xfrm>
          <a:prstGeom prst="line">
            <a:avLst/>
          </a:prstGeom>
          <a:noFill/>
          <a:ln w="12700" cap="flat" cmpd="sng" algn="ctr">
            <a:solidFill>
              <a:sysClr val="windowText" lastClr="000000"/>
            </a:solidFill>
            <a:prstDash val="dash"/>
          </a:ln>
          <a:effectLst/>
        </p:spPr>
      </p:cxnSp>
      <p:cxnSp>
        <p:nvCxnSpPr>
          <p:cNvPr id="145" name="直接连接符 144"/>
          <p:cNvCxnSpPr/>
          <p:nvPr/>
        </p:nvCxnSpPr>
        <p:spPr>
          <a:xfrm>
            <a:off x="5371307" y="4557124"/>
            <a:ext cx="1340" cy="198735"/>
          </a:xfrm>
          <a:prstGeom prst="line">
            <a:avLst/>
          </a:prstGeom>
          <a:noFill/>
          <a:ln w="12700" cap="flat" cmpd="sng" algn="ctr">
            <a:solidFill>
              <a:sysClr val="windowText" lastClr="000000"/>
            </a:solidFill>
            <a:prstDash val="dash"/>
          </a:ln>
          <a:effectLst/>
        </p:spPr>
      </p:cxnSp>
      <p:cxnSp>
        <p:nvCxnSpPr>
          <p:cNvPr id="146" name="直接连接符 145"/>
          <p:cNvCxnSpPr/>
          <p:nvPr/>
        </p:nvCxnSpPr>
        <p:spPr>
          <a:xfrm>
            <a:off x="5829347" y="4550984"/>
            <a:ext cx="1340" cy="198735"/>
          </a:xfrm>
          <a:prstGeom prst="line">
            <a:avLst/>
          </a:prstGeom>
          <a:noFill/>
          <a:ln w="12700" cap="flat" cmpd="sng" algn="ctr">
            <a:solidFill>
              <a:sysClr val="windowText" lastClr="000000"/>
            </a:solidFill>
            <a:prstDash val="dash"/>
          </a:ln>
          <a:effectLst/>
        </p:spPr>
      </p:cxnSp>
      <p:cxnSp>
        <p:nvCxnSpPr>
          <p:cNvPr id="147" name="直接连接符 146"/>
          <p:cNvCxnSpPr/>
          <p:nvPr/>
        </p:nvCxnSpPr>
        <p:spPr>
          <a:xfrm>
            <a:off x="4877271" y="4554157"/>
            <a:ext cx="1340" cy="198735"/>
          </a:xfrm>
          <a:prstGeom prst="line">
            <a:avLst/>
          </a:prstGeom>
          <a:noFill/>
          <a:ln w="12700" cap="flat" cmpd="sng" algn="ctr">
            <a:solidFill>
              <a:sysClr val="windowText" lastClr="000000"/>
            </a:solidFill>
            <a:prstDash val="dash"/>
          </a:ln>
          <a:effectLst/>
        </p:spPr>
      </p:cxnSp>
      <p:cxnSp>
        <p:nvCxnSpPr>
          <p:cNvPr id="148" name="直接连接符 147"/>
          <p:cNvCxnSpPr/>
          <p:nvPr/>
        </p:nvCxnSpPr>
        <p:spPr>
          <a:xfrm>
            <a:off x="6791962" y="4563265"/>
            <a:ext cx="1340" cy="198735"/>
          </a:xfrm>
          <a:prstGeom prst="line">
            <a:avLst/>
          </a:prstGeom>
          <a:noFill/>
          <a:ln w="12700" cap="flat" cmpd="sng" algn="ctr">
            <a:solidFill>
              <a:sysClr val="windowText" lastClr="000000"/>
            </a:solidFill>
            <a:prstDash val="dash"/>
          </a:ln>
          <a:effectLst/>
        </p:spPr>
      </p:cxnSp>
      <p:cxnSp>
        <p:nvCxnSpPr>
          <p:cNvPr id="149" name="直接连接符 148"/>
          <p:cNvCxnSpPr/>
          <p:nvPr/>
        </p:nvCxnSpPr>
        <p:spPr>
          <a:xfrm>
            <a:off x="7278574" y="4557125"/>
            <a:ext cx="1340" cy="198735"/>
          </a:xfrm>
          <a:prstGeom prst="line">
            <a:avLst/>
          </a:prstGeom>
          <a:noFill/>
          <a:ln w="12700" cap="flat" cmpd="sng" algn="ctr">
            <a:solidFill>
              <a:sysClr val="windowText" lastClr="000000"/>
            </a:solidFill>
            <a:prstDash val="dash"/>
          </a:ln>
          <a:effectLst/>
        </p:spPr>
      </p:cxnSp>
      <p:cxnSp>
        <p:nvCxnSpPr>
          <p:cNvPr id="150" name="直接连接符 149"/>
          <p:cNvCxnSpPr/>
          <p:nvPr/>
        </p:nvCxnSpPr>
        <p:spPr>
          <a:xfrm>
            <a:off x="6313799" y="4560299"/>
            <a:ext cx="1340" cy="198735"/>
          </a:xfrm>
          <a:prstGeom prst="line">
            <a:avLst/>
          </a:prstGeom>
          <a:noFill/>
          <a:ln w="12700" cap="flat" cmpd="sng" algn="ctr">
            <a:solidFill>
              <a:sysClr val="windowText" lastClr="000000"/>
            </a:solidFill>
            <a:prstDash val="dash"/>
          </a:ln>
          <a:effectLst/>
        </p:spPr>
      </p:cxnSp>
      <p:cxnSp>
        <p:nvCxnSpPr>
          <p:cNvPr id="151" name="直接连接符 150"/>
          <p:cNvCxnSpPr/>
          <p:nvPr/>
        </p:nvCxnSpPr>
        <p:spPr>
          <a:xfrm>
            <a:off x="8212222" y="4563473"/>
            <a:ext cx="1340" cy="198735"/>
          </a:xfrm>
          <a:prstGeom prst="line">
            <a:avLst/>
          </a:prstGeom>
          <a:noFill/>
          <a:ln w="12700" cap="flat" cmpd="sng" algn="ctr">
            <a:solidFill>
              <a:sysClr val="windowText" lastClr="000000"/>
            </a:solidFill>
            <a:prstDash val="dash"/>
          </a:ln>
          <a:effectLst/>
        </p:spPr>
      </p:cxnSp>
      <p:cxnSp>
        <p:nvCxnSpPr>
          <p:cNvPr id="152" name="直接连接符 151"/>
          <p:cNvCxnSpPr/>
          <p:nvPr/>
        </p:nvCxnSpPr>
        <p:spPr>
          <a:xfrm>
            <a:off x="8670262" y="4557333"/>
            <a:ext cx="1340" cy="198735"/>
          </a:xfrm>
          <a:prstGeom prst="line">
            <a:avLst/>
          </a:prstGeom>
          <a:noFill/>
          <a:ln w="12700" cap="flat" cmpd="sng" algn="ctr">
            <a:solidFill>
              <a:sysClr val="windowText" lastClr="000000"/>
            </a:solidFill>
            <a:prstDash val="dash"/>
          </a:ln>
          <a:effectLst/>
        </p:spPr>
      </p:cxnSp>
      <p:cxnSp>
        <p:nvCxnSpPr>
          <p:cNvPr id="153" name="直接连接符 152"/>
          <p:cNvCxnSpPr/>
          <p:nvPr/>
        </p:nvCxnSpPr>
        <p:spPr>
          <a:xfrm>
            <a:off x="7718186" y="4560507"/>
            <a:ext cx="1340" cy="198735"/>
          </a:xfrm>
          <a:prstGeom prst="line">
            <a:avLst/>
          </a:prstGeom>
          <a:noFill/>
          <a:ln w="12700" cap="flat" cmpd="sng" algn="ctr">
            <a:solidFill>
              <a:sysClr val="windowText" lastClr="000000"/>
            </a:solidFill>
            <a:prstDash val="dash"/>
          </a:ln>
          <a:effectLst/>
        </p:spPr>
      </p:cxnSp>
      <p:cxnSp>
        <p:nvCxnSpPr>
          <p:cNvPr id="154" name="直接连接符 153"/>
          <p:cNvCxnSpPr/>
          <p:nvPr/>
        </p:nvCxnSpPr>
        <p:spPr>
          <a:xfrm>
            <a:off x="9632877" y="4569615"/>
            <a:ext cx="1340" cy="198735"/>
          </a:xfrm>
          <a:prstGeom prst="line">
            <a:avLst/>
          </a:prstGeom>
          <a:noFill/>
          <a:ln w="12700" cap="flat" cmpd="sng" algn="ctr">
            <a:solidFill>
              <a:sysClr val="windowText" lastClr="000000"/>
            </a:solidFill>
            <a:prstDash val="dash"/>
          </a:ln>
          <a:effectLst/>
        </p:spPr>
      </p:cxnSp>
      <p:cxnSp>
        <p:nvCxnSpPr>
          <p:cNvPr id="155" name="直接连接符 154"/>
          <p:cNvCxnSpPr/>
          <p:nvPr/>
        </p:nvCxnSpPr>
        <p:spPr>
          <a:xfrm>
            <a:off x="10119489" y="4563475"/>
            <a:ext cx="1340" cy="198735"/>
          </a:xfrm>
          <a:prstGeom prst="line">
            <a:avLst/>
          </a:prstGeom>
          <a:noFill/>
          <a:ln w="12700" cap="flat" cmpd="sng" algn="ctr">
            <a:solidFill>
              <a:sysClr val="windowText" lastClr="000000"/>
            </a:solidFill>
            <a:prstDash val="dash"/>
          </a:ln>
          <a:effectLst/>
        </p:spPr>
      </p:cxnSp>
      <p:cxnSp>
        <p:nvCxnSpPr>
          <p:cNvPr id="156" name="直接连接符 155"/>
          <p:cNvCxnSpPr/>
          <p:nvPr/>
        </p:nvCxnSpPr>
        <p:spPr>
          <a:xfrm>
            <a:off x="9154714" y="4566648"/>
            <a:ext cx="1340" cy="198735"/>
          </a:xfrm>
          <a:prstGeom prst="line">
            <a:avLst/>
          </a:prstGeom>
          <a:noFill/>
          <a:ln w="12700" cap="flat" cmpd="sng" algn="ctr">
            <a:solidFill>
              <a:sysClr val="windowText" lastClr="000000"/>
            </a:solidFill>
            <a:prstDash val="dash"/>
          </a:ln>
          <a:effectLst/>
        </p:spPr>
      </p:cxnSp>
      <p:cxnSp>
        <p:nvCxnSpPr>
          <p:cNvPr id="157" name="直接连接符 156"/>
          <p:cNvCxnSpPr/>
          <p:nvPr/>
        </p:nvCxnSpPr>
        <p:spPr>
          <a:xfrm>
            <a:off x="10571475" y="4573065"/>
            <a:ext cx="1340" cy="198735"/>
          </a:xfrm>
          <a:prstGeom prst="line">
            <a:avLst/>
          </a:prstGeom>
          <a:noFill/>
          <a:ln w="12700" cap="flat" cmpd="sng" algn="ctr">
            <a:solidFill>
              <a:sysClr val="windowText" lastClr="000000"/>
            </a:solidFill>
            <a:prstDash val="dash"/>
          </a:ln>
          <a:effectLst/>
        </p:spPr>
      </p:cxnSp>
      <p:cxnSp>
        <p:nvCxnSpPr>
          <p:cNvPr id="158" name="直接连接符 157"/>
          <p:cNvCxnSpPr/>
          <p:nvPr/>
        </p:nvCxnSpPr>
        <p:spPr>
          <a:xfrm>
            <a:off x="11535430" y="4557124"/>
            <a:ext cx="0" cy="240028"/>
          </a:xfrm>
          <a:prstGeom prst="line">
            <a:avLst/>
          </a:prstGeom>
          <a:noFill/>
          <a:ln w="12700" cap="flat" cmpd="sng" algn="ctr">
            <a:solidFill>
              <a:sysClr val="windowText" lastClr="000000"/>
            </a:solidFill>
            <a:prstDash val="dash"/>
          </a:ln>
          <a:effectLst/>
        </p:spPr>
      </p:cxnSp>
      <p:cxnSp>
        <p:nvCxnSpPr>
          <p:cNvPr id="159" name="直接连接符 158"/>
          <p:cNvCxnSpPr/>
          <p:nvPr/>
        </p:nvCxnSpPr>
        <p:spPr>
          <a:xfrm>
            <a:off x="11057267" y="4555426"/>
            <a:ext cx="0" cy="238759"/>
          </a:xfrm>
          <a:prstGeom prst="line">
            <a:avLst/>
          </a:prstGeom>
          <a:noFill/>
          <a:ln w="12700" cap="flat" cmpd="sng" algn="ctr">
            <a:solidFill>
              <a:sysClr val="windowText" lastClr="000000"/>
            </a:solidFill>
            <a:prstDash val="dash"/>
          </a:ln>
          <a:effectLst/>
        </p:spPr>
      </p:cxnSp>
      <p:grpSp>
        <p:nvGrpSpPr>
          <p:cNvPr id="160" name="组合 159"/>
          <p:cNvGrpSpPr/>
          <p:nvPr/>
        </p:nvGrpSpPr>
        <p:grpSpPr>
          <a:xfrm rot="5400000">
            <a:off x="165427" y="3466453"/>
            <a:ext cx="1310400" cy="417600"/>
            <a:chOff x="352124" y="3681535"/>
            <a:chExt cx="1356787" cy="432383"/>
          </a:xfrm>
        </p:grpSpPr>
        <p:grpSp>
          <p:nvGrpSpPr>
            <p:cNvPr id="161" name="组合 16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63" name="圆角矩形 162"/>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64" name="圆角矩形 163"/>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62" name="TextBox 1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研发部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65" name="组合 164"/>
          <p:cNvGrpSpPr/>
          <p:nvPr/>
        </p:nvGrpSpPr>
        <p:grpSpPr>
          <a:xfrm rot="5400000">
            <a:off x="1125533" y="3461275"/>
            <a:ext cx="1310400" cy="417600"/>
            <a:chOff x="352124" y="3681535"/>
            <a:chExt cx="1356787" cy="432383"/>
          </a:xfrm>
        </p:grpSpPr>
        <p:grpSp>
          <p:nvGrpSpPr>
            <p:cNvPr id="166" name="组合 16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68" name="圆角矩形 167"/>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69" name="圆角矩形 168"/>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67" name="TextBox 11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资料部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70" name="组合 169"/>
          <p:cNvGrpSpPr/>
          <p:nvPr/>
        </p:nvGrpSpPr>
        <p:grpSpPr>
          <a:xfrm rot="5400000">
            <a:off x="2328456" y="3466453"/>
            <a:ext cx="1310400" cy="417600"/>
            <a:chOff x="352124" y="3681535"/>
            <a:chExt cx="1356787" cy="432383"/>
          </a:xfrm>
        </p:grpSpPr>
        <p:grpSp>
          <p:nvGrpSpPr>
            <p:cNvPr id="171" name="组合 17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73" name="圆角矩形 172"/>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74" name="圆角矩形 173"/>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72" name="TextBox 11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生产部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75" name="组合 174"/>
          <p:cNvGrpSpPr/>
          <p:nvPr/>
        </p:nvGrpSpPr>
        <p:grpSpPr>
          <a:xfrm rot="5400000">
            <a:off x="3525800" y="3462443"/>
            <a:ext cx="1310400" cy="417600"/>
            <a:chOff x="352124" y="3681535"/>
            <a:chExt cx="1356787" cy="432383"/>
          </a:xfrm>
        </p:grpSpPr>
        <p:grpSp>
          <p:nvGrpSpPr>
            <p:cNvPr id="176" name="组合 17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78" name="圆角矩形 177"/>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79" name="圆角矩形 178"/>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77" name="TextBox 1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质管部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80" name="组合 179"/>
          <p:cNvGrpSpPr/>
          <p:nvPr/>
        </p:nvGrpSpPr>
        <p:grpSpPr>
          <a:xfrm rot="5400000">
            <a:off x="4950737" y="3459268"/>
            <a:ext cx="1310399" cy="417600"/>
            <a:chOff x="352124" y="3681535"/>
            <a:chExt cx="1356787" cy="432383"/>
          </a:xfrm>
        </p:grpSpPr>
        <p:grpSp>
          <p:nvGrpSpPr>
            <p:cNvPr id="181" name="组合 18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83" name="圆角矩形 182"/>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84" name="圆角矩形 183"/>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82" name="TextBox 129"/>
            <p:cNvSpPr txBox="1"/>
            <p:nvPr/>
          </p:nvSpPr>
          <p:spPr>
            <a:xfrm rot="16200000">
              <a:off x="863431" y="3313331"/>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行政人事部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85" name="组合 184"/>
          <p:cNvGrpSpPr/>
          <p:nvPr/>
        </p:nvGrpSpPr>
        <p:grpSpPr>
          <a:xfrm rot="5400000">
            <a:off x="6372565" y="3461274"/>
            <a:ext cx="1310400" cy="417600"/>
            <a:chOff x="352124" y="3681535"/>
            <a:chExt cx="1356787" cy="432383"/>
          </a:xfrm>
        </p:grpSpPr>
        <p:grpSp>
          <p:nvGrpSpPr>
            <p:cNvPr id="186" name="组合 18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88" name="圆角矩形 187"/>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89" name="圆角矩形 188"/>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87" name="TextBox 134"/>
            <p:cNvSpPr txBox="1"/>
            <p:nvPr/>
          </p:nvSpPr>
          <p:spPr>
            <a:xfrm rot="16200000">
              <a:off x="861352"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信息管理部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90" name="组合 189"/>
          <p:cNvGrpSpPr/>
          <p:nvPr/>
        </p:nvGrpSpPr>
        <p:grpSpPr>
          <a:xfrm rot="5400000">
            <a:off x="7332669" y="3466453"/>
            <a:ext cx="1310400" cy="417600"/>
            <a:chOff x="352124" y="3681535"/>
            <a:chExt cx="1356787" cy="432383"/>
          </a:xfrm>
        </p:grpSpPr>
        <p:grpSp>
          <p:nvGrpSpPr>
            <p:cNvPr id="191" name="组合 19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93" name="圆角矩形 192"/>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94" name="圆角矩形 193"/>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92" name="TextBox 13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财务部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195" name="组合 194"/>
          <p:cNvGrpSpPr/>
          <p:nvPr/>
        </p:nvGrpSpPr>
        <p:grpSpPr>
          <a:xfrm rot="5400000">
            <a:off x="8274443" y="3462443"/>
            <a:ext cx="1310400" cy="417600"/>
            <a:chOff x="352124" y="3681535"/>
            <a:chExt cx="1356787" cy="432383"/>
          </a:xfrm>
        </p:grpSpPr>
        <p:grpSp>
          <p:nvGrpSpPr>
            <p:cNvPr id="196" name="组合 19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98" name="圆角矩形 197"/>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99" name="圆角矩形 198"/>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97" name="TextBox 1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股份部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00" name="组合 199"/>
          <p:cNvGrpSpPr/>
          <p:nvPr/>
        </p:nvGrpSpPr>
        <p:grpSpPr>
          <a:xfrm rot="5400000">
            <a:off x="9450961" y="3464450"/>
            <a:ext cx="1310400" cy="417600"/>
            <a:chOff x="352124" y="3681535"/>
            <a:chExt cx="1356787" cy="432383"/>
          </a:xfrm>
        </p:grpSpPr>
        <p:grpSp>
          <p:nvGrpSpPr>
            <p:cNvPr id="201" name="组合 20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03" name="圆角矩形 202"/>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04" name="圆角矩形 203"/>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02" name="TextBox 14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营销部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05" name="组合 204"/>
          <p:cNvGrpSpPr/>
          <p:nvPr/>
        </p:nvGrpSpPr>
        <p:grpSpPr>
          <a:xfrm rot="5400000">
            <a:off x="10597032" y="3466453"/>
            <a:ext cx="1310400" cy="417600"/>
            <a:chOff x="352124" y="3681535"/>
            <a:chExt cx="1356787" cy="432383"/>
          </a:xfrm>
        </p:grpSpPr>
        <p:grpSp>
          <p:nvGrpSpPr>
            <p:cNvPr id="206" name="组合 20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08" name="圆角矩形 207"/>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09" name="圆角矩形 208"/>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07" name="TextBox 1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国际部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10" name="组合 209"/>
          <p:cNvGrpSpPr/>
          <p:nvPr/>
        </p:nvGrpSpPr>
        <p:grpSpPr>
          <a:xfrm>
            <a:off x="5337129" y="1052736"/>
            <a:ext cx="1310019" cy="417748"/>
            <a:chOff x="814328" y="3219334"/>
            <a:chExt cx="1356392" cy="432536"/>
          </a:xfrm>
        </p:grpSpPr>
        <p:grpSp>
          <p:nvGrpSpPr>
            <p:cNvPr id="211" name="组合 21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13" name="圆角矩形 21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214" name="圆角矩形 21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sp>
          <p:nvSpPr>
            <p:cNvPr id="212" name="TextBox 84"/>
            <p:cNvSpPr txBox="1"/>
            <p:nvPr/>
          </p:nvSpPr>
          <p:spPr>
            <a:xfrm>
              <a:off x="1020410" y="3331792"/>
              <a:ext cx="953343"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宋体" pitchFamily="2" charset="-122"/>
                </a:rPr>
                <a:t>董事会</a:t>
              </a:r>
              <a:endParaRPr kumimoji="0" lang="zh-CN" altLang="zh-CN" sz="1467" b="1"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宋体" pitchFamily="2" charset="-122"/>
              </a:endParaRPr>
            </a:p>
          </p:txBody>
        </p:sp>
      </p:grpSp>
      <p:grpSp>
        <p:nvGrpSpPr>
          <p:cNvPr id="215" name="组合 214"/>
          <p:cNvGrpSpPr/>
          <p:nvPr/>
        </p:nvGrpSpPr>
        <p:grpSpPr>
          <a:xfrm>
            <a:off x="5324201" y="1616297"/>
            <a:ext cx="1310019" cy="417748"/>
            <a:chOff x="814328" y="3219334"/>
            <a:chExt cx="1356392" cy="432536"/>
          </a:xfrm>
        </p:grpSpPr>
        <p:grpSp>
          <p:nvGrpSpPr>
            <p:cNvPr id="216" name="组合 21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18" name="圆角矩形 21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19" name="圆角矩形 218"/>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17" name="TextBox 8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宋体" pitchFamily="2" charset="-122"/>
                </a:rPr>
                <a:t>总经理</a:t>
              </a:r>
              <a:endParaRPr kumimoji="0" lang="zh-CN" altLang="zh-CN" sz="1467"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宋体" pitchFamily="2" charset="-122"/>
              </a:endParaRPr>
            </a:p>
          </p:txBody>
        </p:sp>
      </p:grpSp>
      <p:grpSp>
        <p:nvGrpSpPr>
          <p:cNvPr id="220" name="组合 219"/>
          <p:cNvGrpSpPr/>
          <p:nvPr/>
        </p:nvGrpSpPr>
        <p:grpSpPr>
          <a:xfrm>
            <a:off x="5325516" y="2210987"/>
            <a:ext cx="1310019" cy="417748"/>
            <a:chOff x="814328" y="3219334"/>
            <a:chExt cx="1356392" cy="432536"/>
          </a:xfrm>
        </p:grpSpPr>
        <p:grpSp>
          <p:nvGrpSpPr>
            <p:cNvPr id="221" name="组合 22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23" name="圆角矩形 22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24" name="圆角矩形 22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22" name="TextBox 9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行政副总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cxnSp>
        <p:nvCxnSpPr>
          <p:cNvPr id="225" name="直接连接符 224"/>
          <p:cNvCxnSpPr/>
          <p:nvPr/>
        </p:nvCxnSpPr>
        <p:spPr>
          <a:xfrm>
            <a:off x="2986851" y="4550984"/>
            <a:ext cx="1340" cy="198735"/>
          </a:xfrm>
          <a:prstGeom prst="line">
            <a:avLst/>
          </a:prstGeom>
          <a:noFill/>
          <a:ln w="12700" cap="flat" cmpd="sng" algn="ctr">
            <a:solidFill>
              <a:sysClr val="windowText" lastClr="000000"/>
            </a:solidFill>
            <a:prstDash val="dash"/>
          </a:ln>
          <a:effectLst/>
        </p:spPr>
      </p:cxnSp>
      <p:grpSp>
        <p:nvGrpSpPr>
          <p:cNvPr id="226" name="组合 225"/>
          <p:cNvGrpSpPr/>
          <p:nvPr/>
        </p:nvGrpSpPr>
        <p:grpSpPr>
          <a:xfrm rot="5400000">
            <a:off x="-26595" y="5178835"/>
            <a:ext cx="1310400" cy="417600"/>
            <a:chOff x="352124" y="3681535"/>
            <a:chExt cx="1356787" cy="432383"/>
          </a:xfrm>
        </p:grpSpPr>
        <p:grpSp>
          <p:nvGrpSpPr>
            <p:cNvPr id="227" name="组合 22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29" name="圆角矩形 22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30" name="圆角矩形 22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28" name="TextBox 159"/>
            <p:cNvSpPr txBox="1"/>
            <p:nvPr/>
          </p:nvSpPr>
          <p:spPr>
            <a:xfrm rot="16200000">
              <a:off x="872362" y="3313330"/>
              <a:ext cx="329432" cy="116879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电子开发部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31" name="组合 230"/>
          <p:cNvGrpSpPr/>
          <p:nvPr/>
        </p:nvGrpSpPr>
        <p:grpSpPr>
          <a:xfrm rot="5400000">
            <a:off x="444001" y="5173657"/>
            <a:ext cx="1310398" cy="417600"/>
            <a:chOff x="352124" y="3681535"/>
            <a:chExt cx="1356787" cy="432383"/>
          </a:xfrm>
        </p:grpSpPr>
        <p:grpSp>
          <p:nvGrpSpPr>
            <p:cNvPr id="232" name="组合 23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34" name="圆角矩形 23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35" name="圆角矩形 23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33" name="TextBox 164"/>
            <p:cNvSpPr txBox="1"/>
            <p:nvPr/>
          </p:nvSpPr>
          <p:spPr>
            <a:xfrm rot="16200000">
              <a:off x="877722" y="3313330"/>
              <a:ext cx="329432" cy="116879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化工开发部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36" name="组合 235"/>
          <p:cNvGrpSpPr/>
          <p:nvPr/>
        </p:nvGrpSpPr>
        <p:grpSpPr>
          <a:xfrm rot="5400000">
            <a:off x="913768" y="5176923"/>
            <a:ext cx="1310400" cy="417600"/>
            <a:chOff x="352124" y="3681535"/>
            <a:chExt cx="1356787" cy="432383"/>
          </a:xfrm>
        </p:grpSpPr>
        <p:grpSp>
          <p:nvGrpSpPr>
            <p:cNvPr id="237" name="组合 23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39" name="圆角矩形 23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40" name="圆角矩形 23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38" name="TextBox 16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采购部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41" name="组合 240"/>
          <p:cNvGrpSpPr/>
          <p:nvPr/>
        </p:nvGrpSpPr>
        <p:grpSpPr>
          <a:xfrm rot="5400000">
            <a:off x="1387213" y="5174827"/>
            <a:ext cx="1310400" cy="417600"/>
            <a:chOff x="352124" y="3681535"/>
            <a:chExt cx="1356787" cy="432383"/>
          </a:xfrm>
        </p:grpSpPr>
        <p:grpSp>
          <p:nvGrpSpPr>
            <p:cNvPr id="242" name="组合 24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44" name="圆角矩形 24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45" name="圆角矩形 24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43" name="TextBox 174"/>
            <p:cNvSpPr txBox="1"/>
            <p:nvPr/>
          </p:nvSpPr>
          <p:spPr>
            <a:xfrm rot="16200000">
              <a:off x="695351" y="3663968"/>
              <a:ext cx="329432" cy="46751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仓库</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46" name="组合 245"/>
          <p:cNvGrpSpPr/>
          <p:nvPr/>
        </p:nvGrpSpPr>
        <p:grpSpPr>
          <a:xfrm rot="5400000">
            <a:off x="1861513" y="5174827"/>
            <a:ext cx="1310400" cy="417600"/>
            <a:chOff x="352124" y="3681535"/>
            <a:chExt cx="1356787" cy="432383"/>
          </a:xfrm>
        </p:grpSpPr>
        <p:grpSp>
          <p:nvGrpSpPr>
            <p:cNvPr id="247" name="组合 24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49" name="圆角矩形 24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0" name="圆角矩形 24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48" name="TextBox 1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51" name="组合 250"/>
          <p:cNvGrpSpPr/>
          <p:nvPr/>
        </p:nvGrpSpPr>
        <p:grpSpPr>
          <a:xfrm rot="5400000">
            <a:off x="2336165" y="5180306"/>
            <a:ext cx="1310400" cy="417600"/>
            <a:chOff x="352124" y="3681535"/>
            <a:chExt cx="1356787" cy="432383"/>
          </a:xfrm>
        </p:grpSpPr>
        <p:grpSp>
          <p:nvGrpSpPr>
            <p:cNvPr id="252" name="组合 25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4" name="圆角矩形 25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5" name="圆角矩形 25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3" name="TextBox 1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电子厂</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56" name="组合 255"/>
          <p:cNvGrpSpPr/>
          <p:nvPr/>
        </p:nvGrpSpPr>
        <p:grpSpPr>
          <a:xfrm rot="5400000">
            <a:off x="2801163" y="5178002"/>
            <a:ext cx="1310400" cy="417600"/>
            <a:chOff x="352124" y="3681535"/>
            <a:chExt cx="1356787" cy="432383"/>
          </a:xfrm>
        </p:grpSpPr>
        <p:grpSp>
          <p:nvGrpSpPr>
            <p:cNvPr id="257" name="组合 25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9" name="圆角矩形 25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0" name="圆角矩形 25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8" name="TextBox 1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生技部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61" name="组合 260"/>
          <p:cNvGrpSpPr/>
          <p:nvPr/>
        </p:nvGrpSpPr>
        <p:grpSpPr>
          <a:xfrm rot="5400000">
            <a:off x="3282757" y="5180306"/>
            <a:ext cx="1310400" cy="417600"/>
            <a:chOff x="352124" y="3681535"/>
            <a:chExt cx="1356787" cy="432383"/>
          </a:xfrm>
        </p:grpSpPr>
        <p:grpSp>
          <p:nvGrpSpPr>
            <p:cNvPr id="262" name="组合 26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4" name="圆角矩形 26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5" name="圆角矩形 26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63" name="TextBox 2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66" name="组合 265"/>
          <p:cNvGrpSpPr/>
          <p:nvPr/>
        </p:nvGrpSpPr>
        <p:grpSpPr>
          <a:xfrm rot="5400000">
            <a:off x="3755697" y="5181177"/>
            <a:ext cx="1310400" cy="417600"/>
            <a:chOff x="352124" y="3681535"/>
            <a:chExt cx="1356787" cy="432383"/>
          </a:xfrm>
        </p:grpSpPr>
        <p:grpSp>
          <p:nvGrpSpPr>
            <p:cNvPr id="267" name="组合 26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9" name="圆角矩形 26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0" name="圆角矩形 26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68" name="TextBox 2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质检部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71" name="组合 270"/>
          <p:cNvGrpSpPr/>
          <p:nvPr/>
        </p:nvGrpSpPr>
        <p:grpSpPr>
          <a:xfrm rot="5400000">
            <a:off x="4223649" y="5189454"/>
            <a:ext cx="1310400" cy="417600"/>
            <a:chOff x="352124" y="3681535"/>
            <a:chExt cx="1356787" cy="432383"/>
          </a:xfrm>
        </p:grpSpPr>
        <p:grpSp>
          <p:nvGrpSpPr>
            <p:cNvPr id="272" name="组合 27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4" name="圆角矩形 27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5" name="圆角矩形 274"/>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3" name="TextBox 2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行政部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76" name="组合 275"/>
          <p:cNvGrpSpPr/>
          <p:nvPr/>
        </p:nvGrpSpPr>
        <p:grpSpPr>
          <a:xfrm rot="5400000">
            <a:off x="4723910" y="5197822"/>
            <a:ext cx="1310400" cy="417600"/>
            <a:chOff x="352124" y="3681535"/>
            <a:chExt cx="1356787" cy="432383"/>
          </a:xfrm>
        </p:grpSpPr>
        <p:grpSp>
          <p:nvGrpSpPr>
            <p:cNvPr id="277" name="组合 27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9" name="圆角矩形 27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0" name="圆角矩形 27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8" name="TextBox 294"/>
            <p:cNvSpPr txBox="1"/>
            <p:nvPr/>
          </p:nvSpPr>
          <p:spPr>
            <a:xfrm rot="16200000">
              <a:off x="871685"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人力资源部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81" name="组合 280"/>
          <p:cNvGrpSpPr/>
          <p:nvPr/>
        </p:nvGrpSpPr>
        <p:grpSpPr>
          <a:xfrm rot="5400000">
            <a:off x="5194501" y="5192645"/>
            <a:ext cx="1310400" cy="417600"/>
            <a:chOff x="352124" y="3681535"/>
            <a:chExt cx="1356787" cy="432383"/>
          </a:xfrm>
        </p:grpSpPr>
        <p:grpSp>
          <p:nvGrpSpPr>
            <p:cNvPr id="282" name="组合 28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4" name="圆角矩形 28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5" name="圆角矩形 28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3" name="TextBox 29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法务部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86" name="组合 285"/>
          <p:cNvGrpSpPr/>
          <p:nvPr/>
        </p:nvGrpSpPr>
        <p:grpSpPr>
          <a:xfrm rot="5400000">
            <a:off x="5664271" y="5195909"/>
            <a:ext cx="1310400" cy="417600"/>
            <a:chOff x="352124" y="3681535"/>
            <a:chExt cx="1356787" cy="432383"/>
          </a:xfrm>
        </p:grpSpPr>
        <p:grpSp>
          <p:nvGrpSpPr>
            <p:cNvPr id="287" name="组合 28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9" name="圆角矩形 28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0" name="圆角矩形 28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8" name="TextBox 30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总务室</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91" name="组合 290"/>
          <p:cNvGrpSpPr/>
          <p:nvPr/>
        </p:nvGrpSpPr>
        <p:grpSpPr>
          <a:xfrm rot="5400000">
            <a:off x="6137716" y="5193813"/>
            <a:ext cx="1310400" cy="417600"/>
            <a:chOff x="352124" y="3681535"/>
            <a:chExt cx="1356787" cy="432383"/>
          </a:xfrm>
        </p:grpSpPr>
        <p:grpSp>
          <p:nvGrpSpPr>
            <p:cNvPr id="292" name="组合 29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4" name="圆角矩形 29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5" name="圆角矩形 29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3" name="TextBox 3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电脑室</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96" name="组合 295"/>
          <p:cNvGrpSpPr/>
          <p:nvPr/>
        </p:nvGrpSpPr>
        <p:grpSpPr>
          <a:xfrm rot="5400000">
            <a:off x="6612017" y="5193813"/>
            <a:ext cx="1310400" cy="417600"/>
            <a:chOff x="352124" y="3681535"/>
            <a:chExt cx="1356787" cy="432383"/>
          </a:xfrm>
        </p:grpSpPr>
        <p:grpSp>
          <p:nvGrpSpPr>
            <p:cNvPr id="297" name="组合 29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9" name="圆角矩形 29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0" name="圆角矩形 29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8" name="TextBox 314"/>
            <p:cNvSpPr txBox="1"/>
            <p:nvPr/>
          </p:nvSpPr>
          <p:spPr>
            <a:xfrm rot="16200000">
              <a:off x="929110"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文管中心</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01" name="组合 300"/>
          <p:cNvGrpSpPr/>
          <p:nvPr/>
        </p:nvGrpSpPr>
        <p:grpSpPr>
          <a:xfrm rot="5400000">
            <a:off x="7086672" y="5199287"/>
            <a:ext cx="1310398" cy="417600"/>
            <a:chOff x="352124" y="3681535"/>
            <a:chExt cx="1356787" cy="432383"/>
          </a:xfrm>
        </p:grpSpPr>
        <p:grpSp>
          <p:nvGrpSpPr>
            <p:cNvPr id="302" name="组合 30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4" name="圆角矩形 30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5" name="圆角矩形 30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3" name="TextBox 319"/>
            <p:cNvSpPr txBox="1"/>
            <p:nvPr/>
          </p:nvSpPr>
          <p:spPr>
            <a:xfrm rot="16200000">
              <a:off x="929111" y="3430206"/>
              <a:ext cx="329432" cy="93503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会计</a:t>
              </a:r>
              <a:r>
                <a:rPr kumimoji="0" lang="zh-CN" altLang="en-US" sz="1467" b="0" i="0" u="none" strike="noStrike" kern="0" cap="none" spc="0" normalizeH="0" baseline="0" noProof="0" dirty="0">
                  <a:ln>
                    <a:noFill/>
                  </a:ln>
                  <a:solidFill>
                    <a:srgbClr val="3F3F3F"/>
                  </a:solidFill>
                  <a:effectLst/>
                  <a:uLnTx/>
                  <a:uFillTx/>
                  <a:ea typeface="微软雅黑" pitchFamily="34" charset="-122"/>
                  <a:cs typeface="宋体" pitchFamily="2" charset="-122"/>
                </a:rPr>
                <a:t>出纳</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06" name="组合 305"/>
          <p:cNvGrpSpPr/>
          <p:nvPr/>
        </p:nvGrpSpPr>
        <p:grpSpPr>
          <a:xfrm rot="5400000">
            <a:off x="7551665" y="5196987"/>
            <a:ext cx="1310400" cy="417600"/>
            <a:chOff x="352124" y="3681535"/>
            <a:chExt cx="1356787" cy="432383"/>
          </a:xfrm>
        </p:grpSpPr>
        <p:grpSp>
          <p:nvGrpSpPr>
            <p:cNvPr id="307" name="组合 30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9" name="圆角矩形 30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0" name="圆角矩形 30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8" name="TextBox 3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证券部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11" name="组合 310"/>
          <p:cNvGrpSpPr/>
          <p:nvPr/>
        </p:nvGrpSpPr>
        <p:grpSpPr>
          <a:xfrm rot="5400000">
            <a:off x="8033262" y="5199290"/>
            <a:ext cx="1310400" cy="417600"/>
            <a:chOff x="352124" y="3681535"/>
            <a:chExt cx="1356787" cy="432383"/>
          </a:xfrm>
        </p:grpSpPr>
        <p:grpSp>
          <p:nvGrpSpPr>
            <p:cNvPr id="312" name="组合 31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4" name="圆角矩形 31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5" name="圆角矩形 31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3" name="TextBox 329"/>
            <p:cNvSpPr txBox="1"/>
            <p:nvPr/>
          </p:nvSpPr>
          <p:spPr>
            <a:xfrm rot="16200000">
              <a:off x="903926" y="3260581"/>
              <a:ext cx="329432" cy="127428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333" b="0" i="0" u="none" strike="noStrike" kern="0" cap="none" spc="0" normalizeH="0" baseline="0" noProof="0" dirty="0">
                  <a:ln>
                    <a:noFill/>
                  </a:ln>
                  <a:solidFill>
                    <a:srgbClr val="3F3F3F"/>
                  </a:solidFill>
                  <a:effectLst/>
                  <a:uLnTx/>
                  <a:uFillTx/>
                  <a:ea typeface="微软雅黑" pitchFamily="34" charset="-122"/>
                  <a:cs typeface="宋体" pitchFamily="2" charset="-122"/>
                </a:rPr>
                <a:t>股份制办公室</a:t>
              </a:r>
              <a:endParaRPr kumimoji="0" lang="zh-CN" altLang="zh-CN" sz="1333"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16" name="组合 315"/>
          <p:cNvGrpSpPr/>
          <p:nvPr/>
        </p:nvGrpSpPr>
        <p:grpSpPr>
          <a:xfrm rot="5400000">
            <a:off x="8506201" y="5200162"/>
            <a:ext cx="1310400" cy="417600"/>
            <a:chOff x="352124" y="3681535"/>
            <a:chExt cx="1356787" cy="432383"/>
          </a:xfrm>
        </p:grpSpPr>
        <p:grpSp>
          <p:nvGrpSpPr>
            <p:cNvPr id="317" name="组合 31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9" name="圆角矩形 31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0" name="圆角矩形 31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8" name="TextBox 334"/>
            <p:cNvSpPr txBox="1"/>
            <p:nvPr/>
          </p:nvSpPr>
          <p:spPr>
            <a:xfrm rot="16200000">
              <a:off x="850280" y="3313329"/>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对外投资部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21" name="组合 320"/>
          <p:cNvGrpSpPr/>
          <p:nvPr/>
        </p:nvGrpSpPr>
        <p:grpSpPr>
          <a:xfrm rot="5400000">
            <a:off x="8974154" y="5208440"/>
            <a:ext cx="1310400" cy="417600"/>
            <a:chOff x="352124" y="3681535"/>
            <a:chExt cx="1356787" cy="432383"/>
          </a:xfrm>
        </p:grpSpPr>
        <p:grpSp>
          <p:nvGrpSpPr>
            <p:cNvPr id="322" name="组合 32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4" name="圆角矩形 32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5" name="圆角矩形 324"/>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3" name="TextBox 339"/>
            <p:cNvSpPr txBox="1"/>
            <p:nvPr/>
          </p:nvSpPr>
          <p:spPr>
            <a:xfrm rot="16200000">
              <a:off x="929108"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商务中心</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26" name="组合 325"/>
          <p:cNvGrpSpPr/>
          <p:nvPr/>
        </p:nvGrpSpPr>
        <p:grpSpPr>
          <a:xfrm rot="5400000">
            <a:off x="9458189" y="5204173"/>
            <a:ext cx="1310400" cy="417600"/>
            <a:chOff x="352124" y="3681535"/>
            <a:chExt cx="1356787" cy="432383"/>
          </a:xfrm>
        </p:grpSpPr>
        <p:grpSp>
          <p:nvGrpSpPr>
            <p:cNvPr id="327" name="组合 32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9" name="圆角矩形 32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0" name="圆角矩形 32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8" name="TextBox 3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销售部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31" name="组合 330"/>
          <p:cNvGrpSpPr/>
          <p:nvPr/>
        </p:nvGrpSpPr>
        <p:grpSpPr>
          <a:xfrm rot="5400000">
            <a:off x="9928787" y="5198995"/>
            <a:ext cx="1310400" cy="417600"/>
            <a:chOff x="352124" y="3681535"/>
            <a:chExt cx="1356787" cy="432383"/>
          </a:xfrm>
        </p:grpSpPr>
        <p:grpSp>
          <p:nvGrpSpPr>
            <p:cNvPr id="332" name="组合 33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4" name="圆角矩形 33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5" name="圆角矩形 33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3" name="TextBox 349"/>
            <p:cNvSpPr txBox="1"/>
            <p:nvPr/>
          </p:nvSpPr>
          <p:spPr>
            <a:xfrm rot="16200000">
              <a:off x="851488"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售后服务部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36" name="组合 335"/>
          <p:cNvGrpSpPr/>
          <p:nvPr/>
        </p:nvGrpSpPr>
        <p:grpSpPr>
          <a:xfrm rot="5400000">
            <a:off x="10398553" y="5202259"/>
            <a:ext cx="1310400" cy="417600"/>
            <a:chOff x="352124" y="3681535"/>
            <a:chExt cx="1356787" cy="432383"/>
          </a:xfrm>
        </p:grpSpPr>
        <p:grpSp>
          <p:nvGrpSpPr>
            <p:cNvPr id="337" name="组合 33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9" name="圆角矩形 33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0" name="圆角矩形 33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8" name="TextBox 3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外贸部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41" name="组合 340"/>
          <p:cNvGrpSpPr/>
          <p:nvPr/>
        </p:nvGrpSpPr>
        <p:grpSpPr>
          <a:xfrm rot="5400000">
            <a:off x="10871999" y="5200163"/>
            <a:ext cx="1310400" cy="417600"/>
            <a:chOff x="352124" y="3681535"/>
            <a:chExt cx="1356787" cy="432383"/>
          </a:xfrm>
        </p:grpSpPr>
        <p:grpSp>
          <p:nvGrpSpPr>
            <p:cNvPr id="342" name="组合 34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4" name="圆角矩形 34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5" name="圆角矩形 34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3" name="TextBox 35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加工部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spTree>
    <p:extLst>
      <p:ext uri="{BB962C8B-B14F-4D97-AF65-F5344CB8AC3E}">
        <p14:creationId xmlns:p14="http://schemas.microsoft.com/office/powerpoint/2010/main" val="4094201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53" presetClass="entr" presetSubtype="528" fill="hold" nodeType="afterEffect">
                                  <p:stCondLst>
                                    <p:cond delay="0"/>
                                  </p:stCondLst>
                                  <p:childTnLst>
                                    <p:set>
                                      <p:cBhvr>
                                        <p:cTn id="22" dur="1" fill="hold">
                                          <p:stCondLst>
                                            <p:cond delay="0"/>
                                          </p:stCondLst>
                                        </p:cTn>
                                        <p:tgtEl>
                                          <p:spTgt spid="210"/>
                                        </p:tgtEl>
                                        <p:attrNameLst>
                                          <p:attrName>style.visibility</p:attrName>
                                        </p:attrNameLst>
                                      </p:cBhvr>
                                      <p:to>
                                        <p:strVal val="visible"/>
                                      </p:to>
                                    </p:set>
                                    <p:anim calcmode="lin" valueType="num">
                                      <p:cBhvr>
                                        <p:cTn id="23" dur="500" fill="hold"/>
                                        <p:tgtEl>
                                          <p:spTgt spid="210"/>
                                        </p:tgtEl>
                                        <p:attrNameLst>
                                          <p:attrName>ppt_w</p:attrName>
                                        </p:attrNameLst>
                                      </p:cBhvr>
                                      <p:tavLst>
                                        <p:tav tm="0">
                                          <p:val>
                                            <p:fltVal val="0"/>
                                          </p:val>
                                        </p:tav>
                                        <p:tav tm="100000">
                                          <p:val>
                                            <p:strVal val="#ppt_w"/>
                                          </p:val>
                                        </p:tav>
                                      </p:tavLst>
                                    </p:anim>
                                    <p:anim calcmode="lin" valueType="num">
                                      <p:cBhvr>
                                        <p:cTn id="24" dur="500" fill="hold"/>
                                        <p:tgtEl>
                                          <p:spTgt spid="210"/>
                                        </p:tgtEl>
                                        <p:attrNameLst>
                                          <p:attrName>ppt_h</p:attrName>
                                        </p:attrNameLst>
                                      </p:cBhvr>
                                      <p:tavLst>
                                        <p:tav tm="0">
                                          <p:val>
                                            <p:fltVal val="0"/>
                                          </p:val>
                                        </p:tav>
                                        <p:tav tm="100000">
                                          <p:val>
                                            <p:strVal val="#ppt_h"/>
                                          </p:val>
                                        </p:tav>
                                      </p:tavLst>
                                    </p:anim>
                                    <p:animEffect transition="in" filter="fade">
                                      <p:cBhvr>
                                        <p:cTn id="25" dur="500"/>
                                        <p:tgtEl>
                                          <p:spTgt spid="210"/>
                                        </p:tgtEl>
                                      </p:cBhvr>
                                    </p:animEffect>
                                    <p:anim calcmode="lin" valueType="num">
                                      <p:cBhvr>
                                        <p:cTn id="26" dur="500" fill="hold"/>
                                        <p:tgtEl>
                                          <p:spTgt spid="210"/>
                                        </p:tgtEl>
                                        <p:attrNameLst>
                                          <p:attrName>ppt_x</p:attrName>
                                        </p:attrNameLst>
                                      </p:cBhvr>
                                      <p:tavLst>
                                        <p:tav tm="0">
                                          <p:val>
                                            <p:fltVal val="0.5"/>
                                          </p:val>
                                        </p:tav>
                                        <p:tav tm="100000">
                                          <p:val>
                                            <p:strVal val="#ppt_x"/>
                                          </p:val>
                                        </p:tav>
                                      </p:tavLst>
                                    </p:anim>
                                    <p:anim calcmode="lin" valueType="num">
                                      <p:cBhvr>
                                        <p:cTn id="27" dur="500" fill="hold"/>
                                        <p:tgtEl>
                                          <p:spTgt spid="210"/>
                                        </p:tgtEl>
                                        <p:attrNameLst>
                                          <p:attrName>ppt_y</p:attrName>
                                        </p:attrNameLst>
                                      </p:cBhvr>
                                      <p:tavLst>
                                        <p:tav tm="0">
                                          <p:val>
                                            <p:fltVal val="0.5"/>
                                          </p:val>
                                        </p:tav>
                                        <p:tav tm="100000">
                                          <p:val>
                                            <p:strVal val="#ppt_y"/>
                                          </p:val>
                                        </p:tav>
                                      </p:tavLst>
                                    </p:anim>
                                  </p:childTnLst>
                                </p:cTn>
                              </p:par>
                            </p:childTnLst>
                          </p:cTn>
                        </p:par>
                        <p:par>
                          <p:cTn id="28" fill="hold">
                            <p:stCondLst>
                              <p:cond delay="1620"/>
                            </p:stCondLst>
                            <p:childTnLst>
                              <p:par>
                                <p:cTn id="29" presetID="53" presetClass="entr" presetSubtype="528" fill="hold" nodeType="afterEffect">
                                  <p:stCondLst>
                                    <p:cond delay="0"/>
                                  </p:stCondLst>
                                  <p:childTnLst>
                                    <p:set>
                                      <p:cBhvr>
                                        <p:cTn id="30" dur="1" fill="hold">
                                          <p:stCondLst>
                                            <p:cond delay="0"/>
                                          </p:stCondLst>
                                        </p:cTn>
                                        <p:tgtEl>
                                          <p:spTgt spid="215"/>
                                        </p:tgtEl>
                                        <p:attrNameLst>
                                          <p:attrName>style.visibility</p:attrName>
                                        </p:attrNameLst>
                                      </p:cBhvr>
                                      <p:to>
                                        <p:strVal val="visible"/>
                                      </p:to>
                                    </p:set>
                                    <p:anim calcmode="lin" valueType="num">
                                      <p:cBhvr>
                                        <p:cTn id="31" dur="500" fill="hold"/>
                                        <p:tgtEl>
                                          <p:spTgt spid="215"/>
                                        </p:tgtEl>
                                        <p:attrNameLst>
                                          <p:attrName>ppt_w</p:attrName>
                                        </p:attrNameLst>
                                      </p:cBhvr>
                                      <p:tavLst>
                                        <p:tav tm="0">
                                          <p:val>
                                            <p:fltVal val="0"/>
                                          </p:val>
                                        </p:tav>
                                        <p:tav tm="100000">
                                          <p:val>
                                            <p:strVal val="#ppt_w"/>
                                          </p:val>
                                        </p:tav>
                                      </p:tavLst>
                                    </p:anim>
                                    <p:anim calcmode="lin" valueType="num">
                                      <p:cBhvr>
                                        <p:cTn id="32" dur="500" fill="hold"/>
                                        <p:tgtEl>
                                          <p:spTgt spid="215"/>
                                        </p:tgtEl>
                                        <p:attrNameLst>
                                          <p:attrName>ppt_h</p:attrName>
                                        </p:attrNameLst>
                                      </p:cBhvr>
                                      <p:tavLst>
                                        <p:tav tm="0">
                                          <p:val>
                                            <p:fltVal val="0"/>
                                          </p:val>
                                        </p:tav>
                                        <p:tav tm="100000">
                                          <p:val>
                                            <p:strVal val="#ppt_h"/>
                                          </p:val>
                                        </p:tav>
                                      </p:tavLst>
                                    </p:anim>
                                    <p:animEffect transition="in" filter="fade">
                                      <p:cBhvr>
                                        <p:cTn id="33" dur="500"/>
                                        <p:tgtEl>
                                          <p:spTgt spid="215"/>
                                        </p:tgtEl>
                                      </p:cBhvr>
                                    </p:animEffect>
                                    <p:anim calcmode="lin" valueType="num">
                                      <p:cBhvr>
                                        <p:cTn id="34" dur="500" fill="hold"/>
                                        <p:tgtEl>
                                          <p:spTgt spid="215"/>
                                        </p:tgtEl>
                                        <p:attrNameLst>
                                          <p:attrName>ppt_x</p:attrName>
                                        </p:attrNameLst>
                                      </p:cBhvr>
                                      <p:tavLst>
                                        <p:tav tm="0">
                                          <p:val>
                                            <p:fltVal val="0.5"/>
                                          </p:val>
                                        </p:tav>
                                        <p:tav tm="100000">
                                          <p:val>
                                            <p:strVal val="#ppt_x"/>
                                          </p:val>
                                        </p:tav>
                                      </p:tavLst>
                                    </p:anim>
                                    <p:anim calcmode="lin" valueType="num">
                                      <p:cBhvr>
                                        <p:cTn id="35" dur="500" fill="hold"/>
                                        <p:tgtEl>
                                          <p:spTgt spid="215"/>
                                        </p:tgtEl>
                                        <p:attrNameLst>
                                          <p:attrName>ppt_y</p:attrName>
                                        </p:attrNameLst>
                                      </p:cBhvr>
                                      <p:tavLst>
                                        <p:tav tm="0">
                                          <p:val>
                                            <p:fltVal val="0.5"/>
                                          </p:val>
                                        </p:tav>
                                        <p:tav tm="100000">
                                          <p:val>
                                            <p:strVal val="#ppt_y"/>
                                          </p:val>
                                        </p:tav>
                                      </p:tavLst>
                                    </p:anim>
                                  </p:childTnLst>
                                </p:cTn>
                              </p:par>
                            </p:childTnLst>
                          </p:cTn>
                        </p:par>
                        <p:par>
                          <p:cTn id="36" fill="hold">
                            <p:stCondLst>
                              <p:cond delay="2120"/>
                            </p:stCondLst>
                            <p:childTnLst>
                              <p:par>
                                <p:cTn id="37" presetID="22" presetClass="entr" presetSubtype="1" fill="hold" nodeType="after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wipe(up)">
                                      <p:cBhvr>
                                        <p:cTn id="39" dur="500"/>
                                        <p:tgtEl>
                                          <p:spTgt spid="104"/>
                                        </p:tgtEl>
                                      </p:cBhvr>
                                    </p:animEffect>
                                  </p:childTnLst>
                                </p:cTn>
                              </p:par>
                            </p:childTnLst>
                          </p:cTn>
                        </p:par>
                        <p:par>
                          <p:cTn id="40" fill="hold">
                            <p:stCondLst>
                              <p:cond delay="2620"/>
                            </p:stCondLst>
                            <p:childTnLst>
                              <p:par>
                                <p:cTn id="41" presetID="16" presetClass="entr" presetSubtype="37" fill="hold"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barn(outVertical)">
                                      <p:cBhvr>
                                        <p:cTn id="43" dur="500"/>
                                        <p:tgtEl>
                                          <p:spTgt spid="100"/>
                                        </p:tgtEl>
                                      </p:cBhvr>
                                    </p:animEffect>
                                  </p:childTnLst>
                                </p:cTn>
                              </p:par>
                            </p:childTnLst>
                          </p:cTn>
                        </p:par>
                        <p:par>
                          <p:cTn id="44" fill="hold">
                            <p:stCondLst>
                              <p:cond delay="3120"/>
                            </p:stCondLst>
                            <p:childTnLst>
                              <p:par>
                                <p:cTn id="45" presetID="22" presetClass="entr" presetSubtype="1" fill="hold" nodeType="afterEffect">
                                  <p:stCondLst>
                                    <p:cond delay="0"/>
                                  </p:stCondLst>
                                  <p:childTnLst>
                                    <p:set>
                                      <p:cBhvr>
                                        <p:cTn id="46" dur="1" fill="hold">
                                          <p:stCondLst>
                                            <p:cond delay="0"/>
                                          </p:stCondLst>
                                        </p:cTn>
                                        <p:tgtEl>
                                          <p:spTgt spid="106"/>
                                        </p:tgtEl>
                                        <p:attrNameLst>
                                          <p:attrName>style.visibility</p:attrName>
                                        </p:attrNameLst>
                                      </p:cBhvr>
                                      <p:to>
                                        <p:strVal val="visible"/>
                                      </p:to>
                                    </p:set>
                                    <p:animEffect transition="in" filter="wipe(up)">
                                      <p:cBhvr>
                                        <p:cTn id="47" dur="500"/>
                                        <p:tgtEl>
                                          <p:spTgt spid="106"/>
                                        </p:tgtEl>
                                      </p:cBhvr>
                                    </p:animEffect>
                                  </p:childTnLst>
                                </p:cTn>
                              </p:par>
                              <p:par>
                                <p:cTn id="48" presetID="22" presetClass="entr" presetSubtype="1" fill="hold" nodeType="withEffect">
                                  <p:stCondLst>
                                    <p:cond delay="0"/>
                                  </p:stCondLst>
                                  <p:childTnLst>
                                    <p:set>
                                      <p:cBhvr>
                                        <p:cTn id="49" dur="1" fill="hold">
                                          <p:stCondLst>
                                            <p:cond delay="0"/>
                                          </p:stCondLst>
                                        </p:cTn>
                                        <p:tgtEl>
                                          <p:spTgt spid="105"/>
                                        </p:tgtEl>
                                        <p:attrNameLst>
                                          <p:attrName>style.visibility</p:attrName>
                                        </p:attrNameLst>
                                      </p:cBhvr>
                                      <p:to>
                                        <p:strVal val="visible"/>
                                      </p:to>
                                    </p:set>
                                    <p:animEffect transition="in" filter="wipe(up)">
                                      <p:cBhvr>
                                        <p:cTn id="50" dur="500"/>
                                        <p:tgtEl>
                                          <p:spTgt spid="105"/>
                                        </p:tgtEl>
                                      </p:cBhvr>
                                    </p:animEffect>
                                  </p:childTnLst>
                                </p:cTn>
                              </p:par>
                            </p:childTnLst>
                          </p:cTn>
                        </p:par>
                        <p:par>
                          <p:cTn id="51" fill="hold">
                            <p:stCondLst>
                              <p:cond delay="3620"/>
                            </p:stCondLst>
                            <p:childTnLst>
                              <p:par>
                                <p:cTn id="52" presetID="53" presetClass="entr" presetSubtype="16" fill="hold" nodeType="afterEffect">
                                  <p:stCondLst>
                                    <p:cond delay="0"/>
                                  </p:stCondLst>
                                  <p:childTnLst>
                                    <p:set>
                                      <p:cBhvr>
                                        <p:cTn id="53" dur="1" fill="hold">
                                          <p:stCondLst>
                                            <p:cond delay="0"/>
                                          </p:stCondLst>
                                        </p:cTn>
                                        <p:tgtEl>
                                          <p:spTgt spid="122"/>
                                        </p:tgtEl>
                                        <p:attrNameLst>
                                          <p:attrName>style.visibility</p:attrName>
                                        </p:attrNameLst>
                                      </p:cBhvr>
                                      <p:to>
                                        <p:strVal val="visible"/>
                                      </p:to>
                                    </p:set>
                                    <p:anim calcmode="lin" valueType="num">
                                      <p:cBhvr>
                                        <p:cTn id="54" dur="500" fill="hold"/>
                                        <p:tgtEl>
                                          <p:spTgt spid="122"/>
                                        </p:tgtEl>
                                        <p:attrNameLst>
                                          <p:attrName>ppt_w</p:attrName>
                                        </p:attrNameLst>
                                      </p:cBhvr>
                                      <p:tavLst>
                                        <p:tav tm="0">
                                          <p:val>
                                            <p:fltVal val="0"/>
                                          </p:val>
                                        </p:tav>
                                        <p:tav tm="100000">
                                          <p:val>
                                            <p:strVal val="#ppt_w"/>
                                          </p:val>
                                        </p:tav>
                                      </p:tavLst>
                                    </p:anim>
                                    <p:anim calcmode="lin" valueType="num">
                                      <p:cBhvr>
                                        <p:cTn id="55" dur="500" fill="hold"/>
                                        <p:tgtEl>
                                          <p:spTgt spid="122"/>
                                        </p:tgtEl>
                                        <p:attrNameLst>
                                          <p:attrName>ppt_h</p:attrName>
                                        </p:attrNameLst>
                                      </p:cBhvr>
                                      <p:tavLst>
                                        <p:tav tm="0">
                                          <p:val>
                                            <p:fltVal val="0"/>
                                          </p:val>
                                        </p:tav>
                                        <p:tav tm="100000">
                                          <p:val>
                                            <p:strVal val="#ppt_h"/>
                                          </p:val>
                                        </p:tav>
                                      </p:tavLst>
                                    </p:anim>
                                    <p:animEffect transition="in" filter="fade">
                                      <p:cBhvr>
                                        <p:cTn id="56" dur="500"/>
                                        <p:tgtEl>
                                          <p:spTgt spid="122"/>
                                        </p:tgtEl>
                                      </p:cBhvr>
                                    </p:animEffect>
                                  </p:childTnLst>
                                </p:cTn>
                              </p:par>
                              <p:par>
                                <p:cTn id="57" presetID="53" presetClass="entr" presetSubtype="16" fill="hold" nodeType="withEffect">
                                  <p:stCondLst>
                                    <p:cond delay="0"/>
                                  </p:stCondLst>
                                  <p:childTnLst>
                                    <p:set>
                                      <p:cBhvr>
                                        <p:cTn id="58" dur="1" fill="hold">
                                          <p:stCondLst>
                                            <p:cond delay="0"/>
                                          </p:stCondLst>
                                        </p:cTn>
                                        <p:tgtEl>
                                          <p:spTgt spid="117"/>
                                        </p:tgtEl>
                                        <p:attrNameLst>
                                          <p:attrName>style.visibility</p:attrName>
                                        </p:attrNameLst>
                                      </p:cBhvr>
                                      <p:to>
                                        <p:strVal val="visible"/>
                                      </p:to>
                                    </p:set>
                                    <p:anim calcmode="lin" valueType="num">
                                      <p:cBhvr>
                                        <p:cTn id="59" dur="500" fill="hold"/>
                                        <p:tgtEl>
                                          <p:spTgt spid="117"/>
                                        </p:tgtEl>
                                        <p:attrNameLst>
                                          <p:attrName>ppt_w</p:attrName>
                                        </p:attrNameLst>
                                      </p:cBhvr>
                                      <p:tavLst>
                                        <p:tav tm="0">
                                          <p:val>
                                            <p:fltVal val="0"/>
                                          </p:val>
                                        </p:tav>
                                        <p:tav tm="100000">
                                          <p:val>
                                            <p:strVal val="#ppt_w"/>
                                          </p:val>
                                        </p:tav>
                                      </p:tavLst>
                                    </p:anim>
                                    <p:anim calcmode="lin" valueType="num">
                                      <p:cBhvr>
                                        <p:cTn id="60" dur="500" fill="hold"/>
                                        <p:tgtEl>
                                          <p:spTgt spid="117"/>
                                        </p:tgtEl>
                                        <p:attrNameLst>
                                          <p:attrName>ppt_h</p:attrName>
                                        </p:attrNameLst>
                                      </p:cBhvr>
                                      <p:tavLst>
                                        <p:tav tm="0">
                                          <p:val>
                                            <p:fltVal val="0"/>
                                          </p:val>
                                        </p:tav>
                                        <p:tav tm="100000">
                                          <p:val>
                                            <p:strVal val="#ppt_h"/>
                                          </p:val>
                                        </p:tav>
                                      </p:tavLst>
                                    </p:anim>
                                    <p:animEffect transition="in" filter="fade">
                                      <p:cBhvr>
                                        <p:cTn id="61" dur="500"/>
                                        <p:tgtEl>
                                          <p:spTgt spid="117"/>
                                        </p:tgtEl>
                                      </p:cBhvr>
                                    </p:animEffect>
                                  </p:childTnLst>
                                </p:cTn>
                              </p:par>
                              <p:par>
                                <p:cTn id="62" presetID="53" presetClass="entr" presetSubtype="16" fill="hold" nodeType="withEffect">
                                  <p:stCondLst>
                                    <p:cond delay="0"/>
                                  </p:stCondLst>
                                  <p:childTnLst>
                                    <p:set>
                                      <p:cBhvr>
                                        <p:cTn id="63" dur="1" fill="hold">
                                          <p:stCondLst>
                                            <p:cond delay="0"/>
                                          </p:stCondLst>
                                        </p:cTn>
                                        <p:tgtEl>
                                          <p:spTgt spid="220"/>
                                        </p:tgtEl>
                                        <p:attrNameLst>
                                          <p:attrName>style.visibility</p:attrName>
                                        </p:attrNameLst>
                                      </p:cBhvr>
                                      <p:to>
                                        <p:strVal val="visible"/>
                                      </p:to>
                                    </p:set>
                                    <p:anim calcmode="lin" valueType="num">
                                      <p:cBhvr>
                                        <p:cTn id="64" dur="500" fill="hold"/>
                                        <p:tgtEl>
                                          <p:spTgt spid="220"/>
                                        </p:tgtEl>
                                        <p:attrNameLst>
                                          <p:attrName>ppt_w</p:attrName>
                                        </p:attrNameLst>
                                      </p:cBhvr>
                                      <p:tavLst>
                                        <p:tav tm="0">
                                          <p:val>
                                            <p:fltVal val="0"/>
                                          </p:val>
                                        </p:tav>
                                        <p:tav tm="100000">
                                          <p:val>
                                            <p:strVal val="#ppt_w"/>
                                          </p:val>
                                        </p:tav>
                                      </p:tavLst>
                                    </p:anim>
                                    <p:anim calcmode="lin" valueType="num">
                                      <p:cBhvr>
                                        <p:cTn id="65" dur="500" fill="hold"/>
                                        <p:tgtEl>
                                          <p:spTgt spid="220"/>
                                        </p:tgtEl>
                                        <p:attrNameLst>
                                          <p:attrName>ppt_h</p:attrName>
                                        </p:attrNameLst>
                                      </p:cBhvr>
                                      <p:tavLst>
                                        <p:tav tm="0">
                                          <p:val>
                                            <p:fltVal val="0"/>
                                          </p:val>
                                        </p:tav>
                                        <p:tav tm="100000">
                                          <p:val>
                                            <p:strVal val="#ppt_h"/>
                                          </p:val>
                                        </p:tav>
                                      </p:tavLst>
                                    </p:anim>
                                    <p:animEffect transition="in" filter="fade">
                                      <p:cBhvr>
                                        <p:cTn id="66" dur="500"/>
                                        <p:tgtEl>
                                          <p:spTgt spid="220"/>
                                        </p:tgtEl>
                                      </p:cBhvr>
                                    </p:animEffect>
                                  </p:childTnLst>
                                </p:cTn>
                              </p:par>
                            </p:childTnLst>
                          </p:cTn>
                        </p:par>
                        <p:par>
                          <p:cTn id="67" fill="hold">
                            <p:stCondLst>
                              <p:cond delay="4120"/>
                            </p:stCondLst>
                            <p:childTnLst>
                              <p:par>
                                <p:cTn id="68" presetID="16" presetClass="entr" presetSubtype="37" fill="hold" nodeType="after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barn(outVertical)">
                                      <p:cBhvr>
                                        <p:cTn id="70" dur="500"/>
                                        <p:tgtEl>
                                          <p:spTgt spid="101"/>
                                        </p:tgtEl>
                                      </p:cBhvr>
                                    </p:animEffect>
                                  </p:childTnLst>
                                </p:cTn>
                              </p:par>
                              <p:par>
                                <p:cTn id="71" presetID="16" presetClass="entr" presetSubtype="37" fill="hold" nodeType="withEffect">
                                  <p:stCondLst>
                                    <p:cond delay="0"/>
                                  </p:stCondLst>
                                  <p:childTnLst>
                                    <p:set>
                                      <p:cBhvr>
                                        <p:cTn id="72" dur="1" fill="hold">
                                          <p:stCondLst>
                                            <p:cond delay="0"/>
                                          </p:stCondLst>
                                        </p:cTn>
                                        <p:tgtEl>
                                          <p:spTgt spid="102"/>
                                        </p:tgtEl>
                                        <p:attrNameLst>
                                          <p:attrName>style.visibility</p:attrName>
                                        </p:attrNameLst>
                                      </p:cBhvr>
                                      <p:to>
                                        <p:strVal val="visible"/>
                                      </p:to>
                                    </p:set>
                                    <p:animEffect transition="in" filter="barn(outVertical)">
                                      <p:cBhvr>
                                        <p:cTn id="73" dur="500"/>
                                        <p:tgtEl>
                                          <p:spTgt spid="102"/>
                                        </p:tgtEl>
                                      </p:cBhvr>
                                    </p:animEffect>
                                  </p:childTnLst>
                                </p:cTn>
                              </p:par>
                              <p:par>
                                <p:cTn id="74" presetID="16" presetClass="entr" presetSubtype="37" fill="hold" nodeType="withEffect">
                                  <p:stCondLst>
                                    <p:cond delay="0"/>
                                  </p:stCondLst>
                                  <p:childTnLst>
                                    <p:set>
                                      <p:cBhvr>
                                        <p:cTn id="75" dur="1" fill="hold">
                                          <p:stCondLst>
                                            <p:cond delay="0"/>
                                          </p:stCondLst>
                                        </p:cTn>
                                        <p:tgtEl>
                                          <p:spTgt spid="103"/>
                                        </p:tgtEl>
                                        <p:attrNameLst>
                                          <p:attrName>style.visibility</p:attrName>
                                        </p:attrNameLst>
                                      </p:cBhvr>
                                      <p:to>
                                        <p:strVal val="visible"/>
                                      </p:to>
                                    </p:set>
                                    <p:animEffect transition="in" filter="barn(outVertical)">
                                      <p:cBhvr>
                                        <p:cTn id="76" dur="500"/>
                                        <p:tgtEl>
                                          <p:spTgt spid="103"/>
                                        </p:tgtEl>
                                      </p:cBhvr>
                                    </p:animEffect>
                                  </p:childTnLst>
                                </p:cTn>
                              </p:par>
                            </p:childTnLst>
                          </p:cTn>
                        </p:par>
                        <p:par>
                          <p:cTn id="77" fill="hold">
                            <p:stCondLst>
                              <p:cond delay="4620"/>
                            </p:stCondLst>
                            <p:childTnLst>
                              <p:par>
                                <p:cTn id="78" presetID="22" presetClass="entr" presetSubtype="1" fill="hold" nodeType="afterEffect">
                                  <p:stCondLst>
                                    <p:cond delay="0"/>
                                  </p:stCondLst>
                                  <p:childTnLst>
                                    <p:set>
                                      <p:cBhvr>
                                        <p:cTn id="79" dur="1" fill="hold">
                                          <p:stCondLst>
                                            <p:cond delay="0"/>
                                          </p:stCondLst>
                                        </p:cTn>
                                        <p:tgtEl>
                                          <p:spTgt spid="107"/>
                                        </p:tgtEl>
                                        <p:attrNameLst>
                                          <p:attrName>style.visibility</p:attrName>
                                        </p:attrNameLst>
                                      </p:cBhvr>
                                      <p:to>
                                        <p:strVal val="visible"/>
                                      </p:to>
                                    </p:set>
                                    <p:animEffect transition="in" filter="wipe(up)">
                                      <p:cBhvr>
                                        <p:cTn id="80" dur="500"/>
                                        <p:tgtEl>
                                          <p:spTgt spid="107"/>
                                        </p:tgtEl>
                                      </p:cBhvr>
                                    </p:animEffect>
                                  </p:childTnLst>
                                </p:cTn>
                              </p:par>
                              <p:par>
                                <p:cTn id="81" presetID="22" presetClass="entr" presetSubtype="1" fill="hold" nodeType="withEffect">
                                  <p:stCondLst>
                                    <p:cond delay="0"/>
                                  </p:stCondLst>
                                  <p:childTnLst>
                                    <p:set>
                                      <p:cBhvr>
                                        <p:cTn id="82" dur="1" fill="hold">
                                          <p:stCondLst>
                                            <p:cond delay="0"/>
                                          </p:stCondLst>
                                        </p:cTn>
                                        <p:tgtEl>
                                          <p:spTgt spid="108"/>
                                        </p:tgtEl>
                                        <p:attrNameLst>
                                          <p:attrName>style.visibility</p:attrName>
                                        </p:attrNameLst>
                                      </p:cBhvr>
                                      <p:to>
                                        <p:strVal val="visible"/>
                                      </p:to>
                                    </p:set>
                                    <p:animEffect transition="in" filter="wipe(up)">
                                      <p:cBhvr>
                                        <p:cTn id="83" dur="500"/>
                                        <p:tgtEl>
                                          <p:spTgt spid="108"/>
                                        </p:tgtEl>
                                      </p:cBhvr>
                                    </p:animEffect>
                                  </p:childTnLst>
                                </p:cTn>
                              </p:par>
                              <p:par>
                                <p:cTn id="84" presetID="22" presetClass="entr" presetSubtype="1" fill="hold"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wipe(up)">
                                      <p:cBhvr>
                                        <p:cTn id="86" dur="500"/>
                                        <p:tgtEl>
                                          <p:spTgt spid="109"/>
                                        </p:tgtEl>
                                      </p:cBhvr>
                                    </p:animEffect>
                                  </p:childTnLst>
                                </p:cTn>
                              </p:par>
                              <p:par>
                                <p:cTn id="87" presetID="22" presetClass="entr" presetSubtype="1" fill="hold"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wipe(up)">
                                      <p:cBhvr>
                                        <p:cTn id="89" dur="500"/>
                                        <p:tgtEl>
                                          <p:spTgt spid="110"/>
                                        </p:tgtEl>
                                      </p:cBhvr>
                                    </p:animEffect>
                                  </p:childTnLst>
                                </p:cTn>
                              </p:par>
                              <p:par>
                                <p:cTn id="90" presetID="22" presetClass="entr" presetSubtype="1" fill="hold" nodeType="withEffect">
                                  <p:stCondLst>
                                    <p:cond delay="0"/>
                                  </p:stCondLst>
                                  <p:childTnLst>
                                    <p:set>
                                      <p:cBhvr>
                                        <p:cTn id="91" dur="1" fill="hold">
                                          <p:stCondLst>
                                            <p:cond delay="0"/>
                                          </p:stCondLst>
                                        </p:cTn>
                                        <p:tgtEl>
                                          <p:spTgt spid="112"/>
                                        </p:tgtEl>
                                        <p:attrNameLst>
                                          <p:attrName>style.visibility</p:attrName>
                                        </p:attrNameLst>
                                      </p:cBhvr>
                                      <p:to>
                                        <p:strVal val="visible"/>
                                      </p:to>
                                    </p:set>
                                    <p:animEffect transition="in" filter="wipe(up)">
                                      <p:cBhvr>
                                        <p:cTn id="92" dur="500"/>
                                        <p:tgtEl>
                                          <p:spTgt spid="112"/>
                                        </p:tgtEl>
                                      </p:cBhvr>
                                    </p:animEffect>
                                  </p:childTnLst>
                                </p:cTn>
                              </p:par>
                              <p:par>
                                <p:cTn id="93" presetID="22" presetClass="entr" presetSubtype="1" fill="hold" nodeType="withEffect">
                                  <p:stCondLst>
                                    <p:cond delay="0"/>
                                  </p:stCondLst>
                                  <p:childTnLst>
                                    <p:set>
                                      <p:cBhvr>
                                        <p:cTn id="94" dur="1" fill="hold">
                                          <p:stCondLst>
                                            <p:cond delay="0"/>
                                          </p:stCondLst>
                                        </p:cTn>
                                        <p:tgtEl>
                                          <p:spTgt spid="111"/>
                                        </p:tgtEl>
                                        <p:attrNameLst>
                                          <p:attrName>style.visibility</p:attrName>
                                        </p:attrNameLst>
                                      </p:cBhvr>
                                      <p:to>
                                        <p:strVal val="visible"/>
                                      </p:to>
                                    </p:set>
                                    <p:animEffect transition="in" filter="wipe(up)">
                                      <p:cBhvr>
                                        <p:cTn id="95" dur="500"/>
                                        <p:tgtEl>
                                          <p:spTgt spid="111"/>
                                        </p:tgtEl>
                                      </p:cBhvr>
                                    </p:animEffect>
                                  </p:childTnLst>
                                </p:cTn>
                              </p:par>
                              <p:par>
                                <p:cTn id="96" presetID="22" presetClass="entr" presetSubtype="1" fill="hold" nodeType="withEffect">
                                  <p:stCondLst>
                                    <p:cond delay="0"/>
                                  </p:stCondLst>
                                  <p:childTnLst>
                                    <p:set>
                                      <p:cBhvr>
                                        <p:cTn id="97" dur="1" fill="hold">
                                          <p:stCondLst>
                                            <p:cond delay="0"/>
                                          </p:stCondLst>
                                        </p:cTn>
                                        <p:tgtEl>
                                          <p:spTgt spid="113"/>
                                        </p:tgtEl>
                                        <p:attrNameLst>
                                          <p:attrName>style.visibility</p:attrName>
                                        </p:attrNameLst>
                                      </p:cBhvr>
                                      <p:to>
                                        <p:strVal val="visible"/>
                                      </p:to>
                                    </p:set>
                                    <p:animEffect transition="in" filter="wipe(up)">
                                      <p:cBhvr>
                                        <p:cTn id="98" dur="500"/>
                                        <p:tgtEl>
                                          <p:spTgt spid="113"/>
                                        </p:tgtEl>
                                      </p:cBhvr>
                                    </p:animEffect>
                                  </p:childTnLst>
                                </p:cTn>
                              </p:par>
                              <p:par>
                                <p:cTn id="99" presetID="22" presetClass="entr" presetSubtype="1" fill="hold" nodeType="withEffect">
                                  <p:stCondLst>
                                    <p:cond delay="0"/>
                                  </p:stCondLst>
                                  <p:childTnLst>
                                    <p:set>
                                      <p:cBhvr>
                                        <p:cTn id="100" dur="1" fill="hold">
                                          <p:stCondLst>
                                            <p:cond delay="0"/>
                                          </p:stCondLst>
                                        </p:cTn>
                                        <p:tgtEl>
                                          <p:spTgt spid="114"/>
                                        </p:tgtEl>
                                        <p:attrNameLst>
                                          <p:attrName>style.visibility</p:attrName>
                                        </p:attrNameLst>
                                      </p:cBhvr>
                                      <p:to>
                                        <p:strVal val="visible"/>
                                      </p:to>
                                    </p:set>
                                    <p:animEffect transition="in" filter="wipe(up)">
                                      <p:cBhvr>
                                        <p:cTn id="101" dur="500"/>
                                        <p:tgtEl>
                                          <p:spTgt spid="114"/>
                                        </p:tgtEl>
                                      </p:cBhvr>
                                    </p:animEffect>
                                  </p:childTnLst>
                                </p:cTn>
                              </p:par>
                              <p:par>
                                <p:cTn id="102" presetID="22" presetClass="entr" presetSubtype="1" fill="hold" nodeType="withEffect">
                                  <p:stCondLst>
                                    <p:cond delay="0"/>
                                  </p:stCondLst>
                                  <p:childTnLst>
                                    <p:set>
                                      <p:cBhvr>
                                        <p:cTn id="103" dur="1" fill="hold">
                                          <p:stCondLst>
                                            <p:cond delay="0"/>
                                          </p:stCondLst>
                                        </p:cTn>
                                        <p:tgtEl>
                                          <p:spTgt spid="115"/>
                                        </p:tgtEl>
                                        <p:attrNameLst>
                                          <p:attrName>style.visibility</p:attrName>
                                        </p:attrNameLst>
                                      </p:cBhvr>
                                      <p:to>
                                        <p:strVal val="visible"/>
                                      </p:to>
                                    </p:set>
                                    <p:animEffect transition="in" filter="wipe(up)">
                                      <p:cBhvr>
                                        <p:cTn id="104" dur="500"/>
                                        <p:tgtEl>
                                          <p:spTgt spid="115"/>
                                        </p:tgtEl>
                                      </p:cBhvr>
                                    </p:animEffect>
                                  </p:childTnLst>
                                </p:cTn>
                              </p:par>
                              <p:par>
                                <p:cTn id="105" presetID="22" presetClass="entr" presetSubtype="1" fill="hold" nodeType="withEffect">
                                  <p:stCondLst>
                                    <p:cond delay="0"/>
                                  </p:stCondLst>
                                  <p:childTnLst>
                                    <p:set>
                                      <p:cBhvr>
                                        <p:cTn id="106" dur="1" fill="hold">
                                          <p:stCondLst>
                                            <p:cond delay="0"/>
                                          </p:stCondLst>
                                        </p:cTn>
                                        <p:tgtEl>
                                          <p:spTgt spid="116"/>
                                        </p:tgtEl>
                                        <p:attrNameLst>
                                          <p:attrName>style.visibility</p:attrName>
                                        </p:attrNameLst>
                                      </p:cBhvr>
                                      <p:to>
                                        <p:strVal val="visible"/>
                                      </p:to>
                                    </p:set>
                                    <p:animEffect transition="in" filter="wipe(up)">
                                      <p:cBhvr>
                                        <p:cTn id="107" dur="500"/>
                                        <p:tgtEl>
                                          <p:spTgt spid="116"/>
                                        </p:tgtEl>
                                      </p:cBhvr>
                                    </p:animEffect>
                                  </p:childTnLst>
                                </p:cTn>
                              </p:par>
                            </p:childTnLst>
                          </p:cTn>
                        </p:par>
                        <p:par>
                          <p:cTn id="108" fill="hold">
                            <p:stCondLst>
                              <p:cond delay="5120"/>
                            </p:stCondLst>
                            <p:childTnLst>
                              <p:par>
                                <p:cTn id="109" presetID="42" presetClass="entr" presetSubtype="0" fill="hold" nodeType="afterEffect">
                                  <p:stCondLst>
                                    <p:cond delay="0"/>
                                  </p:stCondLst>
                                  <p:childTnLst>
                                    <p:set>
                                      <p:cBhvr>
                                        <p:cTn id="110" dur="1" fill="hold">
                                          <p:stCondLst>
                                            <p:cond delay="0"/>
                                          </p:stCondLst>
                                        </p:cTn>
                                        <p:tgtEl>
                                          <p:spTgt spid="160"/>
                                        </p:tgtEl>
                                        <p:attrNameLst>
                                          <p:attrName>style.visibility</p:attrName>
                                        </p:attrNameLst>
                                      </p:cBhvr>
                                      <p:to>
                                        <p:strVal val="visible"/>
                                      </p:to>
                                    </p:set>
                                    <p:animEffect transition="in" filter="fade">
                                      <p:cBhvr>
                                        <p:cTn id="111" dur="500"/>
                                        <p:tgtEl>
                                          <p:spTgt spid="160"/>
                                        </p:tgtEl>
                                      </p:cBhvr>
                                    </p:animEffect>
                                    <p:anim calcmode="lin" valueType="num">
                                      <p:cBhvr>
                                        <p:cTn id="112" dur="500" fill="hold"/>
                                        <p:tgtEl>
                                          <p:spTgt spid="160"/>
                                        </p:tgtEl>
                                        <p:attrNameLst>
                                          <p:attrName>ppt_x</p:attrName>
                                        </p:attrNameLst>
                                      </p:cBhvr>
                                      <p:tavLst>
                                        <p:tav tm="0">
                                          <p:val>
                                            <p:strVal val="#ppt_x"/>
                                          </p:val>
                                        </p:tav>
                                        <p:tav tm="100000">
                                          <p:val>
                                            <p:strVal val="#ppt_x"/>
                                          </p:val>
                                        </p:tav>
                                      </p:tavLst>
                                    </p:anim>
                                    <p:anim calcmode="lin" valueType="num">
                                      <p:cBhvr>
                                        <p:cTn id="113" dur="500" fill="hold"/>
                                        <p:tgtEl>
                                          <p:spTgt spid="160"/>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165"/>
                                        </p:tgtEl>
                                        <p:attrNameLst>
                                          <p:attrName>style.visibility</p:attrName>
                                        </p:attrNameLst>
                                      </p:cBhvr>
                                      <p:to>
                                        <p:strVal val="visible"/>
                                      </p:to>
                                    </p:set>
                                    <p:animEffect transition="in" filter="fade">
                                      <p:cBhvr>
                                        <p:cTn id="116" dur="500"/>
                                        <p:tgtEl>
                                          <p:spTgt spid="165"/>
                                        </p:tgtEl>
                                      </p:cBhvr>
                                    </p:animEffect>
                                    <p:anim calcmode="lin" valueType="num">
                                      <p:cBhvr>
                                        <p:cTn id="117" dur="500" fill="hold"/>
                                        <p:tgtEl>
                                          <p:spTgt spid="165"/>
                                        </p:tgtEl>
                                        <p:attrNameLst>
                                          <p:attrName>ppt_x</p:attrName>
                                        </p:attrNameLst>
                                      </p:cBhvr>
                                      <p:tavLst>
                                        <p:tav tm="0">
                                          <p:val>
                                            <p:strVal val="#ppt_x"/>
                                          </p:val>
                                        </p:tav>
                                        <p:tav tm="100000">
                                          <p:val>
                                            <p:strVal val="#ppt_x"/>
                                          </p:val>
                                        </p:tav>
                                      </p:tavLst>
                                    </p:anim>
                                    <p:anim calcmode="lin" valueType="num">
                                      <p:cBhvr>
                                        <p:cTn id="118" dur="500" fill="hold"/>
                                        <p:tgtEl>
                                          <p:spTgt spid="165"/>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170"/>
                                        </p:tgtEl>
                                        <p:attrNameLst>
                                          <p:attrName>style.visibility</p:attrName>
                                        </p:attrNameLst>
                                      </p:cBhvr>
                                      <p:to>
                                        <p:strVal val="visible"/>
                                      </p:to>
                                    </p:set>
                                    <p:animEffect transition="in" filter="fade">
                                      <p:cBhvr>
                                        <p:cTn id="121" dur="500"/>
                                        <p:tgtEl>
                                          <p:spTgt spid="170"/>
                                        </p:tgtEl>
                                      </p:cBhvr>
                                    </p:animEffect>
                                    <p:anim calcmode="lin" valueType="num">
                                      <p:cBhvr>
                                        <p:cTn id="122" dur="500" fill="hold"/>
                                        <p:tgtEl>
                                          <p:spTgt spid="170"/>
                                        </p:tgtEl>
                                        <p:attrNameLst>
                                          <p:attrName>ppt_x</p:attrName>
                                        </p:attrNameLst>
                                      </p:cBhvr>
                                      <p:tavLst>
                                        <p:tav tm="0">
                                          <p:val>
                                            <p:strVal val="#ppt_x"/>
                                          </p:val>
                                        </p:tav>
                                        <p:tav tm="100000">
                                          <p:val>
                                            <p:strVal val="#ppt_x"/>
                                          </p:val>
                                        </p:tav>
                                      </p:tavLst>
                                    </p:anim>
                                    <p:anim calcmode="lin" valueType="num">
                                      <p:cBhvr>
                                        <p:cTn id="123" dur="500" fill="hold"/>
                                        <p:tgtEl>
                                          <p:spTgt spid="170"/>
                                        </p:tgtEl>
                                        <p:attrNameLst>
                                          <p:attrName>ppt_y</p:attrName>
                                        </p:attrNameLst>
                                      </p:cBhvr>
                                      <p:tavLst>
                                        <p:tav tm="0">
                                          <p:val>
                                            <p:strVal val="#ppt_y+.1"/>
                                          </p:val>
                                        </p:tav>
                                        <p:tav tm="100000">
                                          <p:val>
                                            <p:strVal val="#ppt_y"/>
                                          </p:val>
                                        </p:tav>
                                      </p:tavLst>
                                    </p:anim>
                                  </p:childTnLst>
                                </p:cTn>
                              </p:par>
                              <p:par>
                                <p:cTn id="124" presetID="42" presetClass="entr" presetSubtype="0" fill="hold" nodeType="withEffect">
                                  <p:stCondLst>
                                    <p:cond delay="0"/>
                                  </p:stCondLst>
                                  <p:childTnLst>
                                    <p:set>
                                      <p:cBhvr>
                                        <p:cTn id="125" dur="1" fill="hold">
                                          <p:stCondLst>
                                            <p:cond delay="0"/>
                                          </p:stCondLst>
                                        </p:cTn>
                                        <p:tgtEl>
                                          <p:spTgt spid="175"/>
                                        </p:tgtEl>
                                        <p:attrNameLst>
                                          <p:attrName>style.visibility</p:attrName>
                                        </p:attrNameLst>
                                      </p:cBhvr>
                                      <p:to>
                                        <p:strVal val="visible"/>
                                      </p:to>
                                    </p:set>
                                    <p:animEffect transition="in" filter="fade">
                                      <p:cBhvr>
                                        <p:cTn id="126" dur="500"/>
                                        <p:tgtEl>
                                          <p:spTgt spid="175"/>
                                        </p:tgtEl>
                                      </p:cBhvr>
                                    </p:animEffect>
                                    <p:anim calcmode="lin" valueType="num">
                                      <p:cBhvr>
                                        <p:cTn id="127" dur="500" fill="hold"/>
                                        <p:tgtEl>
                                          <p:spTgt spid="175"/>
                                        </p:tgtEl>
                                        <p:attrNameLst>
                                          <p:attrName>ppt_x</p:attrName>
                                        </p:attrNameLst>
                                      </p:cBhvr>
                                      <p:tavLst>
                                        <p:tav tm="0">
                                          <p:val>
                                            <p:strVal val="#ppt_x"/>
                                          </p:val>
                                        </p:tav>
                                        <p:tav tm="100000">
                                          <p:val>
                                            <p:strVal val="#ppt_x"/>
                                          </p:val>
                                        </p:tav>
                                      </p:tavLst>
                                    </p:anim>
                                    <p:anim calcmode="lin" valueType="num">
                                      <p:cBhvr>
                                        <p:cTn id="128" dur="500" fill="hold"/>
                                        <p:tgtEl>
                                          <p:spTgt spid="175"/>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180"/>
                                        </p:tgtEl>
                                        <p:attrNameLst>
                                          <p:attrName>style.visibility</p:attrName>
                                        </p:attrNameLst>
                                      </p:cBhvr>
                                      <p:to>
                                        <p:strVal val="visible"/>
                                      </p:to>
                                    </p:set>
                                    <p:animEffect transition="in" filter="fade">
                                      <p:cBhvr>
                                        <p:cTn id="131" dur="500"/>
                                        <p:tgtEl>
                                          <p:spTgt spid="180"/>
                                        </p:tgtEl>
                                      </p:cBhvr>
                                    </p:animEffect>
                                    <p:anim calcmode="lin" valueType="num">
                                      <p:cBhvr>
                                        <p:cTn id="132" dur="500" fill="hold"/>
                                        <p:tgtEl>
                                          <p:spTgt spid="180"/>
                                        </p:tgtEl>
                                        <p:attrNameLst>
                                          <p:attrName>ppt_x</p:attrName>
                                        </p:attrNameLst>
                                      </p:cBhvr>
                                      <p:tavLst>
                                        <p:tav tm="0">
                                          <p:val>
                                            <p:strVal val="#ppt_x"/>
                                          </p:val>
                                        </p:tav>
                                        <p:tav tm="100000">
                                          <p:val>
                                            <p:strVal val="#ppt_x"/>
                                          </p:val>
                                        </p:tav>
                                      </p:tavLst>
                                    </p:anim>
                                    <p:anim calcmode="lin" valueType="num">
                                      <p:cBhvr>
                                        <p:cTn id="133" dur="500" fill="hold"/>
                                        <p:tgtEl>
                                          <p:spTgt spid="180"/>
                                        </p:tgtEl>
                                        <p:attrNameLst>
                                          <p:attrName>ppt_y</p:attrName>
                                        </p:attrNameLst>
                                      </p:cBhvr>
                                      <p:tavLst>
                                        <p:tav tm="0">
                                          <p:val>
                                            <p:strVal val="#ppt_y+.1"/>
                                          </p:val>
                                        </p:tav>
                                        <p:tav tm="100000">
                                          <p:val>
                                            <p:strVal val="#ppt_y"/>
                                          </p:val>
                                        </p:tav>
                                      </p:tavLst>
                                    </p:anim>
                                  </p:childTnLst>
                                </p:cTn>
                              </p:par>
                              <p:par>
                                <p:cTn id="134" presetID="42" presetClass="entr" presetSubtype="0" fill="hold" nodeType="withEffect">
                                  <p:stCondLst>
                                    <p:cond delay="0"/>
                                  </p:stCondLst>
                                  <p:childTnLst>
                                    <p:set>
                                      <p:cBhvr>
                                        <p:cTn id="135" dur="1" fill="hold">
                                          <p:stCondLst>
                                            <p:cond delay="0"/>
                                          </p:stCondLst>
                                        </p:cTn>
                                        <p:tgtEl>
                                          <p:spTgt spid="185"/>
                                        </p:tgtEl>
                                        <p:attrNameLst>
                                          <p:attrName>style.visibility</p:attrName>
                                        </p:attrNameLst>
                                      </p:cBhvr>
                                      <p:to>
                                        <p:strVal val="visible"/>
                                      </p:to>
                                    </p:set>
                                    <p:animEffect transition="in" filter="fade">
                                      <p:cBhvr>
                                        <p:cTn id="136" dur="500"/>
                                        <p:tgtEl>
                                          <p:spTgt spid="185"/>
                                        </p:tgtEl>
                                      </p:cBhvr>
                                    </p:animEffect>
                                    <p:anim calcmode="lin" valueType="num">
                                      <p:cBhvr>
                                        <p:cTn id="137" dur="500" fill="hold"/>
                                        <p:tgtEl>
                                          <p:spTgt spid="185"/>
                                        </p:tgtEl>
                                        <p:attrNameLst>
                                          <p:attrName>ppt_x</p:attrName>
                                        </p:attrNameLst>
                                      </p:cBhvr>
                                      <p:tavLst>
                                        <p:tav tm="0">
                                          <p:val>
                                            <p:strVal val="#ppt_x"/>
                                          </p:val>
                                        </p:tav>
                                        <p:tav tm="100000">
                                          <p:val>
                                            <p:strVal val="#ppt_x"/>
                                          </p:val>
                                        </p:tav>
                                      </p:tavLst>
                                    </p:anim>
                                    <p:anim calcmode="lin" valueType="num">
                                      <p:cBhvr>
                                        <p:cTn id="138" dur="500" fill="hold"/>
                                        <p:tgtEl>
                                          <p:spTgt spid="185"/>
                                        </p:tgtEl>
                                        <p:attrNameLst>
                                          <p:attrName>ppt_y</p:attrName>
                                        </p:attrNameLst>
                                      </p:cBhvr>
                                      <p:tavLst>
                                        <p:tav tm="0">
                                          <p:val>
                                            <p:strVal val="#ppt_y+.1"/>
                                          </p:val>
                                        </p:tav>
                                        <p:tav tm="100000">
                                          <p:val>
                                            <p:strVal val="#ppt_y"/>
                                          </p:val>
                                        </p:tav>
                                      </p:tavLst>
                                    </p:anim>
                                  </p:childTnLst>
                                </p:cTn>
                              </p:par>
                              <p:par>
                                <p:cTn id="139" presetID="42" presetClass="entr" presetSubtype="0" fill="hold" nodeType="withEffect">
                                  <p:stCondLst>
                                    <p:cond delay="0"/>
                                  </p:stCondLst>
                                  <p:childTnLst>
                                    <p:set>
                                      <p:cBhvr>
                                        <p:cTn id="140" dur="1" fill="hold">
                                          <p:stCondLst>
                                            <p:cond delay="0"/>
                                          </p:stCondLst>
                                        </p:cTn>
                                        <p:tgtEl>
                                          <p:spTgt spid="190"/>
                                        </p:tgtEl>
                                        <p:attrNameLst>
                                          <p:attrName>style.visibility</p:attrName>
                                        </p:attrNameLst>
                                      </p:cBhvr>
                                      <p:to>
                                        <p:strVal val="visible"/>
                                      </p:to>
                                    </p:set>
                                    <p:animEffect transition="in" filter="fade">
                                      <p:cBhvr>
                                        <p:cTn id="141" dur="500"/>
                                        <p:tgtEl>
                                          <p:spTgt spid="190"/>
                                        </p:tgtEl>
                                      </p:cBhvr>
                                    </p:animEffect>
                                    <p:anim calcmode="lin" valueType="num">
                                      <p:cBhvr>
                                        <p:cTn id="142" dur="500" fill="hold"/>
                                        <p:tgtEl>
                                          <p:spTgt spid="190"/>
                                        </p:tgtEl>
                                        <p:attrNameLst>
                                          <p:attrName>ppt_x</p:attrName>
                                        </p:attrNameLst>
                                      </p:cBhvr>
                                      <p:tavLst>
                                        <p:tav tm="0">
                                          <p:val>
                                            <p:strVal val="#ppt_x"/>
                                          </p:val>
                                        </p:tav>
                                        <p:tav tm="100000">
                                          <p:val>
                                            <p:strVal val="#ppt_x"/>
                                          </p:val>
                                        </p:tav>
                                      </p:tavLst>
                                    </p:anim>
                                    <p:anim calcmode="lin" valueType="num">
                                      <p:cBhvr>
                                        <p:cTn id="143" dur="500" fill="hold"/>
                                        <p:tgtEl>
                                          <p:spTgt spid="190"/>
                                        </p:tgtEl>
                                        <p:attrNameLst>
                                          <p:attrName>ppt_y</p:attrName>
                                        </p:attrNameLst>
                                      </p:cBhvr>
                                      <p:tavLst>
                                        <p:tav tm="0">
                                          <p:val>
                                            <p:strVal val="#ppt_y+.1"/>
                                          </p:val>
                                        </p:tav>
                                        <p:tav tm="100000">
                                          <p:val>
                                            <p:strVal val="#ppt_y"/>
                                          </p:val>
                                        </p:tav>
                                      </p:tavLst>
                                    </p:anim>
                                  </p:childTnLst>
                                </p:cTn>
                              </p:par>
                              <p:par>
                                <p:cTn id="144" presetID="42" presetClass="entr" presetSubtype="0" fill="hold" nodeType="withEffect">
                                  <p:stCondLst>
                                    <p:cond delay="0"/>
                                  </p:stCondLst>
                                  <p:childTnLst>
                                    <p:set>
                                      <p:cBhvr>
                                        <p:cTn id="145" dur="1" fill="hold">
                                          <p:stCondLst>
                                            <p:cond delay="0"/>
                                          </p:stCondLst>
                                        </p:cTn>
                                        <p:tgtEl>
                                          <p:spTgt spid="195"/>
                                        </p:tgtEl>
                                        <p:attrNameLst>
                                          <p:attrName>style.visibility</p:attrName>
                                        </p:attrNameLst>
                                      </p:cBhvr>
                                      <p:to>
                                        <p:strVal val="visible"/>
                                      </p:to>
                                    </p:set>
                                    <p:animEffect transition="in" filter="fade">
                                      <p:cBhvr>
                                        <p:cTn id="146" dur="500"/>
                                        <p:tgtEl>
                                          <p:spTgt spid="195"/>
                                        </p:tgtEl>
                                      </p:cBhvr>
                                    </p:animEffect>
                                    <p:anim calcmode="lin" valueType="num">
                                      <p:cBhvr>
                                        <p:cTn id="147" dur="500" fill="hold"/>
                                        <p:tgtEl>
                                          <p:spTgt spid="195"/>
                                        </p:tgtEl>
                                        <p:attrNameLst>
                                          <p:attrName>ppt_x</p:attrName>
                                        </p:attrNameLst>
                                      </p:cBhvr>
                                      <p:tavLst>
                                        <p:tav tm="0">
                                          <p:val>
                                            <p:strVal val="#ppt_x"/>
                                          </p:val>
                                        </p:tav>
                                        <p:tav tm="100000">
                                          <p:val>
                                            <p:strVal val="#ppt_x"/>
                                          </p:val>
                                        </p:tav>
                                      </p:tavLst>
                                    </p:anim>
                                    <p:anim calcmode="lin" valueType="num">
                                      <p:cBhvr>
                                        <p:cTn id="148" dur="500" fill="hold"/>
                                        <p:tgtEl>
                                          <p:spTgt spid="195"/>
                                        </p:tgtEl>
                                        <p:attrNameLst>
                                          <p:attrName>ppt_y</p:attrName>
                                        </p:attrNameLst>
                                      </p:cBhvr>
                                      <p:tavLst>
                                        <p:tav tm="0">
                                          <p:val>
                                            <p:strVal val="#ppt_y+.1"/>
                                          </p:val>
                                        </p:tav>
                                        <p:tav tm="100000">
                                          <p:val>
                                            <p:strVal val="#ppt_y"/>
                                          </p:val>
                                        </p:tav>
                                      </p:tavLst>
                                    </p:anim>
                                  </p:childTnLst>
                                </p:cTn>
                              </p:par>
                              <p:par>
                                <p:cTn id="149" presetID="42" presetClass="entr" presetSubtype="0" fill="hold" nodeType="withEffect">
                                  <p:stCondLst>
                                    <p:cond delay="0"/>
                                  </p:stCondLst>
                                  <p:childTnLst>
                                    <p:set>
                                      <p:cBhvr>
                                        <p:cTn id="150" dur="1" fill="hold">
                                          <p:stCondLst>
                                            <p:cond delay="0"/>
                                          </p:stCondLst>
                                        </p:cTn>
                                        <p:tgtEl>
                                          <p:spTgt spid="200"/>
                                        </p:tgtEl>
                                        <p:attrNameLst>
                                          <p:attrName>style.visibility</p:attrName>
                                        </p:attrNameLst>
                                      </p:cBhvr>
                                      <p:to>
                                        <p:strVal val="visible"/>
                                      </p:to>
                                    </p:set>
                                    <p:animEffect transition="in" filter="fade">
                                      <p:cBhvr>
                                        <p:cTn id="151" dur="500"/>
                                        <p:tgtEl>
                                          <p:spTgt spid="200"/>
                                        </p:tgtEl>
                                      </p:cBhvr>
                                    </p:animEffect>
                                    <p:anim calcmode="lin" valueType="num">
                                      <p:cBhvr>
                                        <p:cTn id="152" dur="500" fill="hold"/>
                                        <p:tgtEl>
                                          <p:spTgt spid="200"/>
                                        </p:tgtEl>
                                        <p:attrNameLst>
                                          <p:attrName>ppt_x</p:attrName>
                                        </p:attrNameLst>
                                      </p:cBhvr>
                                      <p:tavLst>
                                        <p:tav tm="0">
                                          <p:val>
                                            <p:strVal val="#ppt_x"/>
                                          </p:val>
                                        </p:tav>
                                        <p:tav tm="100000">
                                          <p:val>
                                            <p:strVal val="#ppt_x"/>
                                          </p:val>
                                        </p:tav>
                                      </p:tavLst>
                                    </p:anim>
                                    <p:anim calcmode="lin" valueType="num">
                                      <p:cBhvr>
                                        <p:cTn id="153" dur="500" fill="hold"/>
                                        <p:tgtEl>
                                          <p:spTgt spid="200"/>
                                        </p:tgtEl>
                                        <p:attrNameLst>
                                          <p:attrName>ppt_y</p:attrName>
                                        </p:attrNameLst>
                                      </p:cBhvr>
                                      <p:tavLst>
                                        <p:tav tm="0">
                                          <p:val>
                                            <p:strVal val="#ppt_y+.1"/>
                                          </p:val>
                                        </p:tav>
                                        <p:tav tm="100000">
                                          <p:val>
                                            <p:strVal val="#ppt_y"/>
                                          </p:val>
                                        </p:tav>
                                      </p:tavLst>
                                    </p:anim>
                                  </p:childTnLst>
                                </p:cTn>
                              </p:par>
                              <p:par>
                                <p:cTn id="154" presetID="42" presetClass="entr" presetSubtype="0" fill="hold" nodeType="withEffect">
                                  <p:stCondLst>
                                    <p:cond delay="0"/>
                                  </p:stCondLst>
                                  <p:childTnLst>
                                    <p:set>
                                      <p:cBhvr>
                                        <p:cTn id="155" dur="1" fill="hold">
                                          <p:stCondLst>
                                            <p:cond delay="0"/>
                                          </p:stCondLst>
                                        </p:cTn>
                                        <p:tgtEl>
                                          <p:spTgt spid="205"/>
                                        </p:tgtEl>
                                        <p:attrNameLst>
                                          <p:attrName>style.visibility</p:attrName>
                                        </p:attrNameLst>
                                      </p:cBhvr>
                                      <p:to>
                                        <p:strVal val="visible"/>
                                      </p:to>
                                    </p:set>
                                    <p:animEffect transition="in" filter="fade">
                                      <p:cBhvr>
                                        <p:cTn id="156" dur="500"/>
                                        <p:tgtEl>
                                          <p:spTgt spid="205"/>
                                        </p:tgtEl>
                                      </p:cBhvr>
                                    </p:animEffect>
                                    <p:anim calcmode="lin" valueType="num">
                                      <p:cBhvr>
                                        <p:cTn id="157" dur="500" fill="hold"/>
                                        <p:tgtEl>
                                          <p:spTgt spid="205"/>
                                        </p:tgtEl>
                                        <p:attrNameLst>
                                          <p:attrName>ppt_x</p:attrName>
                                        </p:attrNameLst>
                                      </p:cBhvr>
                                      <p:tavLst>
                                        <p:tav tm="0">
                                          <p:val>
                                            <p:strVal val="#ppt_x"/>
                                          </p:val>
                                        </p:tav>
                                        <p:tav tm="100000">
                                          <p:val>
                                            <p:strVal val="#ppt_x"/>
                                          </p:val>
                                        </p:tav>
                                      </p:tavLst>
                                    </p:anim>
                                    <p:anim calcmode="lin" valueType="num">
                                      <p:cBhvr>
                                        <p:cTn id="158" dur="500" fill="hold"/>
                                        <p:tgtEl>
                                          <p:spTgt spid="205"/>
                                        </p:tgtEl>
                                        <p:attrNameLst>
                                          <p:attrName>ppt_y</p:attrName>
                                        </p:attrNameLst>
                                      </p:cBhvr>
                                      <p:tavLst>
                                        <p:tav tm="0">
                                          <p:val>
                                            <p:strVal val="#ppt_y+.1"/>
                                          </p:val>
                                        </p:tav>
                                        <p:tav tm="100000">
                                          <p:val>
                                            <p:strVal val="#ppt_y"/>
                                          </p:val>
                                        </p:tav>
                                      </p:tavLst>
                                    </p:anim>
                                  </p:childTnLst>
                                </p:cTn>
                              </p:par>
                            </p:childTnLst>
                          </p:cTn>
                        </p:par>
                        <p:par>
                          <p:cTn id="159" fill="hold">
                            <p:stCondLst>
                              <p:cond delay="5620"/>
                            </p:stCondLst>
                            <p:childTnLst>
                              <p:par>
                                <p:cTn id="160" presetID="22" presetClass="entr" presetSubtype="1" fill="hold" nodeType="afterEffect">
                                  <p:stCondLst>
                                    <p:cond delay="0"/>
                                  </p:stCondLst>
                                  <p:childTnLst>
                                    <p:set>
                                      <p:cBhvr>
                                        <p:cTn id="161" dur="1" fill="hold">
                                          <p:stCondLst>
                                            <p:cond delay="0"/>
                                          </p:stCondLst>
                                        </p:cTn>
                                        <p:tgtEl>
                                          <p:spTgt spid="127"/>
                                        </p:tgtEl>
                                        <p:attrNameLst>
                                          <p:attrName>style.visibility</p:attrName>
                                        </p:attrNameLst>
                                      </p:cBhvr>
                                      <p:to>
                                        <p:strVal val="visible"/>
                                      </p:to>
                                    </p:set>
                                    <p:animEffect transition="in" filter="wipe(up)">
                                      <p:cBhvr>
                                        <p:cTn id="162" dur="500"/>
                                        <p:tgtEl>
                                          <p:spTgt spid="127"/>
                                        </p:tgtEl>
                                      </p:cBhvr>
                                    </p:animEffect>
                                  </p:childTnLst>
                                </p:cTn>
                              </p:par>
                              <p:par>
                                <p:cTn id="163" presetID="22" presetClass="entr" presetSubtype="1" fill="hold" nodeType="withEffect">
                                  <p:stCondLst>
                                    <p:cond delay="0"/>
                                  </p:stCondLst>
                                  <p:childTnLst>
                                    <p:set>
                                      <p:cBhvr>
                                        <p:cTn id="164" dur="1" fill="hold">
                                          <p:stCondLst>
                                            <p:cond delay="0"/>
                                          </p:stCondLst>
                                        </p:cTn>
                                        <p:tgtEl>
                                          <p:spTgt spid="128"/>
                                        </p:tgtEl>
                                        <p:attrNameLst>
                                          <p:attrName>style.visibility</p:attrName>
                                        </p:attrNameLst>
                                      </p:cBhvr>
                                      <p:to>
                                        <p:strVal val="visible"/>
                                      </p:to>
                                    </p:set>
                                    <p:animEffect transition="in" filter="wipe(up)">
                                      <p:cBhvr>
                                        <p:cTn id="165" dur="500"/>
                                        <p:tgtEl>
                                          <p:spTgt spid="128"/>
                                        </p:tgtEl>
                                      </p:cBhvr>
                                    </p:animEffect>
                                  </p:childTnLst>
                                </p:cTn>
                              </p:par>
                              <p:par>
                                <p:cTn id="166" presetID="22" presetClass="entr" presetSubtype="1" fill="hold" nodeType="withEffect">
                                  <p:stCondLst>
                                    <p:cond delay="0"/>
                                  </p:stCondLst>
                                  <p:childTnLst>
                                    <p:set>
                                      <p:cBhvr>
                                        <p:cTn id="167" dur="1" fill="hold">
                                          <p:stCondLst>
                                            <p:cond delay="0"/>
                                          </p:stCondLst>
                                        </p:cTn>
                                        <p:tgtEl>
                                          <p:spTgt spid="129"/>
                                        </p:tgtEl>
                                        <p:attrNameLst>
                                          <p:attrName>style.visibility</p:attrName>
                                        </p:attrNameLst>
                                      </p:cBhvr>
                                      <p:to>
                                        <p:strVal val="visible"/>
                                      </p:to>
                                    </p:set>
                                    <p:animEffect transition="in" filter="wipe(up)">
                                      <p:cBhvr>
                                        <p:cTn id="168" dur="500"/>
                                        <p:tgtEl>
                                          <p:spTgt spid="129"/>
                                        </p:tgtEl>
                                      </p:cBhvr>
                                    </p:animEffect>
                                  </p:childTnLst>
                                </p:cTn>
                              </p:par>
                              <p:par>
                                <p:cTn id="169" presetID="22" presetClass="entr" presetSubtype="1" fill="hold" nodeType="withEffect">
                                  <p:stCondLst>
                                    <p:cond delay="0"/>
                                  </p:stCondLst>
                                  <p:childTnLst>
                                    <p:set>
                                      <p:cBhvr>
                                        <p:cTn id="170" dur="1" fill="hold">
                                          <p:stCondLst>
                                            <p:cond delay="0"/>
                                          </p:stCondLst>
                                        </p:cTn>
                                        <p:tgtEl>
                                          <p:spTgt spid="130"/>
                                        </p:tgtEl>
                                        <p:attrNameLst>
                                          <p:attrName>style.visibility</p:attrName>
                                        </p:attrNameLst>
                                      </p:cBhvr>
                                      <p:to>
                                        <p:strVal val="visible"/>
                                      </p:to>
                                    </p:set>
                                    <p:animEffect transition="in" filter="wipe(up)">
                                      <p:cBhvr>
                                        <p:cTn id="171" dur="500"/>
                                        <p:tgtEl>
                                          <p:spTgt spid="130"/>
                                        </p:tgtEl>
                                      </p:cBhvr>
                                    </p:animEffect>
                                  </p:childTnLst>
                                </p:cTn>
                              </p:par>
                              <p:par>
                                <p:cTn id="172" presetID="22" presetClass="entr" presetSubtype="1" fill="hold" nodeType="withEffect">
                                  <p:stCondLst>
                                    <p:cond delay="0"/>
                                  </p:stCondLst>
                                  <p:childTnLst>
                                    <p:set>
                                      <p:cBhvr>
                                        <p:cTn id="173" dur="1" fill="hold">
                                          <p:stCondLst>
                                            <p:cond delay="0"/>
                                          </p:stCondLst>
                                        </p:cTn>
                                        <p:tgtEl>
                                          <p:spTgt spid="131"/>
                                        </p:tgtEl>
                                        <p:attrNameLst>
                                          <p:attrName>style.visibility</p:attrName>
                                        </p:attrNameLst>
                                      </p:cBhvr>
                                      <p:to>
                                        <p:strVal val="visible"/>
                                      </p:to>
                                    </p:set>
                                    <p:animEffect transition="in" filter="wipe(up)">
                                      <p:cBhvr>
                                        <p:cTn id="174" dur="500"/>
                                        <p:tgtEl>
                                          <p:spTgt spid="131"/>
                                        </p:tgtEl>
                                      </p:cBhvr>
                                    </p:animEffect>
                                  </p:childTnLst>
                                </p:cTn>
                              </p:par>
                              <p:par>
                                <p:cTn id="175" presetID="22" presetClass="entr" presetSubtype="1" fill="hold" nodeType="withEffect">
                                  <p:stCondLst>
                                    <p:cond delay="0"/>
                                  </p:stCondLst>
                                  <p:childTnLst>
                                    <p:set>
                                      <p:cBhvr>
                                        <p:cTn id="176" dur="1" fill="hold">
                                          <p:stCondLst>
                                            <p:cond delay="0"/>
                                          </p:stCondLst>
                                        </p:cTn>
                                        <p:tgtEl>
                                          <p:spTgt spid="132"/>
                                        </p:tgtEl>
                                        <p:attrNameLst>
                                          <p:attrName>style.visibility</p:attrName>
                                        </p:attrNameLst>
                                      </p:cBhvr>
                                      <p:to>
                                        <p:strVal val="visible"/>
                                      </p:to>
                                    </p:set>
                                    <p:animEffect transition="in" filter="wipe(up)">
                                      <p:cBhvr>
                                        <p:cTn id="177" dur="500"/>
                                        <p:tgtEl>
                                          <p:spTgt spid="132"/>
                                        </p:tgtEl>
                                      </p:cBhvr>
                                    </p:animEffect>
                                  </p:childTnLst>
                                </p:cTn>
                              </p:par>
                              <p:par>
                                <p:cTn id="178" presetID="22" presetClass="entr" presetSubtype="1" fill="hold" nodeType="withEffect">
                                  <p:stCondLst>
                                    <p:cond delay="0"/>
                                  </p:stCondLst>
                                  <p:childTnLst>
                                    <p:set>
                                      <p:cBhvr>
                                        <p:cTn id="179" dur="1" fill="hold">
                                          <p:stCondLst>
                                            <p:cond delay="0"/>
                                          </p:stCondLst>
                                        </p:cTn>
                                        <p:tgtEl>
                                          <p:spTgt spid="133"/>
                                        </p:tgtEl>
                                        <p:attrNameLst>
                                          <p:attrName>style.visibility</p:attrName>
                                        </p:attrNameLst>
                                      </p:cBhvr>
                                      <p:to>
                                        <p:strVal val="visible"/>
                                      </p:to>
                                    </p:set>
                                    <p:animEffect transition="in" filter="wipe(up)">
                                      <p:cBhvr>
                                        <p:cTn id="180" dur="500"/>
                                        <p:tgtEl>
                                          <p:spTgt spid="133"/>
                                        </p:tgtEl>
                                      </p:cBhvr>
                                    </p:animEffect>
                                  </p:childTnLst>
                                </p:cTn>
                              </p:par>
                              <p:par>
                                <p:cTn id="181" presetID="22" presetClass="entr" presetSubtype="1" fill="hold" nodeType="withEffect">
                                  <p:stCondLst>
                                    <p:cond delay="0"/>
                                  </p:stCondLst>
                                  <p:childTnLst>
                                    <p:set>
                                      <p:cBhvr>
                                        <p:cTn id="182" dur="1" fill="hold">
                                          <p:stCondLst>
                                            <p:cond delay="0"/>
                                          </p:stCondLst>
                                        </p:cTn>
                                        <p:tgtEl>
                                          <p:spTgt spid="134"/>
                                        </p:tgtEl>
                                        <p:attrNameLst>
                                          <p:attrName>style.visibility</p:attrName>
                                        </p:attrNameLst>
                                      </p:cBhvr>
                                      <p:to>
                                        <p:strVal val="visible"/>
                                      </p:to>
                                    </p:set>
                                    <p:animEffect transition="in" filter="wipe(up)">
                                      <p:cBhvr>
                                        <p:cTn id="183" dur="500"/>
                                        <p:tgtEl>
                                          <p:spTgt spid="134"/>
                                        </p:tgtEl>
                                      </p:cBhvr>
                                    </p:animEffect>
                                  </p:childTnLst>
                                </p:cTn>
                              </p:par>
                              <p:par>
                                <p:cTn id="184" presetID="22" presetClass="entr" presetSubtype="1" fill="hold" nodeType="withEffect">
                                  <p:stCondLst>
                                    <p:cond delay="0"/>
                                  </p:stCondLst>
                                  <p:childTnLst>
                                    <p:set>
                                      <p:cBhvr>
                                        <p:cTn id="185" dur="1" fill="hold">
                                          <p:stCondLst>
                                            <p:cond delay="0"/>
                                          </p:stCondLst>
                                        </p:cTn>
                                        <p:tgtEl>
                                          <p:spTgt spid="135"/>
                                        </p:tgtEl>
                                        <p:attrNameLst>
                                          <p:attrName>style.visibility</p:attrName>
                                        </p:attrNameLst>
                                      </p:cBhvr>
                                      <p:to>
                                        <p:strVal val="visible"/>
                                      </p:to>
                                    </p:set>
                                    <p:animEffect transition="in" filter="wipe(up)">
                                      <p:cBhvr>
                                        <p:cTn id="186" dur="500"/>
                                        <p:tgtEl>
                                          <p:spTgt spid="135"/>
                                        </p:tgtEl>
                                      </p:cBhvr>
                                    </p:animEffect>
                                  </p:childTnLst>
                                </p:cTn>
                              </p:par>
                              <p:par>
                                <p:cTn id="187" presetID="22" presetClass="entr" presetSubtype="1" fill="hold" nodeType="withEffect">
                                  <p:stCondLst>
                                    <p:cond delay="0"/>
                                  </p:stCondLst>
                                  <p:childTnLst>
                                    <p:set>
                                      <p:cBhvr>
                                        <p:cTn id="188" dur="1" fill="hold">
                                          <p:stCondLst>
                                            <p:cond delay="0"/>
                                          </p:stCondLst>
                                        </p:cTn>
                                        <p:tgtEl>
                                          <p:spTgt spid="136"/>
                                        </p:tgtEl>
                                        <p:attrNameLst>
                                          <p:attrName>style.visibility</p:attrName>
                                        </p:attrNameLst>
                                      </p:cBhvr>
                                      <p:to>
                                        <p:strVal val="visible"/>
                                      </p:to>
                                    </p:set>
                                    <p:animEffect transition="in" filter="wipe(up)">
                                      <p:cBhvr>
                                        <p:cTn id="189" dur="500"/>
                                        <p:tgtEl>
                                          <p:spTgt spid="136"/>
                                        </p:tgtEl>
                                      </p:cBhvr>
                                    </p:animEffect>
                                  </p:childTnLst>
                                </p:cTn>
                              </p:par>
                              <p:par>
                                <p:cTn id="190" presetID="22" presetClass="entr" presetSubtype="1" fill="hold" nodeType="withEffect">
                                  <p:stCondLst>
                                    <p:cond delay="0"/>
                                  </p:stCondLst>
                                  <p:childTnLst>
                                    <p:set>
                                      <p:cBhvr>
                                        <p:cTn id="191" dur="1" fill="hold">
                                          <p:stCondLst>
                                            <p:cond delay="0"/>
                                          </p:stCondLst>
                                        </p:cTn>
                                        <p:tgtEl>
                                          <p:spTgt spid="137"/>
                                        </p:tgtEl>
                                        <p:attrNameLst>
                                          <p:attrName>style.visibility</p:attrName>
                                        </p:attrNameLst>
                                      </p:cBhvr>
                                      <p:to>
                                        <p:strVal val="visible"/>
                                      </p:to>
                                    </p:set>
                                    <p:animEffect transition="in" filter="wipe(up)">
                                      <p:cBhvr>
                                        <p:cTn id="192" dur="500"/>
                                        <p:tgtEl>
                                          <p:spTgt spid="137"/>
                                        </p:tgtEl>
                                      </p:cBhvr>
                                    </p:animEffect>
                                  </p:childTnLst>
                                </p:cTn>
                              </p:par>
                              <p:par>
                                <p:cTn id="193" presetID="22" presetClass="entr" presetSubtype="1" fill="hold" nodeType="withEffect">
                                  <p:stCondLst>
                                    <p:cond delay="0"/>
                                  </p:stCondLst>
                                  <p:childTnLst>
                                    <p:set>
                                      <p:cBhvr>
                                        <p:cTn id="194" dur="1" fill="hold">
                                          <p:stCondLst>
                                            <p:cond delay="0"/>
                                          </p:stCondLst>
                                        </p:cTn>
                                        <p:tgtEl>
                                          <p:spTgt spid="138"/>
                                        </p:tgtEl>
                                        <p:attrNameLst>
                                          <p:attrName>style.visibility</p:attrName>
                                        </p:attrNameLst>
                                      </p:cBhvr>
                                      <p:to>
                                        <p:strVal val="visible"/>
                                      </p:to>
                                    </p:set>
                                    <p:animEffect transition="in" filter="wipe(up)">
                                      <p:cBhvr>
                                        <p:cTn id="195" dur="500"/>
                                        <p:tgtEl>
                                          <p:spTgt spid="138"/>
                                        </p:tgtEl>
                                      </p:cBhvr>
                                    </p:animEffect>
                                  </p:childTnLst>
                                </p:cTn>
                              </p:par>
                              <p:par>
                                <p:cTn id="196" presetID="22" presetClass="entr" presetSubtype="1" fill="hold" nodeType="withEffect">
                                  <p:stCondLst>
                                    <p:cond delay="0"/>
                                  </p:stCondLst>
                                  <p:childTnLst>
                                    <p:set>
                                      <p:cBhvr>
                                        <p:cTn id="197" dur="1" fill="hold">
                                          <p:stCondLst>
                                            <p:cond delay="0"/>
                                          </p:stCondLst>
                                        </p:cTn>
                                        <p:tgtEl>
                                          <p:spTgt spid="139"/>
                                        </p:tgtEl>
                                        <p:attrNameLst>
                                          <p:attrName>style.visibility</p:attrName>
                                        </p:attrNameLst>
                                      </p:cBhvr>
                                      <p:to>
                                        <p:strVal val="visible"/>
                                      </p:to>
                                    </p:set>
                                    <p:animEffect transition="in" filter="wipe(up)">
                                      <p:cBhvr>
                                        <p:cTn id="198" dur="500"/>
                                        <p:tgtEl>
                                          <p:spTgt spid="139"/>
                                        </p:tgtEl>
                                      </p:cBhvr>
                                    </p:animEffect>
                                  </p:childTnLst>
                                </p:cTn>
                              </p:par>
                              <p:par>
                                <p:cTn id="199" presetID="22" presetClass="entr" presetSubtype="1" fill="hold" nodeType="withEffect">
                                  <p:stCondLst>
                                    <p:cond delay="0"/>
                                  </p:stCondLst>
                                  <p:childTnLst>
                                    <p:set>
                                      <p:cBhvr>
                                        <p:cTn id="200" dur="1" fill="hold">
                                          <p:stCondLst>
                                            <p:cond delay="0"/>
                                          </p:stCondLst>
                                        </p:cTn>
                                        <p:tgtEl>
                                          <p:spTgt spid="140"/>
                                        </p:tgtEl>
                                        <p:attrNameLst>
                                          <p:attrName>style.visibility</p:attrName>
                                        </p:attrNameLst>
                                      </p:cBhvr>
                                      <p:to>
                                        <p:strVal val="visible"/>
                                      </p:to>
                                    </p:set>
                                    <p:animEffect transition="in" filter="wipe(up)">
                                      <p:cBhvr>
                                        <p:cTn id="201" dur="500"/>
                                        <p:tgtEl>
                                          <p:spTgt spid="140"/>
                                        </p:tgtEl>
                                      </p:cBhvr>
                                    </p:animEffect>
                                  </p:childTnLst>
                                </p:cTn>
                              </p:par>
                              <p:par>
                                <p:cTn id="202" presetID="22" presetClass="entr" presetSubtype="1" fill="hold" nodeType="withEffect">
                                  <p:stCondLst>
                                    <p:cond delay="0"/>
                                  </p:stCondLst>
                                  <p:childTnLst>
                                    <p:set>
                                      <p:cBhvr>
                                        <p:cTn id="203" dur="1" fill="hold">
                                          <p:stCondLst>
                                            <p:cond delay="0"/>
                                          </p:stCondLst>
                                        </p:cTn>
                                        <p:tgtEl>
                                          <p:spTgt spid="141"/>
                                        </p:tgtEl>
                                        <p:attrNameLst>
                                          <p:attrName>style.visibility</p:attrName>
                                        </p:attrNameLst>
                                      </p:cBhvr>
                                      <p:to>
                                        <p:strVal val="visible"/>
                                      </p:to>
                                    </p:set>
                                    <p:animEffect transition="in" filter="wipe(up)">
                                      <p:cBhvr>
                                        <p:cTn id="204" dur="500"/>
                                        <p:tgtEl>
                                          <p:spTgt spid="141"/>
                                        </p:tgtEl>
                                      </p:cBhvr>
                                    </p:animEffect>
                                  </p:childTnLst>
                                </p:cTn>
                              </p:par>
                              <p:par>
                                <p:cTn id="205" presetID="22" presetClass="entr" presetSubtype="1" fill="hold" nodeType="withEffect">
                                  <p:stCondLst>
                                    <p:cond delay="0"/>
                                  </p:stCondLst>
                                  <p:childTnLst>
                                    <p:set>
                                      <p:cBhvr>
                                        <p:cTn id="206" dur="1" fill="hold">
                                          <p:stCondLst>
                                            <p:cond delay="0"/>
                                          </p:stCondLst>
                                        </p:cTn>
                                        <p:tgtEl>
                                          <p:spTgt spid="142"/>
                                        </p:tgtEl>
                                        <p:attrNameLst>
                                          <p:attrName>style.visibility</p:attrName>
                                        </p:attrNameLst>
                                      </p:cBhvr>
                                      <p:to>
                                        <p:strVal val="visible"/>
                                      </p:to>
                                    </p:set>
                                    <p:animEffect transition="in" filter="wipe(up)">
                                      <p:cBhvr>
                                        <p:cTn id="207" dur="500"/>
                                        <p:tgtEl>
                                          <p:spTgt spid="142"/>
                                        </p:tgtEl>
                                      </p:cBhvr>
                                    </p:animEffect>
                                  </p:childTnLst>
                                </p:cTn>
                              </p:par>
                              <p:par>
                                <p:cTn id="208" presetID="22" presetClass="entr" presetSubtype="1" fill="hold" nodeType="withEffect">
                                  <p:stCondLst>
                                    <p:cond delay="0"/>
                                  </p:stCondLst>
                                  <p:childTnLst>
                                    <p:set>
                                      <p:cBhvr>
                                        <p:cTn id="209" dur="1" fill="hold">
                                          <p:stCondLst>
                                            <p:cond delay="0"/>
                                          </p:stCondLst>
                                        </p:cTn>
                                        <p:tgtEl>
                                          <p:spTgt spid="143"/>
                                        </p:tgtEl>
                                        <p:attrNameLst>
                                          <p:attrName>style.visibility</p:attrName>
                                        </p:attrNameLst>
                                      </p:cBhvr>
                                      <p:to>
                                        <p:strVal val="visible"/>
                                      </p:to>
                                    </p:set>
                                    <p:animEffect transition="in" filter="wipe(up)">
                                      <p:cBhvr>
                                        <p:cTn id="210" dur="500"/>
                                        <p:tgtEl>
                                          <p:spTgt spid="143"/>
                                        </p:tgtEl>
                                      </p:cBhvr>
                                    </p:animEffect>
                                  </p:childTnLst>
                                </p:cTn>
                              </p:par>
                              <p:par>
                                <p:cTn id="211" presetID="22" presetClass="entr" presetSubtype="1" fill="hold" nodeType="withEffect">
                                  <p:stCondLst>
                                    <p:cond delay="0"/>
                                  </p:stCondLst>
                                  <p:childTnLst>
                                    <p:set>
                                      <p:cBhvr>
                                        <p:cTn id="212" dur="1" fill="hold">
                                          <p:stCondLst>
                                            <p:cond delay="0"/>
                                          </p:stCondLst>
                                        </p:cTn>
                                        <p:tgtEl>
                                          <p:spTgt spid="144"/>
                                        </p:tgtEl>
                                        <p:attrNameLst>
                                          <p:attrName>style.visibility</p:attrName>
                                        </p:attrNameLst>
                                      </p:cBhvr>
                                      <p:to>
                                        <p:strVal val="visible"/>
                                      </p:to>
                                    </p:set>
                                    <p:animEffect transition="in" filter="wipe(up)">
                                      <p:cBhvr>
                                        <p:cTn id="213" dur="500"/>
                                        <p:tgtEl>
                                          <p:spTgt spid="144"/>
                                        </p:tgtEl>
                                      </p:cBhvr>
                                    </p:animEffect>
                                  </p:childTnLst>
                                </p:cTn>
                              </p:par>
                              <p:par>
                                <p:cTn id="214" presetID="22" presetClass="entr" presetSubtype="1" fill="hold" nodeType="withEffect">
                                  <p:stCondLst>
                                    <p:cond delay="0"/>
                                  </p:stCondLst>
                                  <p:childTnLst>
                                    <p:set>
                                      <p:cBhvr>
                                        <p:cTn id="215" dur="1" fill="hold">
                                          <p:stCondLst>
                                            <p:cond delay="0"/>
                                          </p:stCondLst>
                                        </p:cTn>
                                        <p:tgtEl>
                                          <p:spTgt spid="145"/>
                                        </p:tgtEl>
                                        <p:attrNameLst>
                                          <p:attrName>style.visibility</p:attrName>
                                        </p:attrNameLst>
                                      </p:cBhvr>
                                      <p:to>
                                        <p:strVal val="visible"/>
                                      </p:to>
                                    </p:set>
                                    <p:animEffect transition="in" filter="wipe(up)">
                                      <p:cBhvr>
                                        <p:cTn id="216" dur="500"/>
                                        <p:tgtEl>
                                          <p:spTgt spid="145"/>
                                        </p:tgtEl>
                                      </p:cBhvr>
                                    </p:animEffect>
                                  </p:childTnLst>
                                </p:cTn>
                              </p:par>
                              <p:par>
                                <p:cTn id="217" presetID="22" presetClass="entr" presetSubtype="1" fill="hold" nodeType="withEffect">
                                  <p:stCondLst>
                                    <p:cond delay="0"/>
                                  </p:stCondLst>
                                  <p:childTnLst>
                                    <p:set>
                                      <p:cBhvr>
                                        <p:cTn id="218" dur="1" fill="hold">
                                          <p:stCondLst>
                                            <p:cond delay="0"/>
                                          </p:stCondLst>
                                        </p:cTn>
                                        <p:tgtEl>
                                          <p:spTgt spid="146"/>
                                        </p:tgtEl>
                                        <p:attrNameLst>
                                          <p:attrName>style.visibility</p:attrName>
                                        </p:attrNameLst>
                                      </p:cBhvr>
                                      <p:to>
                                        <p:strVal val="visible"/>
                                      </p:to>
                                    </p:set>
                                    <p:animEffect transition="in" filter="wipe(up)">
                                      <p:cBhvr>
                                        <p:cTn id="219" dur="500"/>
                                        <p:tgtEl>
                                          <p:spTgt spid="146"/>
                                        </p:tgtEl>
                                      </p:cBhvr>
                                    </p:animEffect>
                                  </p:childTnLst>
                                </p:cTn>
                              </p:par>
                              <p:par>
                                <p:cTn id="220" presetID="22" presetClass="entr" presetSubtype="1" fill="hold" nodeType="withEffect">
                                  <p:stCondLst>
                                    <p:cond delay="0"/>
                                  </p:stCondLst>
                                  <p:childTnLst>
                                    <p:set>
                                      <p:cBhvr>
                                        <p:cTn id="221" dur="1" fill="hold">
                                          <p:stCondLst>
                                            <p:cond delay="0"/>
                                          </p:stCondLst>
                                        </p:cTn>
                                        <p:tgtEl>
                                          <p:spTgt spid="147"/>
                                        </p:tgtEl>
                                        <p:attrNameLst>
                                          <p:attrName>style.visibility</p:attrName>
                                        </p:attrNameLst>
                                      </p:cBhvr>
                                      <p:to>
                                        <p:strVal val="visible"/>
                                      </p:to>
                                    </p:set>
                                    <p:animEffect transition="in" filter="wipe(up)">
                                      <p:cBhvr>
                                        <p:cTn id="222" dur="500"/>
                                        <p:tgtEl>
                                          <p:spTgt spid="147"/>
                                        </p:tgtEl>
                                      </p:cBhvr>
                                    </p:animEffect>
                                  </p:childTnLst>
                                </p:cTn>
                              </p:par>
                              <p:par>
                                <p:cTn id="223" presetID="22" presetClass="entr" presetSubtype="1" fill="hold" nodeType="withEffect">
                                  <p:stCondLst>
                                    <p:cond delay="0"/>
                                  </p:stCondLst>
                                  <p:childTnLst>
                                    <p:set>
                                      <p:cBhvr>
                                        <p:cTn id="224" dur="1" fill="hold">
                                          <p:stCondLst>
                                            <p:cond delay="0"/>
                                          </p:stCondLst>
                                        </p:cTn>
                                        <p:tgtEl>
                                          <p:spTgt spid="148"/>
                                        </p:tgtEl>
                                        <p:attrNameLst>
                                          <p:attrName>style.visibility</p:attrName>
                                        </p:attrNameLst>
                                      </p:cBhvr>
                                      <p:to>
                                        <p:strVal val="visible"/>
                                      </p:to>
                                    </p:set>
                                    <p:animEffect transition="in" filter="wipe(up)">
                                      <p:cBhvr>
                                        <p:cTn id="225" dur="500"/>
                                        <p:tgtEl>
                                          <p:spTgt spid="148"/>
                                        </p:tgtEl>
                                      </p:cBhvr>
                                    </p:animEffect>
                                  </p:childTnLst>
                                </p:cTn>
                              </p:par>
                              <p:par>
                                <p:cTn id="226" presetID="22" presetClass="entr" presetSubtype="1" fill="hold" nodeType="withEffect">
                                  <p:stCondLst>
                                    <p:cond delay="0"/>
                                  </p:stCondLst>
                                  <p:childTnLst>
                                    <p:set>
                                      <p:cBhvr>
                                        <p:cTn id="227" dur="1" fill="hold">
                                          <p:stCondLst>
                                            <p:cond delay="0"/>
                                          </p:stCondLst>
                                        </p:cTn>
                                        <p:tgtEl>
                                          <p:spTgt spid="149"/>
                                        </p:tgtEl>
                                        <p:attrNameLst>
                                          <p:attrName>style.visibility</p:attrName>
                                        </p:attrNameLst>
                                      </p:cBhvr>
                                      <p:to>
                                        <p:strVal val="visible"/>
                                      </p:to>
                                    </p:set>
                                    <p:animEffect transition="in" filter="wipe(up)">
                                      <p:cBhvr>
                                        <p:cTn id="228" dur="500"/>
                                        <p:tgtEl>
                                          <p:spTgt spid="149"/>
                                        </p:tgtEl>
                                      </p:cBhvr>
                                    </p:animEffect>
                                  </p:childTnLst>
                                </p:cTn>
                              </p:par>
                              <p:par>
                                <p:cTn id="229" presetID="22" presetClass="entr" presetSubtype="1" fill="hold" nodeType="withEffect">
                                  <p:stCondLst>
                                    <p:cond delay="0"/>
                                  </p:stCondLst>
                                  <p:childTnLst>
                                    <p:set>
                                      <p:cBhvr>
                                        <p:cTn id="230" dur="1" fill="hold">
                                          <p:stCondLst>
                                            <p:cond delay="0"/>
                                          </p:stCondLst>
                                        </p:cTn>
                                        <p:tgtEl>
                                          <p:spTgt spid="150"/>
                                        </p:tgtEl>
                                        <p:attrNameLst>
                                          <p:attrName>style.visibility</p:attrName>
                                        </p:attrNameLst>
                                      </p:cBhvr>
                                      <p:to>
                                        <p:strVal val="visible"/>
                                      </p:to>
                                    </p:set>
                                    <p:animEffect transition="in" filter="wipe(up)">
                                      <p:cBhvr>
                                        <p:cTn id="231" dur="500"/>
                                        <p:tgtEl>
                                          <p:spTgt spid="150"/>
                                        </p:tgtEl>
                                      </p:cBhvr>
                                    </p:animEffect>
                                  </p:childTnLst>
                                </p:cTn>
                              </p:par>
                              <p:par>
                                <p:cTn id="232" presetID="22" presetClass="entr" presetSubtype="1" fill="hold" nodeType="withEffect">
                                  <p:stCondLst>
                                    <p:cond delay="0"/>
                                  </p:stCondLst>
                                  <p:childTnLst>
                                    <p:set>
                                      <p:cBhvr>
                                        <p:cTn id="233" dur="1" fill="hold">
                                          <p:stCondLst>
                                            <p:cond delay="0"/>
                                          </p:stCondLst>
                                        </p:cTn>
                                        <p:tgtEl>
                                          <p:spTgt spid="151"/>
                                        </p:tgtEl>
                                        <p:attrNameLst>
                                          <p:attrName>style.visibility</p:attrName>
                                        </p:attrNameLst>
                                      </p:cBhvr>
                                      <p:to>
                                        <p:strVal val="visible"/>
                                      </p:to>
                                    </p:set>
                                    <p:animEffect transition="in" filter="wipe(up)">
                                      <p:cBhvr>
                                        <p:cTn id="234" dur="500"/>
                                        <p:tgtEl>
                                          <p:spTgt spid="151"/>
                                        </p:tgtEl>
                                      </p:cBhvr>
                                    </p:animEffect>
                                  </p:childTnLst>
                                </p:cTn>
                              </p:par>
                              <p:par>
                                <p:cTn id="235" presetID="22" presetClass="entr" presetSubtype="1" fill="hold" nodeType="withEffect">
                                  <p:stCondLst>
                                    <p:cond delay="0"/>
                                  </p:stCondLst>
                                  <p:childTnLst>
                                    <p:set>
                                      <p:cBhvr>
                                        <p:cTn id="236" dur="1" fill="hold">
                                          <p:stCondLst>
                                            <p:cond delay="0"/>
                                          </p:stCondLst>
                                        </p:cTn>
                                        <p:tgtEl>
                                          <p:spTgt spid="152"/>
                                        </p:tgtEl>
                                        <p:attrNameLst>
                                          <p:attrName>style.visibility</p:attrName>
                                        </p:attrNameLst>
                                      </p:cBhvr>
                                      <p:to>
                                        <p:strVal val="visible"/>
                                      </p:to>
                                    </p:set>
                                    <p:animEffect transition="in" filter="wipe(up)">
                                      <p:cBhvr>
                                        <p:cTn id="237" dur="500"/>
                                        <p:tgtEl>
                                          <p:spTgt spid="152"/>
                                        </p:tgtEl>
                                      </p:cBhvr>
                                    </p:animEffect>
                                  </p:childTnLst>
                                </p:cTn>
                              </p:par>
                              <p:par>
                                <p:cTn id="238" presetID="22" presetClass="entr" presetSubtype="1" fill="hold" nodeType="withEffect">
                                  <p:stCondLst>
                                    <p:cond delay="0"/>
                                  </p:stCondLst>
                                  <p:childTnLst>
                                    <p:set>
                                      <p:cBhvr>
                                        <p:cTn id="239" dur="1" fill="hold">
                                          <p:stCondLst>
                                            <p:cond delay="0"/>
                                          </p:stCondLst>
                                        </p:cTn>
                                        <p:tgtEl>
                                          <p:spTgt spid="153"/>
                                        </p:tgtEl>
                                        <p:attrNameLst>
                                          <p:attrName>style.visibility</p:attrName>
                                        </p:attrNameLst>
                                      </p:cBhvr>
                                      <p:to>
                                        <p:strVal val="visible"/>
                                      </p:to>
                                    </p:set>
                                    <p:animEffect transition="in" filter="wipe(up)">
                                      <p:cBhvr>
                                        <p:cTn id="240" dur="500"/>
                                        <p:tgtEl>
                                          <p:spTgt spid="153"/>
                                        </p:tgtEl>
                                      </p:cBhvr>
                                    </p:animEffect>
                                  </p:childTnLst>
                                </p:cTn>
                              </p:par>
                              <p:par>
                                <p:cTn id="241" presetID="22" presetClass="entr" presetSubtype="1" fill="hold" nodeType="withEffect">
                                  <p:stCondLst>
                                    <p:cond delay="0"/>
                                  </p:stCondLst>
                                  <p:childTnLst>
                                    <p:set>
                                      <p:cBhvr>
                                        <p:cTn id="242" dur="1" fill="hold">
                                          <p:stCondLst>
                                            <p:cond delay="0"/>
                                          </p:stCondLst>
                                        </p:cTn>
                                        <p:tgtEl>
                                          <p:spTgt spid="154"/>
                                        </p:tgtEl>
                                        <p:attrNameLst>
                                          <p:attrName>style.visibility</p:attrName>
                                        </p:attrNameLst>
                                      </p:cBhvr>
                                      <p:to>
                                        <p:strVal val="visible"/>
                                      </p:to>
                                    </p:set>
                                    <p:animEffect transition="in" filter="wipe(up)">
                                      <p:cBhvr>
                                        <p:cTn id="243" dur="500"/>
                                        <p:tgtEl>
                                          <p:spTgt spid="154"/>
                                        </p:tgtEl>
                                      </p:cBhvr>
                                    </p:animEffect>
                                  </p:childTnLst>
                                </p:cTn>
                              </p:par>
                              <p:par>
                                <p:cTn id="244" presetID="22" presetClass="entr" presetSubtype="1" fill="hold" nodeType="withEffect">
                                  <p:stCondLst>
                                    <p:cond delay="0"/>
                                  </p:stCondLst>
                                  <p:childTnLst>
                                    <p:set>
                                      <p:cBhvr>
                                        <p:cTn id="245" dur="1" fill="hold">
                                          <p:stCondLst>
                                            <p:cond delay="0"/>
                                          </p:stCondLst>
                                        </p:cTn>
                                        <p:tgtEl>
                                          <p:spTgt spid="155"/>
                                        </p:tgtEl>
                                        <p:attrNameLst>
                                          <p:attrName>style.visibility</p:attrName>
                                        </p:attrNameLst>
                                      </p:cBhvr>
                                      <p:to>
                                        <p:strVal val="visible"/>
                                      </p:to>
                                    </p:set>
                                    <p:animEffect transition="in" filter="wipe(up)">
                                      <p:cBhvr>
                                        <p:cTn id="246" dur="500"/>
                                        <p:tgtEl>
                                          <p:spTgt spid="155"/>
                                        </p:tgtEl>
                                      </p:cBhvr>
                                    </p:animEffect>
                                  </p:childTnLst>
                                </p:cTn>
                              </p:par>
                              <p:par>
                                <p:cTn id="247" presetID="22" presetClass="entr" presetSubtype="1" fill="hold" nodeType="withEffect">
                                  <p:stCondLst>
                                    <p:cond delay="0"/>
                                  </p:stCondLst>
                                  <p:childTnLst>
                                    <p:set>
                                      <p:cBhvr>
                                        <p:cTn id="248" dur="1" fill="hold">
                                          <p:stCondLst>
                                            <p:cond delay="0"/>
                                          </p:stCondLst>
                                        </p:cTn>
                                        <p:tgtEl>
                                          <p:spTgt spid="156"/>
                                        </p:tgtEl>
                                        <p:attrNameLst>
                                          <p:attrName>style.visibility</p:attrName>
                                        </p:attrNameLst>
                                      </p:cBhvr>
                                      <p:to>
                                        <p:strVal val="visible"/>
                                      </p:to>
                                    </p:set>
                                    <p:animEffect transition="in" filter="wipe(up)">
                                      <p:cBhvr>
                                        <p:cTn id="249" dur="500"/>
                                        <p:tgtEl>
                                          <p:spTgt spid="156"/>
                                        </p:tgtEl>
                                      </p:cBhvr>
                                    </p:animEffect>
                                  </p:childTnLst>
                                </p:cTn>
                              </p:par>
                              <p:par>
                                <p:cTn id="250" presetID="22" presetClass="entr" presetSubtype="1" fill="hold" nodeType="withEffect">
                                  <p:stCondLst>
                                    <p:cond delay="0"/>
                                  </p:stCondLst>
                                  <p:childTnLst>
                                    <p:set>
                                      <p:cBhvr>
                                        <p:cTn id="251" dur="1" fill="hold">
                                          <p:stCondLst>
                                            <p:cond delay="0"/>
                                          </p:stCondLst>
                                        </p:cTn>
                                        <p:tgtEl>
                                          <p:spTgt spid="157"/>
                                        </p:tgtEl>
                                        <p:attrNameLst>
                                          <p:attrName>style.visibility</p:attrName>
                                        </p:attrNameLst>
                                      </p:cBhvr>
                                      <p:to>
                                        <p:strVal val="visible"/>
                                      </p:to>
                                    </p:set>
                                    <p:animEffect transition="in" filter="wipe(up)">
                                      <p:cBhvr>
                                        <p:cTn id="252" dur="500"/>
                                        <p:tgtEl>
                                          <p:spTgt spid="157"/>
                                        </p:tgtEl>
                                      </p:cBhvr>
                                    </p:animEffect>
                                  </p:childTnLst>
                                </p:cTn>
                              </p:par>
                              <p:par>
                                <p:cTn id="253" presetID="22" presetClass="entr" presetSubtype="1" fill="hold" nodeType="withEffect">
                                  <p:stCondLst>
                                    <p:cond delay="0"/>
                                  </p:stCondLst>
                                  <p:childTnLst>
                                    <p:set>
                                      <p:cBhvr>
                                        <p:cTn id="254" dur="1" fill="hold">
                                          <p:stCondLst>
                                            <p:cond delay="0"/>
                                          </p:stCondLst>
                                        </p:cTn>
                                        <p:tgtEl>
                                          <p:spTgt spid="158"/>
                                        </p:tgtEl>
                                        <p:attrNameLst>
                                          <p:attrName>style.visibility</p:attrName>
                                        </p:attrNameLst>
                                      </p:cBhvr>
                                      <p:to>
                                        <p:strVal val="visible"/>
                                      </p:to>
                                    </p:set>
                                    <p:animEffect transition="in" filter="wipe(up)">
                                      <p:cBhvr>
                                        <p:cTn id="255" dur="500"/>
                                        <p:tgtEl>
                                          <p:spTgt spid="158"/>
                                        </p:tgtEl>
                                      </p:cBhvr>
                                    </p:animEffect>
                                  </p:childTnLst>
                                </p:cTn>
                              </p:par>
                              <p:par>
                                <p:cTn id="256" presetID="22" presetClass="entr" presetSubtype="1" fill="hold" nodeType="withEffect">
                                  <p:stCondLst>
                                    <p:cond delay="0"/>
                                  </p:stCondLst>
                                  <p:childTnLst>
                                    <p:set>
                                      <p:cBhvr>
                                        <p:cTn id="257" dur="1" fill="hold">
                                          <p:stCondLst>
                                            <p:cond delay="0"/>
                                          </p:stCondLst>
                                        </p:cTn>
                                        <p:tgtEl>
                                          <p:spTgt spid="159"/>
                                        </p:tgtEl>
                                        <p:attrNameLst>
                                          <p:attrName>style.visibility</p:attrName>
                                        </p:attrNameLst>
                                      </p:cBhvr>
                                      <p:to>
                                        <p:strVal val="visible"/>
                                      </p:to>
                                    </p:set>
                                    <p:animEffect transition="in" filter="wipe(up)">
                                      <p:cBhvr>
                                        <p:cTn id="258" dur="500"/>
                                        <p:tgtEl>
                                          <p:spTgt spid="159"/>
                                        </p:tgtEl>
                                      </p:cBhvr>
                                    </p:animEffect>
                                  </p:childTnLst>
                                </p:cTn>
                              </p:par>
                              <p:par>
                                <p:cTn id="259" presetID="22" presetClass="entr" presetSubtype="1" fill="hold" nodeType="withEffect">
                                  <p:stCondLst>
                                    <p:cond delay="0"/>
                                  </p:stCondLst>
                                  <p:childTnLst>
                                    <p:set>
                                      <p:cBhvr>
                                        <p:cTn id="260" dur="1" fill="hold">
                                          <p:stCondLst>
                                            <p:cond delay="0"/>
                                          </p:stCondLst>
                                        </p:cTn>
                                        <p:tgtEl>
                                          <p:spTgt spid="225"/>
                                        </p:tgtEl>
                                        <p:attrNameLst>
                                          <p:attrName>style.visibility</p:attrName>
                                        </p:attrNameLst>
                                      </p:cBhvr>
                                      <p:to>
                                        <p:strVal val="visible"/>
                                      </p:to>
                                    </p:set>
                                    <p:animEffect transition="in" filter="wipe(up)">
                                      <p:cBhvr>
                                        <p:cTn id="261" dur="500"/>
                                        <p:tgtEl>
                                          <p:spTgt spid="225"/>
                                        </p:tgtEl>
                                      </p:cBhvr>
                                    </p:animEffect>
                                  </p:childTnLst>
                                </p:cTn>
                              </p:par>
                            </p:childTnLst>
                          </p:cTn>
                        </p:par>
                        <p:par>
                          <p:cTn id="262" fill="hold">
                            <p:stCondLst>
                              <p:cond delay="6120"/>
                            </p:stCondLst>
                            <p:childTnLst>
                              <p:par>
                                <p:cTn id="263" presetID="42" presetClass="entr" presetSubtype="0" fill="hold" nodeType="afterEffect">
                                  <p:stCondLst>
                                    <p:cond delay="0"/>
                                  </p:stCondLst>
                                  <p:childTnLst>
                                    <p:set>
                                      <p:cBhvr>
                                        <p:cTn id="264" dur="1" fill="hold">
                                          <p:stCondLst>
                                            <p:cond delay="0"/>
                                          </p:stCondLst>
                                        </p:cTn>
                                        <p:tgtEl>
                                          <p:spTgt spid="226"/>
                                        </p:tgtEl>
                                        <p:attrNameLst>
                                          <p:attrName>style.visibility</p:attrName>
                                        </p:attrNameLst>
                                      </p:cBhvr>
                                      <p:to>
                                        <p:strVal val="visible"/>
                                      </p:to>
                                    </p:set>
                                    <p:animEffect transition="in" filter="fade">
                                      <p:cBhvr>
                                        <p:cTn id="265" dur="1000"/>
                                        <p:tgtEl>
                                          <p:spTgt spid="226"/>
                                        </p:tgtEl>
                                      </p:cBhvr>
                                    </p:animEffect>
                                    <p:anim calcmode="lin" valueType="num">
                                      <p:cBhvr>
                                        <p:cTn id="266" dur="1000" fill="hold"/>
                                        <p:tgtEl>
                                          <p:spTgt spid="226"/>
                                        </p:tgtEl>
                                        <p:attrNameLst>
                                          <p:attrName>ppt_x</p:attrName>
                                        </p:attrNameLst>
                                      </p:cBhvr>
                                      <p:tavLst>
                                        <p:tav tm="0">
                                          <p:val>
                                            <p:strVal val="#ppt_x"/>
                                          </p:val>
                                        </p:tav>
                                        <p:tav tm="100000">
                                          <p:val>
                                            <p:strVal val="#ppt_x"/>
                                          </p:val>
                                        </p:tav>
                                      </p:tavLst>
                                    </p:anim>
                                    <p:anim calcmode="lin" valueType="num">
                                      <p:cBhvr>
                                        <p:cTn id="267" dur="1000" fill="hold"/>
                                        <p:tgtEl>
                                          <p:spTgt spid="226"/>
                                        </p:tgtEl>
                                        <p:attrNameLst>
                                          <p:attrName>ppt_y</p:attrName>
                                        </p:attrNameLst>
                                      </p:cBhvr>
                                      <p:tavLst>
                                        <p:tav tm="0">
                                          <p:val>
                                            <p:strVal val="#ppt_y+.1"/>
                                          </p:val>
                                        </p:tav>
                                        <p:tav tm="100000">
                                          <p:val>
                                            <p:strVal val="#ppt_y"/>
                                          </p:val>
                                        </p:tav>
                                      </p:tavLst>
                                    </p:anim>
                                  </p:childTnLst>
                                </p:cTn>
                              </p:par>
                              <p:par>
                                <p:cTn id="268" presetID="42" presetClass="entr" presetSubtype="0" fill="hold" nodeType="withEffect">
                                  <p:stCondLst>
                                    <p:cond delay="100"/>
                                  </p:stCondLst>
                                  <p:childTnLst>
                                    <p:set>
                                      <p:cBhvr>
                                        <p:cTn id="269" dur="1" fill="hold">
                                          <p:stCondLst>
                                            <p:cond delay="0"/>
                                          </p:stCondLst>
                                        </p:cTn>
                                        <p:tgtEl>
                                          <p:spTgt spid="231"/>
                                        </p:tgtEl>
                                        <p:attrNameLst>
                                          <p:attrName>style.visibility</p:attrName>
                                        </p:attrNameLst>
                                      </p:cBhvr>
                                      <p:to>
                                        <p:strVal val="visible"/>
                                      </p:to>
                                    </p:set>
                                    <p:animEffect transition="in" filter="fade">
                                      <p:cBhvr>
                                        <p:cTn id="270" dur="1000"/>
                                        <p:tgtEl>
                                          <p:spTgt spid="231"/>
                                        </p:tgtEl>
                                      </p:cBhvr>
                                    </p:animEffect>
                                    <p:anim calcmode="lin" valueType="num">
                                      <p:cBhvr>
                                        <p:cTn id="271" dur="1000" fill="hold"/>
                                        <p:tgtEl>
                                          <p:spTgt spid="231"/>
                                        </p:tgtEl>
                                        <p:attrNameLst>
                                          <p:attrName>ppt_x</p:attrName>
                                        </p:attrNameLst>
                                      </p:cBhvr>
                                      <p:tavLst>
                                        <p:tav tm="0">
                                          <p:val>
                                            <p:strVal val="#ppt_x"/>
                                          </p:val>
                                        </p:tav>
                                        <p:tav tm="100000">
                                          <p:val>
                                            <p:strVal val="#ppt_x"/>
                                          </p:val>
                                        </p:tav>
                                      </p:tavLst>
                                    </p:anim>
                                    <p:anim calcmode="lin" valueType="num">
                                      <p:cBhvr>
                                        <p:cTn id="272" dur="1000" fill="hold"/>
                                        <p:tgtEl>
                                          <p:spTgt spid="231"/>
                                        </p:tgtEl>
                                        <p:attrNameLst>
                                          <p:attrName>ppt_y</p:attrName>
                                        </p:attrNameLst>
                                      </p:cBhvr>
                                      <p:tavLst>
                                        <p:tav tm="0">
                                          <p:val>
                                            <p:strVal val="#ppt_y+.1"/>
                                          </p:val>
                                        </p:tav>
                                        <p:tav tm="100000">
                                          <p:val>
                                            <p:strVal val="#ppt_y"/>
                                          </p:val>
                                        </p:tav>
                                      </p:tavLst>
                                    </p:anim>
                                  </p:childTnLst>
                                </p:cTn>
                              </p:par>
                              <p:par>
                                <p:cTn id="273" presetID="42" presetClass="entr" presetSubtype="0" fill="hold" nodeType="withEffect">
                                  <p:stCondLst>
                                    <p:cond delay="200"/>
                                  </p:stCondLst>
                                  <p:childTnLst>
                                    <p:set>
                                      <p:cBhvr>
                                        <p:cTn id="274" dur="1" fill="hold">
                                          <p:stCondLst>
                                            <p:cond delay="0"/>
                                          </p:stCondLst>
                                        </p:cTn>
                                        <p:tgtEl>
                                          <p:spTgt spid="236"/>
                                        </p:tgtEl>
                                        <p:attrNameLst>
                                          <p:attrName>style.visibility</p:attrName>
                                        </p:attrNameLst>
                                      </p:cBhvr>
                                      <p:to>
                                        <p:strVal val="visible"/>
                                      </p:to>
                                    </p:set>
                                    <p:animEffect transition="in" filter="fade">
                                      <p:cBhvr>
                                        <p:cTn id="275" dur="1000"/>
                                        <p:tgtEl>
                                          <p:spTgt spid="236"/>
                                        </p:tgtEl>
                                      </p:cBhvr>
                                    </p:animEffect>
                                    <p:anim calcmode="lin" valueType="num">
                                      <p:cBhvr>
                                        <p:cTn id="276" dur="1000" fill="hold"/>
                                        <p:tgtEl>
                                          <p:spTgt spid="236"/>
                                        </p:tgtEl>
                                        <p:attrNameLst>
                                          <p:attrName>ppt_x</p:attrName>
                                        </p:attrNameLst>
                                      </p:cBhvr>
                                      <p:tavLst>
                                        <p:tav tm="0">
                                          <p:val>
                                            <p:strVal val="#ppt_x"/>
                                          </p:val>
                                        </p:tav>
                                        <p:tav tm="100000">
                                          <p:val>
                                            <p:strVal val="#ppt_x"/>
                                          </p:val>
                                        </p:tav>
                                      </p:tavLst>
                                    </p:anim>
                                    <p:anim calcmode="lin" valueType="num">
                                      <p:cBhvr>
                                        <p:cTn id="277" dur="1000" fill="hold"/>
                                        <p:tgtEl>
                                          <p:spTgt spid="236"/>
                                        </p:tgtEl>
                                        <p:attrNameLst>
                                          <p:attrName>ppt_y</p:attrName>
                                        </p:attrNameLst>
                                      </p:cBhvr>
                                      <p:tavLst>
                                        <p:tav tm="0">
                                          <p:val>
                                            <p:strVal val="#ppt_y+.1"/>
                                          </p:val>
                                        </p:tav>
                                        <p:tav tm="100000">
                                          <p:val>
                                            <p:strVal val="#ppt_y"/>
                                          </p:val>
                                        </p:tav>
                                      </p:tavLst>
                                    </p:anim>
                                  </p:childTnLst>
                                </p:cTn>
                              </p:par>
                              <p:par>
                                <p:cTn id="278" presetID="42" presetClass="entr" presetSubtype="0" fill="hold" nodeType="withEffect">
                                  <p:stCondLst>
                                    <p:cond delay="300"/>
                                  </p:stCondLst>
                                  <p:childTnLst>
                                    <p:set>
                                      <p:cBhvr>
                                        <p:cTn id="279" dur="1" fill="hold">
                                          <p:stCondLst>
                                            <p:cond delay="0"/>
                                          </p:stCondLst>
                                        </p:cTn>
                                        <p:tgtEl>
                                          <p:spTgt spid="241"/>
                                        </p:tgtEl>
                                        <p:attrNameLst>
                                          <p:attrName>style.visibility</p:attrName>
                                        </p:attrNameLst>
                                      </p:cBhvr>
                                      <p:to>
                                        <p:strVal val="visible"/>
                                      </p:to>
                                    </p:set>
                                    <p:animEffect transition="in" filter="fade">
                                      <p:cBhvr>
                                        <p:cTn id="280" dur="1000"/>
                                        <p:tgtEl>
                                          <p:spTgt spid="241"/>
                                        </p:tgtEl>
                                      </p:cBhvr>
                                    </p:animEffect>
                                    <p:anim calcmode="lin" valueType="num">
                                      <p:cBhvr>
                                        <p:cTn id="281" dur="1000" fill="hold"/>
                                        <p:tgtEl>
                                          <p:spTgt spid="241"/>
                                        </p:tgtEl>
                                        <p:attrNameLst>
                                          <p:attrName>ppt_x</p:attrName>
                                        </p:attrNameLst>
                                      </p:cBhvr>
                                      <p:tavLst>
                                        <p:tav tm="0">
                                          <p:val>
                                            <p:strVal val="#ppt_x"/>
                                          </p:val>
                                        </p:tav>
                                        <p:tav tm="100000">
                                          <p:val>
                                            <p:strVal val="#ppt_x"/>
                                          </p:val>
                                        </p:tav>
                                      </p:tavLst>
                                    </p:anim>
                                    <p:anim calcmode="lin" valueType="num">
                                      <p:cBhvr>
                                        <p:cTn id="282" dur="1000" fill="hold"/>
                                        <p:tgtEl>
                                          <p:spTgt spid="241"/>
                                        </p:tgtEl>
                                        <p:attrNameLst>
                                          <p:attrName>ppt_y</p:attrName>
                                        </p:attrNameLst>
                                      </p:cBhvr>
                                      <p:tavLst>
                                        <p:tav tm="0">
                                          <p:val>
                                            <p:strVal val="#ppt_y+.1"/>
                                          </p:val>
                                        </p:tav>
                                        <p:tav tm="100000">
                                          <p:val>
                                            <p:strVal val="#ppt_y"/>
                                          </p:val>
                                        </p:tav>
                                      </p:tavLst>
                                    </p:anim>
                                  </p:childTnLst>
                                </p:cTn>
                              </p:par>
                              <p:par>
                                <p:cTn id="283" presetID="42" presetClass="entr" presetSubtype="0" fill="hold" nodeType="withEffect">
                                  <p:stCondLst>
                                    <p:cond delay="400"/>
                                  </p:stCondLst>
                                  <p:childTnLst>
                                    <p:set>
                                      <p:cBhvr>
                                        <p:cTn id="284" dur="1" fill="hold">
                                          <p:stCondLst>
                                            <p:cond delay="0"/>
                                          </p:stCondLst>
                                        </p:cTn>
                                        <p:tgtEl>
                                          <p:spTgt spid="246"/>
                                        </p:tgtEl>
                                        <p:attrNameLst>
                                          <p:attrName>style.visibility</p:attrName>
                                        </p:attrNameLst>
                                      </p:cBhvr>
                                      <p:to>
                                        <p:strVal val="visible"/>
                                      </p:to>
                                    </p:set>
                                    <p:animEffect transition="in" filter="fade">
                                      <p:cBhvr>
                                        <p:cTn id="285" dur="1000"/>
                                        <p:tgtEl>
                                          <p:spTgt spid="246"/>
                                        </p:tgtEl>
                                      </p:cBhvr>
                                    </p:animEffect>
                                    <p:anim calcmode="lin" valueType="num">
                                      <p:cBhvr>
                                        <p:cTn id="286" dur="1000" fill="hold"/>
                                        <p:tgtEl>
                                          <p:spTgt spid="246"/>
                                        </p:tgtEl>
                                        <p:attrNameLst>
                                          <p:attrName>ppt_x</p:attrName>
                                        </p:attrNameLst>
                                      </p:cBhvr>
                                      <p:tavLst>
                                        <p:tav tm="0">
                                          <p:val>
                                            <p:strVal val="#ppt_x"/>
                                          </p:val>
                                        </p:tav>
                                        <p:tav tm="100000">
                                          <p:val>
                                            <p:strVal val="#ppt_x"/>
                                          </p:val>
                                        </p:tav>
                                      </p:tavLst>
                                    </p:anim>
                                    <p:anim calcmode="lin" valueType="num">
                                      <p:cBhvr>
                                        <p:cTn id="287" dur="1000" fill="hold"/>
                                        <p:tgtEl>
                                          <p:spTgt spid="246"/>
                                        </p:tgtEl>
                                        <p:attrNameLst>
                                          <p:attrName>ppt_y</p:attrName>
                                        </p:attrNameLst>
                                      </p:cBhvr>
                                      <p:tavLst>
                                        <p:tav tm="0">
                                          <p:val>
                                            <p:strVal val="#ppt_y+.1"/>
                                          </p:val>
                                        </p:tav>
                                        <p:tav tm="100000">
                                          <p:val>
                                            <p:strVal val="#ppt_y"/>
                                          </p:val>
                                        </p:tav>
                                      </p:tavLst>
                                    </p:anim>
                                  </p:childTnLst>
                                </p:cTn>
                              </p:par>
                              <p:par>
                                <p:cTn id="288" presetID="42" presetClass="entr" presetSubtype="0" fill="hold" nodeType="withEffect">
                                  <p:stCondLst>
                                    <p:cond delay="500"/>
                                  </p:stCondLst>
                                  <p:childTnLst>
                                    <p:set>
                                      <p:cBhvr>
                                        <p:cTn id="289" dur="1" fill="hold">
                                          <p:stCondLst>
                                            <p:cond delay="0"/>
                                          </p:stCondLst>
                                        </p:cTn>
                                        <p:tgtEl>
                                          <p:spTgt spid="251"/>
                                        </p:tgtEl>
                                        <p:attrNameLst>
                                          <p:attrName>style.visibility</p:attrName>
                                        </p:attrNameLst>
                                      </p:cBhvr>
                                      <p:to>
                                        <p:strVal val="visible"/>
                                      </p:to>
                                    </p:set>
                                    <p:animEffect transition="in" filter="fade">
                                      <p:cBhvr>
                                        <p:cTn id="290" dur="1000"/>
                                        <p:tgtEl>
                                          <p:spTgt spid="251"/>
                                        </p:tgtEl>
                                      </p:cBhvr>
                                    </p:animEffect>
                                    <p:anim calcmode="lin" valueType="num">
                                      <p:cBhvr>
                                        <p:cTn id="291" dur="1000" fill="hold"/>
                                        <p:tgtEl>
                                          <p:spTgt spid="251"/>
                                        </p:tgtEl>
                                        <p:attrNameLst>
                                          <p:attrName>ppt_x</p:attrName>
                                        </p:attrNameLst>
                                      </p:cBhvr>
                                      <p:tavLst>
                                        <p:tav tm="0">
                                          <p:val>
                                            <p:strVal val="#ppt_x"/>
                                          </p:val>
                                        </p:tav>
                                        <p:tav tm="100000">
                                          <p:val>
                                            <p:strVal val="#ppt_x"/>
                                          </p:val>
                                        </p:tav>
                                      </p:tavLst>
                                    </p:anim>
                                    <p:anim calcmode="lin" valueType="num">
                                      <p:cBhvr>
                                        <p:cTn id="292" dur="1000" fill="hold"/>
                                        <p:tgtEl>
                                          <p:spTgt spid="251"/>
                                        </p:tgtEl>
                                        <p:attrNameLst>
                                          <p:attrName>ppt_y</p:attrName>
                                        </p:attrNameLst>
                                      </p:cBhvr>
                                      <p:tavLst>
                                        <p:tav tm="0">
                                          <p:val>
                                            <p:strVal val="#ppt_y+.1"/>
                                          </p:val>
                                        </p:tav>
                                        <p:tav tm="100000">
                                          <p:val>
                                            <p:strVal val="#ppt_y"/>
                                          </p:val>
                                        </p:tav>
                                      </p:tavLst>
                                    </p:anim>
                                  </p:childTnLst>
                                </p:cTn>
                              </p:par>
                              <p:par>
                                <p:cTn id="293" presetID="42" presetClass="entr" presetSubtype="0" fill="hold" nodeType="withEffect">
                                  <p:stCondLst>
                                    <p:cond delay="600"/>
                                  </p:stCondLst>
                                  <p:childTnLst>
                                    <p:set>
                                      <p:cBhvr>
                                        <p:cTn id="294" dur="1" fill="hold">
                                          <p:stCondLst>
                                            <p:cond delay="0"/>
                                          </p:stCondLst>
                                        </p:cTn>
                                        <p:tgtEl>
                                          <p:spTgt spid="256"/>
                                        </p:tgtEl>
                                        <p:attrNameLst>
                                          <p:attrName>style.visibility</p:attrName>
                                        </p:attrNameLst>
                                      </p:cBhvr>
                                      <p:to>
                                        <p:strVal val="visible"/>
                                      </p:to>
                                    </p:set>
                                    <p:animEffect transition="in" filter="fade">
                                      <p:cBhvr>
                                        <p:cTn id="295" dur="1000"/>
                                        <p:tgtEl>
                                          <p:spTgt spid="256"/>
                                        </p:tgtEl>
                                      </p:cBhvr>
                                    </p:animEffect>
                                    <p:anim calcmode="lin" valueType="num">
                                      <p:cBhvr>
                                        <p:cTn id="296" dur="1000" fill="hold"/>
                                        <p:tgtEl>
                                          <p:spTgt spid="256"/>
                                        </p:tgtEl>
                                        <p:attrNameLst>
                                          <p:attrName>ppt_x</p:attrName>
                                        </p:attrNameLst>
                                      </p:cBhvr>
                                      <p:tavLst>
                                        <p:tav tm="0">
                                          <p:val>
                                            <p:strVal val="#ppt_x"/>
                                          </p:val>
                                        </p:tav>
                                        <p:tav tm="100000">
                                          <p:val>
                                            <p:strVal val="#ppt_x"/>
                                          </p:val>
                                        </p:tav>
                                      </p:tavLst>
                                    </p:anim>
                                    <p:anim calcmode="lin" valueType="num">
                                      <p:cBhvr>
                                        <p:cTn id="297" dur="1000" fill="hold"/>
                                        <p:tgtEl>
                                          <p:spTgt spid="256"/>
                                        </p:tgtEl>
                                        <p:attrNameLst>
                                          <p:attrName>ppt_y</p:attrName>
                                        </p:attrNameLst>
                                      </p:cBhvr>
                                      <p:tavLst>
                                        <p:tav tm="0">
                                          <p:val>
                                            <p:strVal val="#ppt_y+.1"/>
                                          </p:val>
                                        </p:tav>
                                        <p:tav tm="100000">
                                          <p:val>
                                            <p:strVal val="#ppt_y"/>
                                          </p:val>
                                        </p:tav>
                                      </p:tavLst>
                                    </p:anim>
                                  </p:childTnLst>
                                </p:cTn>
                              </p:par>
                              <p:par>
                                <p:cTn id="298" presetID="42" presetClass="entr" presetSubtype="0" fill="hold" nodeType="withEffect">
                                  <p:stCondLst>
                                    <p:cond delay="700"/>
                                  </p:stCondLst>
                                  <p:childTnLst>
                                    <p:set>
                                      <p:cBhvr>
                                        <p:cTn id="299" dur="1" fill="hold">
                                          <p:stCondLst>
                                            <p:cond delay="0"/>
                                          </p:stCondLst>
                                        </p:cTn>
                                        <p:tgtEl>
                                          <p:spTgt spid="261"/>
                                        </p:tgtEl>
                                        <p:attrNameLst>
                                          <p:attrName>style.visibility</p:attrName>
                                        </p:attrNameLst>
                                      </p:cBhvr>
                                      <p:to>
                                        <p:strVal val="visible"/>
                                      </p:to>
                                    </p:set>
                                    <p:animEffect transition="in" filter="fade">
                                      <p:cBhvr>
                                        <p:cTn id="300" dur="1000"/>
                                        <p:tgtEl>
                                          <p:spTgt spid="261"/>
                                        </p:tgtEl>
                                      </p:cBhvr>
                                    </p:animEffect>
                                    <p:anim calcmode="lin" valueType="num">
                                      <p:cBhvr>
                                        <p:cTn id="301" dur="1000" fill="hold"/>
                                        <p:tgtEl>
                                          <p:spTgt spid="261"/>
                                        </p:tgtEl>
                                        <p:attrNameLst>
                                          <p:attrName>ppt_x</p:attrName>
                                        </p:attrNameLst>
                                      </p:cBhvr>
                                      <p:tavLst>
                                        <p:tav tm="0">
                                          <p:val>
                                            <p:strVal val="#ppt_x"/>
                                          </p:val>
                                        </p:tav>
                                        <p:tav tm="100000">
                                          <p:val>
                                            <p:strVal val="#ppt_x"/>
                                          </p:val>
                                        </p:tav>
                                      </p:tavLst>
                                    </p:anim>
                                    <p:anim calcmode="lin" valueType="num">
                                      <p:cBhvr>
                                        <p:cTn id="302" dur="1000" fill="hold"/>
                                        <p:tgtEl>
                                          <p:spTgt spid="261"/>
                                        </p:tgtEl>
                                        <p:attrNameLst>
                                          <p:attrName>ppt_y</p:attrName>
                                        </p:attrNameLst>
                                      </p:cBhvr>
                                      <p:tavLst>
                                        <p:tav tm="0">
                                          <p:val>
                                            <p:strVal val="#ppt_y+.1"/>
                                          </p:val>
                                        </p:tav>
                                        <p:tav tm="100000">
                                          <p:val>
                                            <p:strVal val="#ppt_y"/>
                                          </p:val>
                                        </p:tav>
                                      </p:tavLst>
                                    </p:anim>
                                  </p:childTnLst>
                                </p:cTn>
                              </p:par>
                              <p:par>
                                <p:cTn id="303" presetID="42" presetClass="entr" presetSubtype="0" fill="hold" nodeType="withEffect">
                                  <p:stCondLst>
                                    <p:cond delay="800"/>
                                  </p:stCondLst>
                                  <p:childTnLst>
                                    <p:set>
                                      <p:cBhvr>
                                        <p:cTn id="304" dur="1" fill="hold">
                                          <p:stCondLst>
                                            <p:cond delay="0"/>
                                          </p:stCondLst>
                                        </p:cTn>
                                        <p:tgtEl>
                                          <p:spTgt spid="266"/>
                                        </p:tgtEl>
                                        <p:attrNameLst>
                                          <p:attrName>style.visibility</p:attrName>
                                        </p:attrNameLst>
                                      </p:cBhvr>
                                      <p:to>
                                        <p:strVal val="visible"/>
                                      </p:to>
                                    </p:set>
                                    <p:animEffect transition="in" filter="fade">
                                      <p:cBhvr>
                                        <p:cTn id="305" dur="1000"/>
                                        <p:tgtEl>
                                          <p:spTgt spid="266"/>
                                        </p:tgtEl>
                                      </p:cBhvr>
                                    </p:animEffect>
                                    <p:anim calcmode="lin" valueType="num">
                                      <p:cBhvr>
                                        <p:cTn id="306" dur="1000" fill="hold"/>
                                        <p:tgtEl>
                                          <p:spTgt spid="266"/>
                                        </p:tgtEl>
                                        <p:attrNameLst>
                                          <p:attrName>ppt_x</p:attrName>
                                        </p:attrNameLst>
                                      </p:cBhvr>
                                      <p:tavLst>
                                        <p:tav tm="0">
                                          <p:val>
                                            <p:strVal val="#ppt_x"/>
                                          </p:val>
                                        </p:tav>
                                        <p:tav tm="100000">
                                          <p:val>
                                            <p:strVal val="#ppt_x"/>
                                          </p:val>
                                        </p:tav>
                                      </p:tavLst>
                                    </p:anim>
                                    <p:anim calcmode="lin" valueType="num">
                                      <p:cBhvr>
                                        <p:cTn id="307" dur="1000" fill="hold"/>
                                        <p:tgtEl>
                                          <p:spTgt spid="266"/>
                                        </p:tgtEl>
                                        <p:attrNameLst>
                                          <p:attrName>ppt_y</p:attrName>
                                        </p:attrNameLst>
                                      </p:cBhvr>
                                      <p:tavLst>
                                        <p:tav tm="0">
                                          <p:val>
                                            <p:strVal val="#ppt_y+.1"/>
                                          </p:val>
                                        </p:tav>
                                        <p:tav tm="100000">
                                          <p:val>
                                            <p:strVal val="#ppt_y"/>
                                          </p:val>
                                        </p:tav>
                                      </p:tavLst>
                                    </p:anim>
                                  </p:childTnLst>
                                </p:cTn>
                              </p:par>
                              <p:par>
                                <p:cTn id="308" presetID="42" presetClass="entr" presetSubtype="0" fill="hold" nodeType="withEffect">
                                  <p:stCondLst>
                                    <p:cond delay="900"/>
                                  </p:stCondLst>
                                  <p:childTnLst>
                                    <p:set>
                                      <p:cBhvr>
                                        <p:cTn id="309" dur="1" fill="hold">
                                          <p:stCondLst>
                                            <p:cond delay="0"/>
                                          </p:stCondLst>
                                        </p:cTn>
                                        <p:tgtEl>
                                          <p:spTgt spid="271"/>
                                        </p:tgtEl>
                                        <p:attrNameLst>
                                          <p:attrName>style.visibility</p:attrName>
                                        </p:attrNameLst>
                                      </p:cBhvr>
                                      <p:to>
                                        <p:strVal val="visible"/>
                                      </p:to>
                                    </p:set>
                                    <p:animEffect transition="in" filter="fade">
                                      <p:cBhvr>
                                        <p:cTn id="310" dur="1000"/>
                                        <p:tgtEl>
                                          <p:spTgt spid="271"/>
                                        </p:tgtEl>
                                      </p:cBhvr>
                                    </p:animEffect>
                                    <p:anim calcmode="lin" valueType="num">
                                      <p:cBhvr>
                                        <p:cTn id="311" dur="1000" fill="hold"/>
                                        <p:tgtEl>
                                          <p:spTgt spid="271"/>
                                        </p:tgtEl>
                                        <p:attrNameLst>
                                          <p:attrName>ppt_x</p:attrName>
                                        </p:attrNameLst>
                                      </p:cBhvr>
                                      <p:tavLst>
                                        <p:tav tm="0">
                                          <p:val>
                                            <p:strVal val="#ppt_x"/>
                                          </p:val>
                                        </p:tav>
                                        <p:tav tm="100000">
                                          <p:val>
                                            <p:strVal val="#ppt_x"/>
                                          </p:val>
                                        </p:tav>
                                      </p:tavLst>
                                    </p:anim>
                                    <p:anim calcmode="lin" valueType="num">
                                      <p:cBhvr>
                                        <p:cTn id="312" dur="1000" fill="hold"/>
                                        <p:tgtEl>
                                          <p:spTgt spid="271"/>
                                        </p:tgtEl>
                                        <p:attrNameLst>
                                          <p:attrName>ppt_y</p:attrName>
                                        </p:attrNameLst>
                                      </p:cBhvr>
                                      <p:tavLst>
                                        <p:tav tm="0">
                                          <p:val>
                                            <p:strVal val="#ppt_y+.1"/>
                                          </p:val>
                                        </p:tav>
                                        <p:tav tm="100000">
                                          <p:val>
                                            <p:strVal val="#ppt_y"/>
                                          </p:val>
                                        </p:tav>
                                      </p:tavLst>
                                    </p:anim>
                                  </p:childTnLst>
                                </p:cTn>
                              </p:par>
                              <p:par>
                                <p:cTn id="313" presetID="42" presetClass="entr" presetSubtype="0" fill="hold" nodeType="withEffect">
                                  <p:stCondLst>
                                    <p:cond delay="1000"/>
                                  </p:stCondLst>
                                  <p:childTnLst>
                                    <p:set>
                                      <p:cBhvr>
                                        <p:cTn id="314" dur="1" fill="hold">
                                          <p:stCondLst>
                                            <p:cond delay="0"/>
                                          </p:stCondLst>
                                        </p:cTn>
                                        <p:tgtEl>
                                          <p:spTgt spid="276"/>
                                        </p:tgtEl>
                                        <p:attrNameLst>
                                          <p:attrName>style.visibility</p:attrName>
                                        </p:attrNameLst>
                                      </p:cBhvr>
                                      <p:to>
                                        <p:strVal val="visible"/>
                                      </p:to>
                                    </p:set>
                                    <p:animEffect transition="in" filter="fade">
                                      <p:cBhvr>
                                        <p:cTn id="315" dur="1000"/>
                                        <p:tgtEl>
                                          <p:spTgt spid="276"/>
                                        </p:tgtEl>
                                      </p:cBhvr>
                                    </p:animEffect>
                                    <p:anim calcmode="lin" valueType="num">
                                      <p:cBhvr>
                                        <p:cTn id="316" dur="1000" fill="hold"/>
                                        <p:tgtEl>
                                          <p:spTgt spid="276"/>
                                        </p:tgtEl>
                                        <p:attrNameLst>
                                          <p:attrName>ppt_x</p:attrName>
                                        </p:attrNameLst>
                                      </p:cBhvr>
                                      <p:tavLst>
                                        <p:tav tm="0">
                                          <p:val>
                                            <p:strVal val="#ppt_x"/>
                                          </p:val>
                                        </p:tav>
                                        <p:tav tm="100000">
                                          <p:val>
                                            <p:strVal val="#ppt_x"/>
                                          </p:val>
                                        </p:tav>
                                      </p:tavLst>
                                    </p:anim>
                                    <p:anim calcmode="lin" valueType="num">
                                      <p:cBhvr>
                                        <p:cTn id="317" dur="1000" fill="hold"/>
                                        <p:tgtEl>
                                          <p:spTgt spid="276"/>
                                        </p:tgtEl>
                                        <p:attrNameLst>
                                          <p:attrName>ppt_y</p:attrName>
                                        </p:attrNameLst>
                                      </p:cBhvr>
                                      <p:tavLst>
                                        <p:tav tm="0">
                                          <p:val>
                                            <p:strVal val="#ppt_y+.1"/>
                                          </p:val>
                                        </p:tav>
                                        <p:tav tm="100000">
                                          <p:val>
                                            <p:strVal val="#ppt_y"/>
                                          </p:val>
                                        </p:tav>
                                      </p:tavLst>
                                    </p:anim>
                                  </p:childTnLst>
                                </p:cTn>
                              </p:par>
                              <p:par>
                                <p:cTn id="318" presetID="42" presetClass="entr" presetSubtype="0" fill="hold" nodeType="withEffect">
                                  <p:stCondLst>
                                    <p:cond delay="1100"/>
                                  </p:stCondLst>
                                  <p:childTnLst>
                                    <p:set>
                                      <p:cBhvr>
                                        <p:cTn id="319" dur="1" fill="hold">
                                          <p:stCondLst>
                                            <p:cond delay="0"/>
                                          </p:stCondLst>
                                        </p:cTn>
                                        <p:tgtEl>
                                          <p:spTgt spid="281"/>
                                        </p:tgtEl>
                                        <p:attrNameLst>
                                          <p:attrName>style.visibility</p:attrName>
                                        </p:attrNameLst>
                                      </p:cBhvr>
                                      <p:to>
                                        <p:strVal val="visible"/>
                                      </p:to>
                                    </p:set>
                                    <p:animEffect transition="in" filter="fade">
                                      <p:cBhvr>
                                        <p:cTn id="320" dur="1000"/>
                                        <p:tgtEl>
                                          <p:spTgt spid="281"/>
                                        </p:tgtEl>
                                      </p:cBhvr>
                                    </p:animEffect>
                                    <p:anim calcmode="lin" valueType="num">
                                      <p:cBhvr>
                                        <p:cTn id="321" dur="1000" fill="hold"/>
                                        <p:tgtEl>
                                          <p:spTgt spid="281"/>
                                        </p:tgtEl>
                                        <p:attrNameLst>
                                          <p:attrName>ppt_x</p:attrName>
                                        </p:attrNameLst>
                                      </p:cBhvr>
                                      <p:tavLst>
                                        <p:tav tm="0">
                                          <p:val>
                                            <p:strVal val="#ppt_x"/>
                                          </p:val>
                                        </p:tav>
                                        <p:tav tm="100000">
                                          <p:val>
                                            <p:strVal val="#ppt_x"/>
                                          </p:val>
                                        </p:tav>
                                      </p:tavLst>
                                    </p:anim>
                                    <p:anim calcmode="lin" valueType="num">
                                      <p:cBhvr>
                                        <p:cTn id="322" dur="1000" fill="hold"/>
                                        <p:tgtEl>
                                          <p:spTgt spid="281"/>
                                        </p:tgtEl>
                                        <p:attrNameLst>
                                          <p:attrName>ppt_y</p:attrName>
                                        </p:attrNameLst>
                                      </p:cBhvr>
                                      <p:tavLst>
                                        <p:tav tm="0">
                                          <p:val>
                                            <p:strVal val="#ppt_y+.1"/>
                                          </p:val>
                                        </p:tav>
                                        <p:tav tm="100000">
                                          <p:val>
                                            <p:strVal val="#ppt_y"/>
                                          </p:val>
                                        </p:tav>
                                      </p:tavLst>
                                    </p:anim>
                                  </p:childTnLst>
                                </p:cTn>
                              </p:par>
                              <p:par>
                                <p:cTn id="323" presetID="42" presetClass="entr" presetSubtype="0" fill="hold" nodeType="withEffect">
                                  <p:stCondLst>
                                    <p:cond delay="1200"/>
                                  </p:stCondLst>
                                  <p:childTnLst>
                                    <p:set>
                                      <p:cBhvr>
                                        <p:cTn id="324" dur="1" fill="hold">
                                          <p:stCondLst>
                                            <p:cond delay="0"/>
                                          </p:stCondLst>
                                        </p:cTn>
                                        <p:tgtEl>
                                          <p:spTgt spid="286"/>
                                        </p:tgtEl>
                                        <p:attrNameLst>
                                          <p:attrName>style.visibility</p:attrName>
                                        </p:attrNameLst>
                                      </p:cBhvr>
                                      <p:to>
                                        <p:strVal val="visible"/>
                                      </p:to>
                                    </p:set>
                                    <p:animEffect transition="in" filter="fade">
                                      <p:cBhvr>
                                        <p:cTn id="325" dur="1000"/>
                                        <p:tgtEl>
                                          <p:spTgt spid="286"/>
                                        </p:tgtEl>
                                      </p:cBhvr>
                                    </p:animEffect>
                                    <p:anim calcmode="lin" valueType="num">
                                      <p:cBhvr>
                                        <p:cTn id="326" dur="1000" fill="hold"/>
                                        <p:tgtEl>
                                          <p:spTgt spid="286"/>
                                        </p:tgtEl>
                                        <p:attrNameLst>
                                          <p:attrName>ppt_x</p:attrName>
                                        </p:attrNameLst>
                                      </p:cBhvr>
                                      <p:tavLst>
                                        <p:tav tm="0">
                                          <p:val>
                                            <p:strVal val="#ppt_x"/>
                                          </p:val>
                                        </p:tav>
                                        <p:tav tm="100000">
                                          <p:val>
                                            <p:strVal val="#ppt_x"/>
                                          </p:val>
                                        </p:tav>
                                      </p:tavLst>
                                    </p:anim>
                                    <p:anim calcmode="lin" valueType="num">
                                      <p:cBhvr>
                                        <p:cTn id="327" dur="1000" fill="hold"/>
                                        <p:tgtEl>
                                          <p:spTgt spid="286"/>
                                        </p:tgtEl>
                                        <p:attrNameLst>
                                          <p:attrName>ppt_y</p:attrName>
                                        </p:attrNameLst>
                                      </p:cBhvr>
                                      <p:tavLst>
                                        <p:tav tm="0">
                                          <p:val>
                                            <p:strVal val="#ppt_y+.1"/>
                                          </p:val>
                                        </p:tav>
                                        <p:tav tm="100000">
                                          <p:val>
                                            <p:strVal val="#ppt_y"/>
                                          </p:val>
                                        </p:tav>
                                      </p:tavLst>
                                    </p:anim>
                                  </p:childTnLst>
                                </p:cTn>
                              </p:par>
                              <p:par>
                                <p:cTn id="328" presetID="42" presetClass="entr" presetSubtype="0" fill="hold" nodeType="withEffect">
                                  <p:stCondLst>
                                    <p:cond delay="1300"/>
                                  </p:stCondLst>
                                  <p:childTnLst>
                                    <p:set>
                                      <p:cBhvr>
                                        <p:cTn id="329" dur="1" fill="hold">
                                          <p:stCondLst>
                                            <p:cond delay="0"/>
                                          </p:stCondLst>
                                        </p:cTn>
                                        <p:tgtEl>
                                          <p:spTgt spid="291"/>
                                        </p:tgtEl>
                                        <p:attrNameLst>
                                          <p:attrName>style.visibility</p:attrName>
                                        </p:attrNameLst>
                                      </p:cBhvr>
                                      <p:to>
                                        <p:strVal val="visible"/>
                                      </p:to>
                                    </p:set>
                                    <p:animEffect transition="in" filter="fade">
                                      <p:cBhvr>
                                        <p:cTn id="330" dur="1000"/>
                                        <p:tgtEl>
                                          <p:spTgt spid="291"/>
                                        </p:tgtEl>
                                      </p:cBhvr>
                                    </p:animEffect>
                                    <p:anim calcmode="lin" valueType="num">
                                      <p:cBhvr>
                                        <p:cTn id="331" dur="1000" fill="hold"/>
                                        <p:tgtEl>
                                          <p:spTgt spid="291"/>
                                        </p:tgtEl>
                                        <p:attrNameLst>
                                          <p:attrName>ppt_x</p:attrName>
                                        </p:attrNameLst>
                                      </p:cBhvr>
                                      <p:tavLst>
                                        <p:tav tm="0">
                                          <p:val>
                                            <p:strVal val="#ppt_x"/>
                                          </p:val>
                                        </p:tav>
                                        <p:tav tm="100000">
                                          <p:val>
                                            <p:strVal val="#ppt_x"/>
                                          </p:val>
                                        </p:tav>
                                      </p:tavLst>
                                    </p:anim>
                                    <p:anim calcmode="lin" valueType="num">
                                      <p:cBhvr>
                                        <p:cTn id="332" dur="1000" fill="hold"/>
                                        <p:tgtEl>
                                          <p:spTgt spid="291"/>
                                        </p:tgtEl>
                                        <p:attrNameLst>
                                          <p:attrName>ppt_y</p:attrName>
                                        </p:attrNameLst>
                                      </p:cBhvr>
                                      <p:tavLst>
                                        <p:tav tm="0">
                                          <p:val>
                                            <p:strVal val="#ppt_y+.1"/>
                                          </p:val>
                                        </p:tav>
                                        <p:tav tm="100000">
                                          <p:val>
                                            <p:strVal val="#ppt_y"/>
                                          </p:val>
                                        </p:tav>
                                      </p:tavLst>
                                    </p:anim>
                                  </p:childTnLst>
                                </p:cTn>
                              </p:par>
                              <p:par>
                                <p:cTn id="333" presetID="42" presetClass="entr" presetSubtype="0" fill="hold" nodeType="withEffect">
                                  <p:stCondLst>
                                    <p:cond delay="1400"/>
                                  </p:stCondLst>
                                  <p:childTnLst>
                                    <p:set>
                                      <p:cBhvr>
                                        <p:cTn id="334" dur="1" fill="hold">
                                          <p:stCondLst>
                                            <p:cond delay="0"/>
                                          </p:stCondLst>
                                        </p:cTn>
                                        <p:tgtEl>
                                          <p:spTgt spid="296"/>
                                        </p:tgtEl>
                                        <p:attrNameLst>
                                          <p:attrName>style.visibility</p:attrName>
                                        </p:attrNameLst>
                                      </p:cBhvr>
                                      <p:to>
                                        <p:strVal val="visible"/>
                                      </p:to>
                                    </p:set>
                                    <p:animEffect transition="in" filter="fade">
                                      <p:cBhvr>
                                        <p:cTn id="335" dur="1000"/>
                                        <p:tgtEl>
                                          <p:spTgt spid="296"/>
                                        </p:tgtEl>
                                      </p:cBhvr>
                                    </p:animEffect>
                                    <p:anim calcmode="lin" valueType="num">
                                      <p:cBhvr>
                                        <p:cTn id="336" dur="1000" fill="hold"/>
                                        <p:tgtEl>
                                          <p:spTgt spid="296"/>
                                        </p:tgtEl>
                                        <p:attrNameLst>
                                          <p:attrName>ppt_x</p:attrName>
                                        </p:attrNameLst>
                                      </p:cBhvr>
                                      <p:tavLst>
                                        <p:tav tm="0">
                                          <p:val>
                                            <p:strVal val="#ppt_x"/>
                                          </p:val>
                                        </p:tav>
                                        <p:tav tm="100000">
                                          <p:val>
                                            <p:strVal val="#ppt_x"/>
                                          </p:val>
                                        </p:tav>
                                      </p:tavLst>
                                    </p:anim>
                                    <p:anim calcmode="lin" valueType="num">
                                      <p:cBhvr>
                                        <p:cTn id="337" dur="1000" fill="hold"/>
                                        <p:tgtEl>
                                          <p:spTgt spid="296"/>
                                        </p:tgtEl>
                                        <p:attrNameLst>
                                          <p:attrName>ppt_y</p:attrName>
                                        </p:attrNameLst>
                                      </p:cBhvr>
                                      <p:tavLst>
                                        <p:tav tm="0">
                                          <p:val>
                                            <p:strVal val="#ppt_y+.1"/>
                                          </p:val>
                                        </p:tav>
                                        <p:tav tm="100000">
                                          <p:val>
                                            <p:strVal val="#ppt_y"/>
                                          </p:val>
                                        </p:tav>
                                      </p:tavLst>
                                    </p:anim>
                                  </p:childTnLst>
                                </p:cTn>
                              </p:par>
                              <p:par>
                                <p:cTn id="338" presetID="42" presetClass="entr" presetSubtype="0" fill="hold" nodeType="withEffect">
                                  <p:stCondLst>
                                    <p:cond delay="1500"/>
                                  </p:stCondLst>
                                  <p:childTnLst>
                                    <p:set>
                                      <p:cBhvr>
                                        <p:cTn id="339" dur="1" fill="hold">
                                          <p:stCondLst>
                                            <p:cond delay="0"/>
                                          </p:stCondLst>
                                        </p:cTn>
                                        <p:tgtEl>
                                          <p:spTgt spid="301"/>
                                        </p:tgtEl>
                                        <p:attrNameLst>
                                          <p:attrName>style.visibility</p:attrName>
                                        </p:attrNameLst>
                                      </p:cBhvr>
                                      <p:to>
                                        <p:strVal val="visible"/>
                                      </p:to>
                                    </p:set>
                                    <p:animEffect transition="in" filter="fade">
                                      <p:cBhvr>
                                        <p:cTn id="340" dur="1000"/>
                                        <p:tgtEl>
                                          <p:spTgt spid="301"/>
                                        </p:tgtEl>
                                      </p:cBhvr>
                                    </p:animEffect>
                                    <p:anim calcmode="lin" valueType="num">
                                      <p:cBhvr>
                                        <p:cTn id="341" dur="1000" fill="hold"/>
                                        <p:tgtEl>
                                          <p:spTgt spid="301"/>
                                        </p:tgtEl>
                                        <p:attrNameLst>
                                          <p:attrName>ppt_x</p:attrName>
                                        </p:attrNameLst>
                                      </p:cBhvr>
                                      <p:tavLst>
                                        <p:tav tm="0">
                                          <p:val>
                                            <p:strVal val="#ppt_x"/>
                                          </p:val>
                                        </p:tav>
                                        <p:tav tm="100000">
                                          <p:val>
                                            <p:strVal val="#ppt_x"/>
                                          </p:val>
                                        </p:tav>
                                      </p:tavLst>
                                    </p:anim>
                                    <p:anim calcmode="lin" valueType="num">
                                      <p:cBhvr>
                                        <p:cTn id="342" dur="1000" fill="hold"/>
                                        <p:tgtEl>
                                          <p:spTgt spid="301"/>
                                        </p:tgtEl>
                                        <p:attrNameLst>
                                          <p:attrName>ppt_y</p:attrName>
                                        </p:attrNameLst>
                                      </p:cBhvr>
                                      <p:tavLst>
                                        <p:tav tm="0">
                                          <p:val>
                                            <p:strVal val="#ppt_y+.1"/>
                                          </p:val>
                                        </p:tav>
                                        <p:tav tm="100000">
                                          <p:val>
                                            <p:strVal val="#ppt_y"/>
                                          </p:val>
                                        </p:tav>
                                      </p:tavLst>
                                    </p:anim>
                                  </p:childTnLst>
                                </p:cTn>
                              </p:par>
                              <p:par>
                                <p:cTn id="343" presetID="42" presetClass="entr" presetSubtype="0" fill="hold" nodeType="withEffect">
                                  <p:stCondLst>
                                    <p:cond delay="1600"/>
                                  </p:stCondLst>
                                  <p:childTnLst>
                                    <p:set>
                                      <p:cBhvr>
                                        <p:cTn id="344" dur="1" fill="hold">
                                          <p:stCondLst>
                                            <p:cond delay="0"/>
                                          </p:stCondLst>
                                        </p:cTn>
                                        <p:tgtEl>
                                          <p:spTgt spid="306"/>
                                        </p:tgtEl>
                                        <p:attrNameLst>
                                          <p:attrName>style.visibility</p:attrName>
                                        </p:attrNameLst>
                                      </p:cBhvr>
                                      <p:to>
                                        <p:strVal val="visible"/>
                                      </p:to>
                                    </p:set>
                                    <p:animEffect transition="in" filter="fade">
                                      <p:cBhvr>
                                        <p:cTn id="345" dur="1000"/>
                                        <p:tgtEl>
                                          <p:spTgt spid="306"/>
                                        </p:tgtEl>
                                      </p:cBhvr>
                                    </p:animEffect>
                                    <p:anim calcmode="lin" valueType="num">
                                      <p:cBhvr>
                                        <p:cTn id="346" dur="1000" fill="hold"/>
                                        <p:tgtEl>
                                          <p:spTgt spid="306"/>
                                        </p:tgtEl>
                                        <p:attrNameLst>
                                          <p:attrName>ppt_x</p:attrName>
                                        </p:attrNameLst>
                                      </p:cBhvr>
                                      <p:tavLst>
                                        <p:tav tm="0">
                                          <p:val>
                                            <p:strVal val="#ppt_x"/>
                                          </p:val>
                                        </p:tav>
                                        <p:tav tm="100000">
                                          <p:val>
                                            <p:strVal val="#ppt_x"/>
                                          </p:val>
                                        </p:tav>
                                      </p:tavLst>
                                    </p:anim>
                                    <p:anim calcmode="lin" valueType="num">
                                      <p:cBhvr>
                                        <p:cTn id="347" dur="1000" fill="hold"/>
                                        <p:tgtEl>
                                          <p:spTgt spid="306"/>
                                        </p:tgtEl>
                                        <p:attrNameLst>
                                          <p:attrName>ppt_y</p:attrName>
                                        </p:attrNameLst>
                                      </p:cBhvr>
                                      <p:tavLst>
                                        <p:tav tm="0">
                                          <p:val>
                                            <p:strVal val="#ppt_y+.1"/>
                                          </p:val>
                                        </p:tav>
                                        <p:tav tm="100000">
                                          <p:val>
                                            <p:strVal val="#ppt_y"/>
                                          </p:val>
                                        </p:tav>
                                      </p:tavLst>
                                    </p:anim>
                                  </p:childTnLst>
                                </p:cTn>
                              </p:par>
                              <p:par>
                                <p:cTn id="348" presetID="42" presetClass="entr" presetSubtype="0" fill="hold" nodeType="withEffect">
                                  <p:stCondLst>
                                    <p:cond delay="1700"/>
                                  </p:stCondLst>
                                  <p:childTnLst>
                                    <p:set>
                                      <p:cBhvr>
                                        <p:cTn id="349" dur="1" fill="hold">
                                          <p:stCondLst>
                                            <p:cond delay="0"/>
                                          </p:stCondLst>
                                        </p:cTn>
                                        <p:tgtEl>
                                          <p:spTgt spid="311"/>
                                        </p:tgtEl>
                                        <p:attrNameLst>
                                          <p:attrName>style.visibility</p:attrName>
                                        </p:attrNameLst>
                                      </p:cBhvr>
                                      <p:to>
                                        <p:strVal val="visible"/>
                                      </p:to>
                                    </p:set>
                                    <p:animEffect transition="in" filter="fade">
                                      <p:cBhvr>
                                        <p:cTn id="350" dur="1000"/>
                                        <p:tgtEl>
                                          <p:spTgt spid="311"/>
                                        </p:tgtEl>
                                      </p:cBhvr>
                                    </p:animEffect>
                                    <p:anim calcmode="lin" valueType="num">
                                      <p:cBhvr>
                                        <p:cTn id="351" dur="1000" fill="hold"/>
                                        <p:tgtEl>
                                          <p:spTgt spid="311"/>
                                        </p:tgtEl>
                                        <p:attrNameLst>
                                          <p:attrName>ppt_x</p:attrName>
                                        </p:attrNameLst>
                                      </p:cBhvr>
                                      <p:tavLst>
                                        <p:tav tm="0">
                                          <p:val>
                                            <p:strVal val="#ppt_x"/>
                                          </p:val>
                                        </p:tav>
                                        <p:tav tm="100000">
                                          <p:val>
                                            <p:strVal val="#ppt_x"/>
                                          </p:val>
                                        </p:tav>
                                      </p:tavLst>
                                    </p:anim>
                                    <p:anim calcmode="lin" valueType="num">
                                      <p:cBhvr>
                                        <p:cTn id="352" dur="1000" fill="hold"/>
                                        <p:tgtEl>
                                          <p:spTgt spid="311"/>
                                        </p:tgtEl>
                                        <p:attrNameLst>
                                          <p:attrName>ppt_y</p:attrName>
                                        </p:attrNameLst>
                                      </p:cBhvr>
                                      <p:tavLst>
                                        <p:tav tm="0">
                                          <p:val>
                                            <p:strVal val="#ppt_y+.1"/>
                                          </p:val>
                                        </p:tav>
                                        <p:tav tm="100000">
                                          <p:val>
                                            <p:strVal val="#ppt_y"/>
                                          </p:val>
                                        </p:tav>
                                      </p:tavLst>
                                    </p:anim>
                                  </p:childTnLst>
                                </p:cTn>
                              </p:par>
                              <p:par>
                                <p:cTn id="353" presetID="42" presetClass="entr" presetSubtype="0" fill="hold" nodeType="withEffect">
                                  <p:stCondLst>
                                    <p:cond delay="1800"/>
                                  </p:stCondLst>
                                  <p:childTnLst>
                                    <p:set>
                                      <p:cBhvr>
                                        <p:cTn id="354" dur="1" fill="hold">
                                          <p:stCondLst>
                                            <p:cond delay="0"/>
                                          </p:stCondLst>
                                        </p:cTn>
                                        <p:tgtEl>
                                          <p:spTgt spid="316"/>
                                        </p:tgtEl>
                                        <p:attrNameLst>
                                          <p:attrName>style.visibility</p:attrName>
                                        </p:attrNameLst>
                                      </p:cBhvr>
                                      <p:to>
                                        <p:strVal val="visible"/>
                                      </p:to>
                                    </p:set>
                                    <p:animEffect transition="in" filter="fade">
                                      <p:cBhvr>
                                        <p:cTn id="355" dur="1000"/>
                                        <p:tgtEl>
                                          <p:spTgt spid="316"/>
                                        </p:tgtEl>
                                      </p:cBhvr>
                                    </p:animEffect>
                                    <p:anim calcmode="lin" valueType="num">
                                      <p:cBhvr>
                                        <p:cTn id="356" dur="1000" fill="hold"/>
                                        <p:tgtEl>
                                          <p:spTgt spid="316"/>
                                        </p:tgtEl>
                                        <p:attrNameLst>
                                          <p:attrName>ppt_x</p:attrName>
                                        </p:attrNameLst>
                                      </p:cBhvr>
                                      <p:tavLst>
                                        <p:tav tm="0">
                                          <p:val>
                                            <p:strVal val="#ppt_x"/>
                                          </p:val>
                                        </p:tav>
                                        <p:tav tm="100000">
                                          <p:val>
                                            <p:strVal val="#ppt_x"/>
                                          </p:val>
                                        </p:tav>
                                      </p:tavLst>
                                    </p:anim>
                                    <p:anim calcmode="lin" valueType="num">
                                      <p:cBhvr>
                                        <p:cTn id="357" dur="1000" fill="hold"/>
                                        <p:tgtEl>
                                          <p:spTgt spid="316"/>
                                        </p:tgtEl>
                                        <p:attrNameLst>
                                          <p:attrName>ppt_y</p:attrName>
                                        </p:attrNameLst>
                                      </p:cBhvr>
                                      <p:tavLst>
                                        <p:tav tm="0">
                                          <p:val>
                                            <p:strVal val="#ppt_y+.1"/>
                                          </p:val>
                                        </p:tav>
                                        <p:tav tm="100000">
                                          <p:val>
                                            <p:strVal val="#ppt_y"/>
                                          </p:val>
                                        </p:tav>
                                      </p:tavLst>
                                    </p:anim>
                                  </p:childTnLst>
                                </p:cTn>
                              </p:par>
                              <p:par>
                                <p:cTn id="358" presetID="42" presetClass="entr" presetSubtype="0" fill="hold" nodeType="withEffect">
                                  <p:stCondLst>
                                    <p:cond delay="1900"/>
                                  </p:stCondLst>
                                  <p:childTnLst>
                                    <p:set>
                                      <p:cBhvr>
                                        <p:cTn id="359" dur="1" fill="hold">
                                          <p:stCondLst>
                                            <p:cond delay="0"/>
                                          </p:stCondLst>
                                        </p:cTn>
                                        <p:tgtEl>
                                          <p:spTgt spid="321"/>
                                        </p:tgtEl>
                                        <p:attrNameLst>
                                          <p:attrName>style.visibility</p:attrName>
                                        </p:attrNameLst>
                                      </p:cBhvr>
                                      <p:to>
                                        <p:strVal val="visible"/>
                                      </p:to>
                                    </p:set>
                                    <p:animEffect transition="in" filter="fade">
                                      <p:cBhvr>
                                        <p:cTn id="360" dur="1000"/>
                                        <p:tgtEl>
                                          <p:spTgt spid="321"/>
                                        </p:tgtEl>
                                      </p:cBhvr>
                                    </p:animEffect>
                                    <p:anim calcmode="lin" valueType="num">
                                      <p:cBhvr>
                                        <p:cTn id="361" dur="1000" fill="hold"/>
                                        <p:tgtEl>
                                          <p:spTgt spid="321"/>
                                        </p:tgtEl>
                                        <p:attrNameLst>
                                          <p:attrName>ppt_x</p:attrName>
                                        </p:attrNameLst>
                                      </p:cBhvr>
                                      <p:tavLst>
                                        <p:tav tm="0">
                                          <p:val>
                                            <p:strVal val="#ppt_x"/>
                                          </p:val>
                                        </p:tav>
                                        <p:tav tm="100000">
                                          <p:val>
                                            <p:strVal val="#ppt_x"/>
                                          </p:val>
                                        </p:tav>
                                      </p:tavLst>
                                    </p:anim>
                                    <p:anim calcmode="lin" valueType="num">
                                      <p:cBhvr>
                                        <p:cTn id="362" dur="1000" fill="hold"/>
                                        <p:tgtEl>
                                          <p:spTgt spid="321"/>
                                        </p:tgtEl>
                                        <p:attrNameLst>
                                          <p:attrName>ppt_y</p:attrName>
                                        </p:attrNameLst>
                                      </p:cBhvr>
                                      <p:tavLst>
                                        <p:tav tm="0">
                                          <p:val>
                                            <p:strVal val="#ppt_y+.1"/>
                                          </p:val>
                                        </p:tav>
                                        <p:tav tm="100000">
                                          <p:val>
                                            <p:strVal val="#ppt_y"/>
                                          </p:val>
                                        </p:tav>
                                      </p:tavLst>
                                    </p:anim>
                                  </p:childTnLst>
                                </p:cTn>
                              </p:par>
                              <p:par>
                                <p:cTn id="363" presetID="42" presetClass="entr" presetSubtype="0" fill="hold" nodeType="withEffect">
                                  <p:stCondLst>
                                    <p:cond delay="2000"/>
                                  </p:stCondLst>
                                  <p:childTnLst>
                                    <p:set>
                                      <p:cBhvr>
                                        <p:cTn id="364" dur="1" fill="hold">
                                          <p:stCondLst>
                                            <p:cond delay="0"/>
                                          </p:stCondLst>
                                        </p:cTn>
                                        <p:tgtEl>
                                          <p:spTgt spid="326"/>
                                        </p:tgtEl>
                                        <p:attrNameLst>
                                          <p:attrName>style.visibility</p:attrName>
                                        </p:attrNameLst>
                                      </p:cBhvr>
                                      <p:to>
                                        <p:strVal val="visible"/>
                                      </p:to>
                                    </p:set>
                                    <p:animEffect transition="in" filter="fade">
                                      <p:cBhvr>
                                        <p:cTn id="365" dur="1000"/>
                                        <p:tgtEl>
                                          <p:spTgt spid="326"/>
                                        </p:tgtEl>
                                      </p:cBhvr>
                                    </p:animEffect>
                                    <p:anim calcmode="lin" valueType="num">
                                      <p:cBhvr>
                                        <p:cTn id="366" dur="1000" fill="hold"/>
                                        <p:tgtEl>
                                          <p:spTgt spid="326"/>
                                        </p:tgtEl>
                                        <p:attrNameLst>
                                          <p:attrName>ppt_x</p:attrName>
                                        </p:attrNameLst>
                                      </p:cBhvr>
                                      <p:tavLst>
                                        <p:tav tm="0">
                                          <p:val>
                                            <p:strVal val="#ppt_x"/>
                                          </p:val>
                                        </p:tav>
                                        <p:tav tm="100000">
                                          <p:val>
                                            <p:strVal val="#ppt_x"/>
                                          </p:val>
                                        </p:tav>
                                      </p:tavLst>
                                    </p:anim>
                                    <p:anim calcmode="lin" valueType="num">
                                      <p:cBhvr>
                                        <p:cTn id="367" dur="1000" fill="hold"/>
                                        <p:tgtEl>
                                          <p:spTgt spid="326"/>
                                        </p:tgtEl>
                                        <p:attrNameLst>
                                          <p:attrName>ppt_y</p:attrName>
                                        </p:attrNameLst>
                                      </p:cBhvr>
                                      <p:tavLst>
                                        <p:tav tm="0">
                                          <p:val>
                                            <p:strVal val="#ppt_y+.1"/>
                                          </p:val>
                                        </p:tav>
                                        <p:tav tm="100000">
                                          <p:val>
                                            <p:strVal val="#ppt_y"/>
                                          </p:val>
                                        </p:tav>
                                      </p:tavLst>
                                    </p:anim>
                                  </p:childTnLst>
                                </p:cTn>
                              </p:par>
                              <p:par>
                                <p:cTn id="368" presetID="42" presetClass="entr" presetSubtype="0" fill="hold" nodeType="withEffect">
                                  <p:stCondLst>
                                    <p:cond delay="2100"/>
                                  </p:stCondLst>
                                  <p:childTnLst>
                                    <p:set>
                                      <p:cBhvr>
                                        <p:cTn id="369" dur="1" fill="hold">
                                          <p:stCondLst>
                                            <p:cond delay="0"/>
                                          </p:stCondLst>
                                        </p:cTn>
                                        <p:tgtEl>
                                          <p:spTgt spid="331"/>
                                        </p:tgtEl>
                                        <p:attrNameLst>
                                          <p:attrName>style.visibility</p:attrName>
                                        </p:attrNameLst>
                                      </p:cBhvr>
                                      <p:to>
                                        <p:strVal val="visible"/>
                                      </p:to>
                                    </p:set>
                                    <p:animEffect transition="in" filter="fade">
                                      <p:cBhvr>
                                        <p:cTn id="370" dur="1000"/>
                                        <p:tgtEl>
                                          <p:spTgt spid="331"/>
                                        </p:tgtEl>
                                      </p:cBhvr>
                                    </p:animEffect>
                                    <p:anim calcmode="lin" valueType="num">
                                      <p:cBhvr>
                                        <p:cTn id="371" dur="1000" fill="hold"/>
                                        <p:tgtEl>
                                          <p:spTgt spid="331"/>
                                        </p:tgtEl>
                                        <p:attrNameLst>
                                          <p:attrName>ppt_x</p:attrName>
                                        </p:attrNameLst>
                                      </p:cBhvr>
                                      <p:tavLst>
                                        <p:tav tm="0">
                                          <p:val>
                                            <p:strVal val="#ppt_x"/>
                                          </p:val>
                                        </p:tav>
                                        <p:tav tm="100000">
                                          <p:val>
                                            <p:strVal val="#ppt_x"/>
                                          </p:val>
                                        </p:tav>
                                      </p:tavLst>
                                    </p:anim>
                                    <p:anim calcmode="lin" valueType="num">
                                      <p:cBhvr>
                                        <p:cTn id="372" dur="1000" fill="hold"/>
                                        <p:tgtEl>
                                          <p:spTgt spid="331"/>
                                        </p:tgtEl>
                                        <p:attrNameLst>
                                          <p:attrName>ppt_y</p:attrName>
                                        </p:attrNameLst>
                                      </p:cBhvr>
                                      <p:tavLst>
                                        <p:tav tm="0">
                                          <p:val>
                                            <p:strVal val="#ppt_y+.1"/>
                                          </p:val>
                                        </p:tav>
                                        <p:tav tm="100000">
                                          <p:val>
                                            <p:strVal val="#ppt_y"/>
                                          </p:val>
                                        </p:tav>
                                      </p:tavLst>
                                    </p:anim>
                                  </p:childTnLst>
                                </p:cTn>
                              </p:par>
                              <p:par>
                                <p:cTn id="373" presetID="42" presetClass="entr" presetSubtype="0" fill="hold" nodeType="withEffect">
                                  <p:stCondLst>
                                    <p:cond delay="2200"/>
                                  </p:stCondLst>
                                  <p:childTnLst>
                                    <p:set>
                                      <p:cBhvr>
                                        <p:cTn id="374" dur="1" fill="hold">
                                          <p:stCondLst>
                                            <p:cond delay="0"/>
                                          </p:stCondLst>
                                        </p:cTn>
                                        <p:tgtEl>
                                          <p:spTgt spid="336"/>
                                        </p:tgtEl>
                                        <p:attrNameLst>
                                          <p:attrName>style.visibility</p:attrName>
                                        </p:attrNameLst>
                                      </p:cBhvr>
                                      <p:to>
                                        <p:strVal val="visible"/>
                                      </p:to>
                                    </p:set>
                                    <p:animEffect transition="in" filter="fade">
                                      <p:cBhvr>
                                        <p:cTn id="375" dur="1000"/>
                                        <p:tgtEl>
                                          <p:spTgt spid="336"/>
                                        </p:tgtEl>
                                      </p:cBhvr>
                                    </p:animEffect>
                                    <p:anim calcmode="lin" valueType="num">
                                      <p:cBhvr>
                                        <p:cTn id="376" dur="1000" fill="hold"/>
                                        <p:tgtEl>
                                          <p:spTgt spid="336"/>
                                        </p:tgtEl>
                                        <p:attrNameLst>
                                          <p:attrName>ppt_x</p:attrName>
                                        </p:attrNameLst>
                                      </p:cBhvr>
                                      <p:tavLst>
                                        <p:tav tm="0">
                                          <p:val>
                                            <p:strVal val="#ppt_x"/>
                                          </p:val>
                                        </p:tav>
                                        <p:tav tm="100000">
                                          <p:val>
                                            <p:strVal val="#ppt_x"/>
                                          </p:val>
                                        </p:tav>
                                      </p:tavLst>
                                    </p:anim>
                                    <p:anim calcmode="lin" valueType="num">
                                      <p:cBhvr>
                                        <p:cTn id="377" dur="1000" fill="hold"/>
                                        <p:tgtEl>
                                          <p:spTgt spid="336"/>
                                        </p:tgtEl>
                                        <p:attrNameLst>
                                          <p:attrName>ppt_y</p:attrName>
                                        </p:attrNameLst>
                                      </p:cBhvr>
                                      <p:tavLst>
                                        <p:tav tm="0">
                                          <p:val>
                                            <p:strVal val="#ppt_y+.1"/>
                                          </p:val>
                                        </p:tav>
                                        <p:tav tm="100000">
                                          <p:val>
                                            <p:strVal val="#ppt_y"/>
                                          </p:val>
                                        </p:tav>
                                      </p:tavLst>
                                    </p:anim>
                                  </p:childTnLst>
                                </p:cTn>
                              </p:par>
                              <p:par>
                                <p:cTn id="378" presetID="42" presetClass="entr" presetSubtype="0" fill="hold" nodeType="withEffect">
                                  <p:stCondLst>
                                    <p:cond delay="2300"/>
                                  </p:stCondLst>
                                  <p:childTnLst>
                                    <p:set>
                                      <p:cBhvr>
                                        <p:cTn id="379" dur="1" fill="hold">
                                          <p:stCondLst>
                                            <p:cond delay="0"/>
                                          </p:stCondLst>
                                        </p:cTn>
                                        <p:tgtEl>
                                          <p:spTgt spid="341"/>
                                        </p:tgtEl>
                                        <p:attrNameLst>
                                          <p:attrName>style.visibility</p:attrName>
                                        </p:attrNameLst>
                                      </p:cBhvr>
                                      <p:to>
                                        <p:strVal val="visible"/>
                                      </p:to>
                                    </p:set>
                                    <p:animEffect transition="in" filter="fade">
                                      <p:cBhvr>
                                        <p:cTn id="380" dur="1000"/>
                                        <p:tgtEl>
                                          <p:spTgt spid="341"/>
                                        </p:tgtEl>
                                      </p:cBhvr>
                                    </p:animEffect>
                                    <p:anim calcmode="lin" valueType="num">
                                      <p:cBhvr>
                                        <p:cTn id="381" dur="1000" fill="hold"/>
                                        <p:tgtEl>
                                          <p:spTgt spid="341"/>
                                        </p:tgtEl>
                                        <p:attrNameLst>
                                          <p:attrName>ppt_x</p:attrName>
                                        </p:attrNameLst>
                                      </p:cBhvr>
                                      <p:tavLst>
                                        <p:tav tm="0">
                                          <p:val>
                                            <p:strVal val="#ppt_x"/>
                                          </p:val>
                                        </p:tav>
                                        <p:tav tm="100000">
                                          <p:val>
                                            <p:strVal val="#ppt_x"/>
                                          </p:val>
                                        </p:tav>
                                      </p:tavLst>
                                    </p:anim>
                                    <p:anim calcmode="lin" valueType="num">
                                      <p:cBhvr>
                                        <p:cTn id="382" dur="1000" fill="hold"/>
                                        <p:tgtEl>
                                          <p:spTgt spid="3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a:ea typeface="微软雅黑"/>
              </a:rPr>
              <a:t>董事长介绍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800864" y="1628800"/>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197455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1974553"/>
            <a:ext cx="1553611"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08945"/>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08945"/>
            <a:ext cx="2514100"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243337"/>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243337"/>
            <a:ext cx="1918925"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87773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877730"/>
            <a:ext cx="3447908"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1938120"/>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572512"/>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06904"/>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841297"/>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01613"/>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400" dirty="0" smtClean="0">
                <a:solidFill>
                  <a:srgbClr val="3F3F3F"/>
                </a:solidFill>
                <a:latin typeface="微软雅黑" panose="020B0503020204020204" pitchFamily="34" charset="-122"/>
                <a:ea typeface="微软雅黑" panose="020B0503020204020204" pitchFamily="34" charset="-122"/>
                <a:sym typeface="Gill Sans" charset="0"/>
              </a:rPr>
              <a:t>在</a:t>
            </a:r>
            <a:r>
              <a:rPr lang="en-US" altLang="zh-CN" sz="1400" dirty="0" smtClean="0">
                <a:solidFill>
                  <a:srgbClr val="3F3F3F"/>
                </a:solidFill>
                <a:latin typeface="微软雅黑" panose="020B0503020204020204" pitchFamily="34" charset="-122"/>
                <a:ea typeface="微软雅黑" panose="020B0503020204020204" pitchFamily="34" charset="-122"/>
                <a:sym typeface="Gill Sans" charset="0"/>
              </a:rPr>
              <a:t>200</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rgbClr val="3F3F3F"/>
                </a:solidFill>
                <a:latin typeface="微软雅黑" panose="020B0503020204020204" pitchFamily="34" charset="-122"/>
                <a:ea typeface="微软雅黑" panose="020B0503020204020204" pitchFamily="34" charset="-122"/>
                <a:sym typeface="Gill Sans" charset="0"/>
              </a:rPr>
              <a:t>5</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srgbClr val="3F3F3F"/>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07016"/>
            <a:ext cx="1702648" cy="404014"/>
            <a:chOff x="2367197" y="4582279"/>
            <a:chExt cx="1702648" cy="404014"/>
          </a:xfrm>
        </p:grpSpPr>
        <p:sp>
          <p:nvSpPr>
            <p:cNvPr id="26" name="圆角矩形 25"/>
            <p:cNvSpPr/>
            <p:nvPr/>
          </p:nvSpPr>
          <p:spPr>
            <a:xfrm>
              <a:off x="2367197" y="4582279"/>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127000" dir="5400000" algn="t" rotWithShape="0">
                <a:srgbClr val="000000">
                  <a:alpha val="27843"/>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文本框 26"/>
            <p:cNvSpPr txBox="1"/>
            <p:nvPr/>
          </p:nvSpPr>
          <p:spPr>
            <a:xfrm>
              <a:off x="2682160" y="4599620"/>
              <a:ext cx="1107996"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添加姓名</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2311912" y="5013176"/>
            <a:ext cx="1813218" cy="375103"/>
          </a:xfrm>
          <a:prstGeom prst="rect">
            <a:avLst/>
          </a:prstGeom>
        </p:spPr>
        <p:txBody>
          <a:bodyPr wrap="square">
            <a:spAutoFit/>
          </a:bodyPr>
          <a:lstStyle/>
          <a:p>
            <a:pPr algn="ctr" fontAlgn="base">
              <a:lnSpc>
                <a:spcPct val="150000"/>
              </a:lnSpc>
              <a:spcAft>
                <a:spcPct val="0"/>
              </a:spcAft>
            </a:pPr>
            <a:r>
              <a:rPr lang="zh-CN" altLang="en-US" sz="1400" dirty="0" smtClean="0">
                <a:solidFill>
                  <a:srgbClr val="3F3F3F"/>
                </a:solidFill>
                <a:latin typeface="微软雅黑" panose="020B0503020204020204" pitchFamily="34" charset="-122"/>
                <a:ea typeface="微软雅黑" panose="020B0503020204020204" pitchFamily="34" charset="-122"/>
                <a:sym typeface="Lato Light" charset="0"/>
              </a:rPr>
              <a:t>董事长</a:t>
            </a:r>
            <a:endParaRPr lang="en-US" altLang="zh-CN" sz="1400" dirty="0" smtClean="0">
              <a:solidFill>
                <a:srgbClr val="3F3F3F"/>
              </a:solidFill>
              <a:latin typeface="微软雅黑" panose="020B0503020204020204" pitchFamily="34" charset="-122"/>
              <a:ea typeface="微软雅黑" panose="020B0503020204020204" pitchFamily="34" charset="-122"/>
              <a:sym typeface="Lato Light" charset="0"/>
            </a:endParaRPr>
          </a:p>
        </p:txBody>
      </p:sp>
    </p:spTree>
    <p:extLst>
      <p:ext uri="{BB962C8B-B14F-4D97-AF65-F5344CB8AC3E}">
        <p14:creationId xmlns:p14="http://schemas.microsoft.com/office/powerpoint/2010/main" val="2207615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6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660"/>
                            </p:stCondLst>
                            <p:childTnLst>
                              <p:par>
                                <p:cTn id="27" presetID="2" presetClass="entr" presetSubtype="4"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160"/>
                            </p:stCondLst>
                            <p:childTnLst>
                              <p:par>
                                <p:cTn id="32" presetID="22" presetClass="entr" presetSubtype="1"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up)">
                                      <p:cBhvr>
                                        <p:cTn id="34" dur="500"/>
                                        <p:tgtEl>
                                          <p:spTgt spid="28"/>
                                        </p:tgtEl>
                                      </p:cBhvr>
                                    </p:animEffect>
                                  </p:childTnLst>
                                </p:cTn>
                              </p:par>
                            </p:childTnLst>
                          </p:cTn>
                        </p:par>
                        <p:par>
                          <p:cTn id="35" fill="hold">
                            <p:stCondLst>
                              <p:cond delay="266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316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par>
                          <p:cTn id="61" fill="hold">
                            <p:stCondLst>
                              <p:cond delay="366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childTnLst>
                          </p:cTn>
                        </p:par>
                        <p:par>
                          <p:cTn id="74" fill="hold">
                            <p:stCondLst>
                              <p:cond delay="4160"/>
                            </p:stCondLst>
                            <p:childTnLst>
                              <p:par>
                                <p:cTn id="75" presetID="22" presetClass="entr" presetSubtype="1"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up)">
                                      <p:cBhvr>
                                        <p:cTn id="7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RESENTATION_TITLE" val="动态预览图"/>
  <p:tag name="ISPRING_ULTRA_SCORM_COURSE_ID" val="8CCBC73F-4CDC-4AA8-A412-947226B715C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DiIzEipS7wefAQAADMSAAAdAAAAdW5pdmVyc2FsL2NvbW1vbl9tZXNzYWdlcy5sbmetWOtu2zYU/l+g70AIKLABm9sOaFEMiQNaYmwisuRKdJzsAoGRGJuoJGa6uM1+7Wn2YHuSHVJyEqctJMUBYsOkcr5z/c4hdXTyJUvRVhSlVPmx9Xb0xkIij1Ui8/WxtWSnP3+wUFnxPOGpysWxlSsLnYxfvjhKeb6u+VrA75cvEDrKRFnCshzr1f0ayeTYWkwi258vsHcZuf7UjyZ0ao1tld3w/Ba5aq3+KH745f2HL2/fvf/x6HUr2QconGPX3YdCBundmx5AHgt8NwI04kYeuWDWWH8Pk/OXzKUescbtj2HSi4CcW2P93Sm3DALisSh0qUMiGkaez0wsXMKIY40vVY02fCtQpdBWis+o2gjIZCULgcpUJuZBrGAjr0WXMsefY+pFAQlZQG1Gfc8ah6oobn8ysLyuNqoAdSVKZMmvUpEYnVAz5vlNIUpQzSuoKQR/1UbCf6qMy3zUqTrAK+pNI+b7bhgRz9ntWGOSJ8gpuFYzECXAIQkAoOClKJ4gG5kqM+IIp+kwhBmdzlz4MG3CTK43KXyqoXYsCORgIfIuKagREkB1heHKDxwdNFCFOLrhZflZFclefTxMVBcw9WwfStBmD8CZxtgBQ44ldI6iEHHVBTYnYYinJJr4F1DIwDt/iIR/BnQ7GyJxSUKgCAm7ZDx8TqdYF7ym2K7+d/yKuS7n9BbxOAY5Hb6tVHUJOzqkwALDtHI0TE1IPi4hbRS736FxgwrRNau13Aqwo0hE0akIOotNHF1FH5f0t+gUU5c4EZSV468iZlqe1pjxW5SrCvFky/NYoCsR8xpq/RaeJTIxz3Sejf6/avk34lXbVV61DclzyMWrA+2hzIVGuuJF3oPij6D22uE3PKxLcK+qRHZTdXmhY99GYvQsVhzqlybcd53qk5cDPXqk/4nuhDbxcED956nCUmZ12kyYg2vxzrKhRdRpxNMCv2dPv+Q/tyVhM0cmFJrzRKr+EgRODnpWwrBP+0tR7xQULZpxBPOK5tcDdHp+C+Ap9FSMcwjVngnnEMIB8isyCSnTvBBXpaw6j1iGXE2Cvp3aGM60qajEPbevxLWC01wq+LY5acHENZkePUHZIBI/OAjujdUWxQOD1k3xgUmpzMD/pAfmck52EWyG4V4kVqpOE0P+VH4yAxFyU2fi6yPmdaEys5vyclf8zUA+OcSKxrmgUboYcFS642/v/D6g79OzHBIc2LPIxp5N9KVIcz3tKQQU0qFwWRi5eKLFgUsZr+INHDyuVZ0nPYGae41DTjGAtT6Hghfx5r9//u2J8ciSZhe1u78OAoHGoLsouQP73VOVKP/sAmF4si9nFn2k2nvgTq7ntZBRqMJnuW/xZjRlKoOtUbdeKPI2aZgxbM/mwIPQlL2qCzjmDkGY4+AMeqG5sVjjOS8+QSNlSqWDUEyodQFWw7TfX8XrKpW5GCJ72CjSDjO6iLDjmPcSQL5Uxp+amZvA7StuX1Ckat0bzJ5hD/rsIzyRyGogoBltuy4ERG/W9zTffj3p7laleb1z9PrB257/AVBLAwQUAAIACAA4iMx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iIzEjjGH92vAIAAFUKAAAhAAAAdW5pdmVyc2FsL2ZsYXNoX3NraW5fc2V0dGluZ3MueG1slVbbbtswDH3fVwTZe51dsPZBDZBeBhTo1mIt+i7bjC1ElgyJTpe/nyRLtZTEiRehQHR4DkVRJFOiN0wsP81mpJBcqhdAZKLSFgnYjJXX87xDlOKikAJB4IWQqqF8vvz8031I5pjnVHILaqpmTQsYjrl0nykSf8bVarFY3Y0JCtm0VOweZSUvclpsKiU7UZ4Nrd61oDgTG8M0/i8XizEmZxofEJokpvsru6ZJWgVagw3px71dZ1Wc5sDDSQv3magZjjp9+z3ZlmmGTrb6YteYrKUVpEm+Wtk1zhfGe/oql3adFiD8RUP99tWuUSqnO1Cp87vvdo0qZNu1/1MjrZKVTWiqOf2IHxouaWnaz0a1sOuswF7IHnT2FXx63F3jtvBf474ntl2V5M82r3sDwT56zmGJqgOShV1v07V8f+rQ9Acs15RrQ4ihgfRsgn6mnQ5uUmzg/YF3JsrYl0cGypvkXQO3fcCRuxQf+Le3N25WxE4/sChCBVsPRiEO4MD8bfJ6wIzAgfnCWQlPgu8OI9g39aLwyDfUP+fp/BsrCGq2pbeGXbDakx5t6+ooVA8ETiNLWGobzitrwL4byRzWh5QdxEQE3bKKIpPil+XlO3cZTbI9g6+145VFkCGHYwXnYjRjOk6X26f16K1pQfY/C8Pl+v0MzRS/nlNEWtSN+VnS85nXmTYxiZlnxxV2Tho6qAexlpHGnT0maqjagHqVkk89RkgEPdW97JtrjE6yKAckO55l4p0cS7/omhzUvXk1BjpkOQV7Ys2qmps/fGPwDuWeYsTaS7E2/gRlH3UZAb4IgKqiDlXbb3pL03FkHLYQmj8C3JXH7ka0qdKxglvhI6wxLjmPTKpJPyuGWklnSIQf4b+ZsBLHe5YJZY801+5mSeeHMTzEkgzmMM5s8cWTzO19LSWOjf0wgwa0/07+A1BLAwQUAAIACAA4iMx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4iMxIC+9qC5wBAAAfBgAAHwAAAHVuaXZlcnNhbC9odG1sX3NraW5fc2V0dGluZ3MuanONlE1vwjAMhu/8iiq7Tqj70EC7VYJJkzhMGrdph7SYUpEmVZJ2dIj/viYMSFJ3LL6QlyevY1fxfhR1i2Qkeo729rfdv/l7q4HRtKzh1tfZgF4anShWrGBZlMAKDiRAmtPRs3y4EJgx4dY0bd+NrXL8iDD/rClTLl4hFhLRFHa4QcAvRNthh7/P4sip61iT0+i01lrwcSa4Bq7HXMiSWobcvNjllhjAogF5BV3TDDzTiV1D5MVxmsRxMnO5TJQV5e1C5GKc0mybS1Hz1VD+TVuB7D759gh0bpM4dgFWKP2qoQwTz6cmhslKglLwm/dpbgKFGU2BOb6xXX+gnnG/oIBuClXoE53cmXDpiubQ69I0MeFjvPPqdXNios9p2Okj8XBvwiMYbUH2rGaPJjxQVHX1jw9YSZGbjvTQfs/PKBN0VfD8N3VsAuXMZY3tUPcuhdrrz4j3hETwhDbY8yuHZkcIKgTU3lg65VVB3gVmxzCRIzkEomHTqsHniA7niNl/RIRqTbNN2Y2Hbjh2baByC3IpBOtu/3ntnmGu0eEHUEsDBBQAAgAIAEmTzE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EmTzEga51dUdQAAAHQAAAAcAAAAdW5pdmVyc2FsL2xvY2FsX3NldHRpbmdzLnhtbLOxr8jNUShLLSrOzM+zVTLUM1BSSM1Lzk/JzEu3VQoNcdO1UFIoLknMS0nMyc9LtVXKy1dSsLfjssnJT07MCU4tKQEqLFYoyEmsTC0KSc0FMkpS/RJzgSqf7ZnyfMmuZ9Pan6/Yr6Cr8GT/umdTdirp23EB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Jk8xIF6nhQW8BAAD7AgAAKQAAAHVuaXZlcnNhbC9za2luX2N1c3RvbWl6YXRpb25fc2V0dGluZ3MueG1sjVLbatwwEH3PV4j8wEoa3Qzugm4ufklCspBnd60W00QulkJL0cdXTrJsttnQap5mzpkzzOi06fsU7VPK8+P0e8jTHO9CzlP8lrYXCLX7+WFebpaQQk6bY+V+iuP8s49f57VWqykPcRyW0a5o2mLUPT+kpFZO1YwZRpFknnqFnOe2Yg24BmzFHCW23fwl8aK7hH2I+bxquzlB3zf0MYUl93EMv7Zwyn4LnW7weRnGqfLSVrA1ymFqcWwNxAiX3BeqAUAgyx1xuEjZSE2Qx4xjKEZRoIAI56QRhUjKoWZdI6oK841ATDJGXaGe1m6ktXHUFgkNIbpO86qxpeuMxBgRQoC5wgV0BqPKhqqhQa0HBAcGRNFGEwWos53pWPHOC8uRol5gXJgxgPHxuMft3p7rWP3vdQ7n/Ifg2S84i67e2pwxV7t/WpZK3oXHHw9DDujLkEI/frq8ufV3/mqnd/311eWrN599fGCuhq2bf+jvP1BLAwQUAAIACABJk8xISnLKSHENAAAnIgAAFwAAAHVuaXZlcnNhbC91bml2ZXJzYWwucG5n7ZppVFNZtoCv5QTigO0r0WJqtQWrBBkiBCQkhTJoFYI1CDIYQCZFSAgISIBgQbWIAynhCcEAWVV2Y9cLczAhgRAVZTAJKZoKUwJBGSKEEMMlCYEEOoGqWr1W/+ufb+XHHc757jl377PP3mffu07hhQC/XTs+2QEAwK5zZ72/BoAt/gCwGWO0TVezetrOT3fZlPq132mgrtdiRlfYEu913gsAGvEmmqiturJx8tmQVADY3aE/NnWh/xEDAIfaznl7fXsTKR09f88uY/TWW7BcA+AAWp4J5shw4fsvtm71OfqXE3/ZcfqC0exnP915Z3Mncv9nX5kePmTq7e/adyuy6V6n2bQcCv9YIlTzvuRVnOtdDN9q5vmU/H+tZEZWwODoRRdVQHoHEd2euTBLrq9q0yywnyKz5T46eW49aVbgrx3q91Z2CF5M8nJXwZQ4fXVr5Ei3a8W2ksGI3Bz3Q7qa55edH0yeJLQpBsLYxroyMP/TtaOqabdK/tn156+G9jBFa6sq9kM9zOhrLs4i712/LY/8SHcxzdO3+tzIRl93iKA/f28ABmAABmAABmAABmAABmAABmAABmAABmAABmAA/7/BKyZLK0Xb6m81+P+22+AdNug2eWcPhAdLXZgsCayCKYeibUlqTrzVKbBlWs6dqOhqDd2t/2tZqlXOJYQtUAldCNziE2vLZq5Hfy9MoCEL2u2n5aJJ17UXLyafDSI91C/N2huyG/aQM9vAlmD2ZgB4PvrhzfF6WHPEckRXItjbVFuaia6mJwnAMifeTGzp2oXt20ueknBYNWCdrm+SehmhebsnsLaTL4ar6CVlETi15eDabDDrlLoT2o6Z9RCpez06U1ORN9/+lTaoDcxd7l/plJLKylEIFLqKksRgaaYcVA8Edaw5EDtwfdJL2OXT77m6NCE+IU6TfrmavxT4BhkDABZX2r0RnZea1Eoaixk+zyyPc5E5EcRKL9kxTLIjvdYlwUqVkFkX7QoTqdpVlajv6zoHj+BhC0USGypHQcHA4R++21OBTD+F6qxZMT5K6UWoewLbLc/bfJHIe730SwH8RtzcY/V0ynTlDBUDMghGThNUkgqsq0Ee2fMO3ktElaahcpFsCA4hyk/pz6rmJgnu7QRuUThmiYEw+asFyqRTiP3KWEJVtDNPnq9xVoxHNmEv0F7rZEpwdYzvSDsRv/mGC3csMbHeNS4en6f1nRUOxKLwEqKiHb+HkvHau1hN/yrq3RAsGAS966Tugjy262ibFdWzyObzOdW2zLUVEev+CSIFeSSYiQ+5LRWD1cTYMSQP+rH/2APPflSCgzMAoFjDxzMVBxeGakpz0C68xnIx9tlc8CFCeF/6+5exm7sSk2VQLO/KnpIMHsw2Z97GjhN7ZkDTJtU6fRVtsn+fFfVapxJLONDH9JkWiT1p8UzfOqw1CLYFODxGmdiuSKyaM6J5zcQhveoCdG9S47Lm5v0gNov2WDzESX+Rf4pUGJlyXtApSRCOZeez1m7nxrr+k8Y80JJJFqNMbB5sB1OfdAxVixJp9MerP/0ZozM4Q4UZnjmBzR5sxCLGvufnbAaSM7hvD3ZljxWH1uYz+bCuq7u5IfZrP24puT7iigyeUDJeMKDmPRCkXWZGbVWryplQg8o1simjMdC6qV8XDe+ZeZNgOVc77R4EPi0Jloyb5vW4JJnXkzFEd867mms2pRz6kSBx3XgcN8pl5ewzREFPOMsyHaIUOw4TZ2hnQjvTcQ/pqNZabqbY0V3mkjK60jJ3Q++WXZN0cVUYLg4WR1Y06FQmeK5pQLYiOUQW4jiTPIwZbAytkjD8HcsPpAyQrlc++CCNIRJR3SmQOM9At6EqYuYJ6jFnrytVZcahYb+OfPQmHBUVheAJe+He/n8b4vVfbczouz75mcqpnn3Git2x3x+npJDs6xGyjJez7ZuAlizUcv1JeE2Q5IrOtE6t8xH9/+Nfd80VTtvVR1lMvsNNPxZw+UYWzI1SJ/6hrHFrcZLQ+26ScI7feJmFmJHs/4Y6o+SN7odOL9NhDr4csJ2BC1fAp11pRqnlXSnIZnodf0VuB34pxedqJsplWkqdNXllGzA+T+8lmVY5zM+2irTzgglxKogTBuIWSkrQOJBoG7EyMniirVKuleWuSQUEncvcp9cehJZZZjzkM4bCuKkPM+0o91ck1C43ttNa1RQht56zFJILgjjPIvooHUfdpAR/vTjwevqUGLLX/5Y5DYuo4zi8hIqywTWRWqZhNrDCQ0ahAJDBrmi9ogiRN/V+Qr3qSArhfYLMlr82Qce3W1TIBeKxeWPwKUI7s7hs72tx5RlcGQSGx5gr+64c7lxlSE14fMcJWxuuI7vNXvaq5CBVgRlzVEH7w/kXefGHCQAUpcAJK6A3GNqpN+tj7YHEzvx9SvzqDKch6RXe+KhOgcgm0R1Si3xZUk9Csv5adFBJ+0Yf1QOfDsuYTmCvY18MQhpbO9CjiwH3EjvsROmjIS9izFlNXAjbsy/GxHfXGcGyJ3r08us21yDJJCzPOHkiSNbFzexwxaXRm9Ynb9F2eTAm7n3nMnWwS9O2w2bCjLX0ekYR5k142/ZgNan+Xo7F8DvO7IVK9qXaEp1rmA3vEThHHCXcT/JE9WdYFhF32IAjOgQa2Tx/EMa0hop3CZb4v6sURNq7x6UjcYh3e2XodPfcXqcJlfki5QXiFDfdgxxlbUxlfk0FSYlePxbMhA8kVOo8iN69k1IDDsWp4/A/UPLOFfji7f/EbRBFx8qq83o23iNe6rBeTV6oRedIFrc2Qge5LXzYc4/aMTwRvJ2kmU2JTRMBgNCSzLtTcOr6UMAlRtIv6Mbo28bGqavFw0ihqDccYb6atcL0o/7iXAaR7UztfuO6eoGc1qTzr8MQzsRYaVYpWBPZFNHrxH7GqtX+6KYLwagjBI1fAbuotYi/UOO/s9xMYguXF5bUZ08dt41YWx6Uge+f4Kuy56KtPSp93b679x/i4D2VQwup7w7FDcmimny+41K9WNJPm17nd3538MTIexFpZ5qHxdPcc9OmvwuSyG6szIhd9eygoqi5MnFY+ZBzx36iUoweTpSovLaXZCbVDPRkbilZkkSsYRd+DsyZPXmXY6KwC/RU/DpzEiLlUBj246x1e595Koioq5k3B261TgzHky7jAmCvdoqTaqCE+9ILj1cfVbATF2Wqb90ljo/YoRtmLo8KK9JaHYZY/Mk/jvf4YNxIzrGR3X4jwm8dywc7Eyor/BwLh/MnKSTtnHNxDacZwpul3loLZVoHU0+xdq1gBCwa+9F6ZKXB1JMlbN7dMpeOTHMJObLJMgDSsX9v3CXL4n7BmNKu/Mesny0SfvOe29roKul40lXHYYeJuLzuGlKIWTSuKpM6VTXUPKpsKYx0ri/kL7fciWwCX5o4VFgl9B9LeYjPnjxii1iV4wNxqlYRhq0Z345w81y8S+E6tPBXpkzJqomQabPJoNrgCR4DtzEMUw+gYy0L577pSvwHyezENCj372fFQDZF1olOv9Fkl2qz95lSJTRC8kWyolFvDbCFAZ/+pYKOE3jEdKLZFyDcmhI1vWA8kQYR8AVpgmUmCjbCuR6F3EdWYPa+iIkP0EUXu2um5baqMl268bOaPqHPOkjZ8nsR4agfwA9hPh/N07AsiysKHIyn+ZoYUUzGiLUBl9bjDu9LB2azpu3m3EbgbcxaVYvLJO+cxyiRC8hL9ryxLp26/WiayilmxyVog5ihPUnJ4hXo0qIM/y5pw44tQrQC5/5qVntzX5Bqly7BWuRAeHYIiBWFj9UHSE4VbnlmCtti9yJG/NDPiu7w/X3+NuX7G9a6oSvrl38I2/qHcG3GGxEZ+67QtpRkjuf/vs4FY+qwx3p9HYf3+s9XX/zzOI6sYh/SzTZiw8aiOIjMkoaKIfSkIEmkXgfs1KPg0vWVsXf2hwr3+HPQhiyrfQWTQhT58+faIFnZmTbztXPcnA37JPVG/dtCf8BTJUxlTyH+N7IJkmt1M+2fg6Q1jRiNDufxLBG2OZUIhzaRkVh56XexiyzDmbbWf5NYkYyA53IsFI6H7wxit+tTBli3NC8/vydptHLGWQTXOS4LPuqWaErv9kMs95XIcmRZ7AcYKxRLzUWP7d3eItIH+CndJIIyj08KlcIufVyL5DzcROYVd13pHW4M3cgLGwnim8+EwWn6vDB2vunRDKiTsOcJHs7YeeT4b76YO33gJXEpMAEFelnoBcN4KMHy8DiiiqBqphc6fLVntw1N7pPefTdLwQ8O5MUu/N0h59rBs67/7tC6VNvKCvQROPmWsFGg1fWTj2MZG00nqts/bTcOViszP+qu4MXs9iGwO4vrcQry04LPOG6NWwBgXNlyXkApw7x3lV2OWD0T/ilB+DEPvjLXM4FH4JbFt1XTjIO0x9t1r2jRbtmn331g6q//GDjtuEl3vpOVq8sHy478sUdB53C5dn767wShT/8X89oV0RqyaIu+9b3qR0IPNS/SYb2TtfnLzh3XHMvf6m2WcvqPXRBtlv5xS4Os1bSFgTC0fby+Izff/tPVhRq0m7saUd7OYX6yy0u/8wM45xPgXXc6Mu9fUEsDBBQAAgAIAEmTzEiV7pF+SwAAAGsAAAAbAAAAdW5pdmVyc2FsL3VuaXZlcnNhbC5wbmcueG1ss7GvyM1RKEstKs7Mz7NVMtQzULK34+WyKShKLctMLVeoAIoBBSFASaESyDVCcMszU0oygEIG5mYIwYzUzPSMElslCwNzuKA+0EwAUEsBAgAAFAACAAgAOIjMSKlLvB58BAAAMxIAAB0AAAAAAAAAAQAAAAAAAAAAAHVuaXZlcnNhbC9jb21tb25fbWVzc2FnZXMubG5nUEsBAgAAFAACAAgAOIjMSAh+CyMpAwAAhgwAACcAAAAAAAAAAQAAAAAAtwQAAHVuaXZlcnNhbC9mbGFzaF9wdWJsaXNoaW5nX3NldHRpbmdzLnhtbFBLAQIAABQAAgAIADiIzEjjGH92vAIAAFUKAAAhAAAAAAAAAAEAAAAAACUIAAB1bml2ZXJzYWwvZmxhc2hfc2tpbl9zZXR0aW5ncy54bWxQSwECAAAUAAIACAA4iMxIKpYPZ/4CAACXCwAAJgAAAAAAAAABAAAAAAAgCwAAdW5pdmVyc2FsL2h0bWxfcHVibGlzaGluZ19zZXR0aW5ncy54bWxQSwECAAAUAAIACAA4iMxIC+9qC5wBAAAfBgAAHwAAAAAAAAABAAAAAABiDgAAdW5pdmVyc2FsL2h0bWxfc2tpbl9zZXR0aW5ncy5qc1BLAQIAABQAAgAIAEmTzEg9PC/RwQAAAOUBAAAaAAAAAAAAAAEAAAAAADsQAAB1bml2ZXJzYWwvaTE4bl9wcmVzZXRzLnhtbFBLAQIAABQAAgAIAEmTzEga51dUdQAAAHQAAAAcAAAAAAAAAAEAAAAAADQRAAB1bml2ZXJzYWwvbG9jYWxfc2V0dGluZ3MueG1sUEsBAgAAFAACAAgARJRXRyO0Tvv7AgAAsAgAABQAAAAAAAAAAQAAAAAA4xEAAHVuaXZlcnNhbC9wbGF5ZXIueG1sUEsBAgAAFAACAAgASZPMSBep4UFvAQAA+wIAACkAAAAAAAAAAQAAAAAAEBUAAHVuaXZlcnNhbC9za2luX2N1c3RvbWl6YXRpb25fc2V0dGluZ3MueG1sUEsBAgAAFAACAAgASZPMSEpyykhxDQAAJyIAABcAAAAAAAAAAAAAAAAAxhYAAHVuaXZlcnNhbC91bml2ZXJzYWwucG5nUEsBAgAAFAACAAgASZPMSJXukX5LAAAAawAAABsAAAAAAAAAAQAAAAAAbCQAAHVuaXZlcnNhbC91bml2ZXJzYWwucG5nLnhtbFBLBQYAAAAACwALAEkDAADwJAAAAAA="/>
</p:tagLst>
</file>

<file path=ppt/tags/tag1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1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ags/tag6.xml><?xml version="1.0" encoding="utf-8"?>
<p:tagLst xmlns:a="http://schemas.openxmlformats.org/drawingml/2006/main" xmlns:r="http://schemas.openxmlformats.org/officeDocument/2006/relationships" xmlns:p="http://schemas.openxmlformats.org/presentationml/2006/main">
  <p:tag name="MT_TILE" val="YES"/>
</p:tagLst>
</file>

<file path=ppt/tags/tag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2"/>
</p:tagLst>
</file>

<file path=ppt/tags/tag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21"/>
</p:tagLst>
</file>

<file path=ppt/theme/theme1.xml><?xml version="1.0" encoding="utf-8"?>
<a:theme xmlns:a="http://schemas.openxmlformats.org/drawingml/2006/main" name="Office 主题​​">
  <a:themeElements>
    <a:clrScheme name="自定义 14">
      <a:dk1>
        <a:srgbClr val="003C96"/>
      </a:dk1>
      <a:lt1>
        <a:srgbClr val="FFFFFF"/>
      </a:lt1>
      <a:dk2>
        <a:srgbClr val="414455"/>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1">
    <a:dk1>
      <a:sysClr val="windowText" lastClr="000000"/>
    </a:dk1>
    <a:lt1>
      <a:sysClr val="window" lastClr="FFFFFF"/>
    </a:lt1>
    <a:dk2>
      <a:srgbClr val="44546A"/>
    </a:dk2>
    <a:lt2>
      <a:srgbClr val="E7E6E6"/>
    </a:lt2>
    <a:accent1>
      <a:srgbClr val="1D75BD"/>
    </a:accent1>
    <a:accent2>
      <a:srgbClr val="ED7D31"/>
    </a:accent2>
    <a:accent3>
      <a:srgbClr val="A5A5A5"/>
    </a:accent3>
    <a:accent4>
      <a:srgbClr val="FFC000"/>
    </a:accent4>
    <a:accent5>
      <a:srgbClr val="4472C4"/>
    </a:accent5>
    <a:accent6>
      <a:srgbClr val="A8AC34"/>
    </a:accent6>
    <a:hlink>
      <a:srgbClr val="0563C1"/>
    </a:hlink>
    <a:folHlink>
      <a:srgbClr val="954F72"/>
    </a:folHlink>
  </a:clrScheme>
  <a:fontScheme name="自定义 1">
    <a:majorFont>
      <a:latin typeface="DFGothic-EB"/>
      <a:ea typeface="华康俪金黑W8(P)"/>
      <a:cs typeface=""/>
    </a:majorFont>
    <a:minorFont>
      <a:latin typeface="Agency FB"/>
      <a:ea typeface="造字工房悦黑演示版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8725</TotalTime>
  <Words>4724</Words>
  <Application>Microsoft Office PowerPoint</Application>
  <PresentationFormat>自定义</PresentationFormat>
  <Paragraphs>599</Paragraphs>
  <Slides>52</Slides>
  <Notes>52</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52</vt:i4>
      </vt:variant>
    </vt:vector>
  </HeadingPairs>
  <TitlesOfParts>
    <vt:vector size="75" baseType="lpstr">
      <vt:lpstr>DIN-BoldItalic</vt:lpstr>
      <vt:lpstr>Gill Sans</vt:lpstr>
      <vt:lpstr>Meiryo</vt:lpstr>
      <vt:lpstr>方正兰亭纤黑简体</vt:lpstr>
      <vt:lpstr>华文中宋</vt:lpstr>
      <vt:lpstr>经典繁仿黑</vt:lpstr>
      <vt:lpstr>宋体</vt:lpstr>
      <vt:lpstr>微软雅黑</vt:lpstr>
      <vt:lpstr>Arial</vt:lpstr>
      <vt:lpstr>Calibri</vt:lpstr>
      <vt:lpstr>Calibri Light</vt:lpstr>
      <vt:lpstr>Impact</vt:lpstr>
      <vt:lpstr>Lato Hairline</vt:lpstr>
      <vt:lpstr>Lato Light</vt:lpstr>
      <vt:lpstr>Open Sans</vt:lpstr>
      <vt:lpstr>Open Sans Light</vt:lpstr>
      <vt:lpstr>Open Sans Semibold</vt:lpstr>
      <vt:lpstr>Roboto Light</vt:lpstr>
      <vt:lpstr>Segoe UI</vt:lpstr>
      <vt:lpstr>Verdana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cp:revision>
  <dcterms:created xsi:type="dcterms:W3CDTF">2015-04-24T01:01:13Z</dcterms:created>
  <dcterms:modified xsi:type="dcterms:W3CDTF">2021-01-23T08:46:05Z</dcterms:modified>
</cp:coreProperties>
</file>