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
  </p:notesMasterIdLst>
  <p:sldIdLst>
    <p:sldId id="348" r:id="rId3"/>
    <p:sldId id="349" r:id="rId4"/>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53" autoAdjust="0"/>
    <p:restoredTop sz="96314" autoAdjust="0"/>
  </p:normalViewPr>
  <p:slideViewPr>
    <p:cSldViewPr snapToGrid="0">
      <p:cViewPr varScale="1">
        <p:scale>
          <a:sx n="108" d="100"/>
          <a:sy n="108" d="100"/>
        </p:scale>
        <p:origin x="7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A713EE-E020-4583-9E1B-2403EDCDD4D6}" type="datetimeFigureOut">
              <a:rPr lang="zh-CN" altLang="en-US" smtClean="0"/>
              <a:t>2021/1/18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ED6D8E-2D79-4AF0-A96E-DCD3204B00D9}" type="slidenum">
              <a:rPr lang="zh-CN" altLang="en-US" smtClean="0"/>
              <a:t>‹#›</a:t>
            </a:fld>
            <a:endParaRPr lang="zh-CN" altLang="en-US"/>
          </a:p>
        </p:txBody>
      </p:sp>
    </p:spTree>
    <p:extLst>
      <p:ext uri="{BB962C8B-B14F-4D97-AF65-F5344CB8AC3E}">
        <p14:creationId xmlns:p14="http://schemas.microsoft.com/office/powerpoint/2010/main" val="3837356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03591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295527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543283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912243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4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130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6892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1146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2667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4561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1866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61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4245586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46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69779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8957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2136426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id-ID"/>
          </a:p>
        </p:txBody>
      </p:sp>
      <p:sp>
        <p:nvSpPr>
          <p:cNvPr id="7" name="Slide Number Placeholder 6"/>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182606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id-ID"/>
          </a:p>
        </p:txBody>
      </p:sp>
      <p:sp>
        <p:nvSpPr>
          <p:cNvPr id="9" name="Slide Number Placeholder 8"/>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1901042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id-ID"/>
          </a:p>
        </p:txBody>
      </p:sp>
      <p:sp>
        <p:nvSpPr>
          <p:cNvPr id="5" name="Slide Number Placeholder 4"/>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177886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id-ID"/>
          </a:p>
        </p:txBody>
      </p:sp>
      <p:sp>
        <p:nvSpPr>
          <p:cNvPr id="4" name="Slide Number Placeholder 3"/>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2268154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id-ID"/>
          </a:p>
        </p:txBody>
      </p:sp>
      <p:sp>
        <p:nvSpPr>
          <p:cNvPr id="7" name="Slide Number Placeholder 6"/>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337309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18/01/2021</a:t>
            </a:fld>
            <a:endParaRPr lang="id-ID"/>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id-ID"/>
          </a:p>
        </p:txBody>
      </p:sp>
      <p:sp>
        <p:nvSpPr>
          <p:cNvPr id="7" name="Slide Number Placeholder 6"/>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1911281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8053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8873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7"/>
          <p:cNvSpPr txBox="1">
            <a:spLocks/>
          </p:cNvSpPr>
          <p:nvPr/>
        </p:nvSpPr>
        <p:spPr>
          <a:xfrm>
            <a:off x="4042252" y="228609"/>
            <a:ext cx="4125845" cy="6697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28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Rubbic Infographic</a:t>
            </a:r>
            <a:endParaRPr lang="en-US" sz="28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itle 1"/>
          <p:cNvSpPr txBox="1">
            <a:spLocks/>
          </p:cNvSpPr>
          <p:nvPr/>
        </p:nvSpPr>
        <p:spPr>
          <a:xfrm>
            <a:off x="4659526" y="749768"/>
            <a:ext cx="2891295"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Put a relevant subtitle in this line</a:t>
            </a:r>
            <a:endPar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uppieren 10"/>
          <p:cNvGrpSpPr>
            <a:grpSpLocks noChangeAspect="1"/>
          </p:cNvGrpSpPr>
          <p:nvPr/>
        </p:nvGrpSpPr>
        <p:grpSpPr bwMode="gray">
          <a:xfrm>
            <a:off x="3435118" y="2056057"/>
            <a:ext cx="3100731" cy="2160000"/>
            <a:chOff x="2255944" y="852383"/>
            <a:chExt cx="3540108" cy="2466074"/>
          </a:xfrm>
          <a:solidFill>
            <a:srgbClr val="DDDDDD"/>
          </a:solidFill>
          <a:scene3d>
            <a:camera prst="perspectiveRelaxed" fov="5400000">
              <a:rot lat="1812000" lon="19056000" rev="126000"/>
            </a:camera>
            <a:lightRig rig="balanced" dir="t">
              <a:rot lat="0" lon="0" rev="0"/>
            </a:lightRig>
          </a:scene3d>
        </p:grpSpPr>
        <p:grpSp>
          <p:nvGrpSpPr>
            <p:cNvPr id="10" name="Gruppieren 20"/>
            <p:cNvGrpSpPr/>
            <p:nvPr/>
          </p:nvGrpSpPr>
          <p:grpSpPr bwMode="gray">
            <a:xfrm>
              <a:off x="3329980" y="852383"/>
              <a:ext cx="2466072" cy="2466074"/>
              <a:chOff x="3329980" y="852383"/>
              <a:chExt cx="2466072" cy="2466074"/>
            </a:xfrm>
            <a:grpFill/>
          </p:grpSpPr>
          <p:sp>
            <p:nvSpPr>
              <p:cNvPr id="31" name="Freeform"/>
              <p:cNvSpPr/>
              <p:nvPr/>
            </p:nvSpPr>
            <p:spPr bwMode="gray">
              <a:xfrm>
                <a:off x="3329980" y="1707419"/>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2" name="Freeform"/>
              <p:cNvSpPr/>
              <p:nvPr/>
            </p:nvSpPr>
            <p:spPr bwMode="gray">
              <a:xfrm>
                <a:off x="4185016" y="1707419"/>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3" name="Freeform"/>
              <p:cNvSpPr/>
              <p:nvPr/>
            </p:nvSpPr>
            <p:spPr bwMode="gray">
              <a:xfrm>
                <a:off x="3329980" y="852383"/>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4" name="Freeform"/>
              <p:cNvSpPr/>
              <p:nvPr/>
            </p:nvSpPr>
            <p:spPr bwMode="gray">
              <a:xfrm>
                <a:off x="4185016" y="852383"/>
                <a:ext cx="756000" cy="756000"/>
              </a:xfrm>
              <a:prstGeom prst="rect">
                <a:avLst/>
              </a:prstGeom>
              <a:solidFill>
                <a:schemeClr val="accent2"/>
              </a:solidFill>
              <a:ln w="12700">
                <a:noFill/>
                <a:round/>
                <a:headEnd/>
                <a:tailEnd/>
              </a:ln>
              <a:effectLst/>
              <a:sp3d z="2794000" extrusionH="7620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5" name="Freeform"/>
              <p:cNvSpPr/>
              <p:nvPr/>
            </p:nvSpPr>
            <p:spPr bwMode="gray">
              <a:xfrm>
                <a:off x="5040052" y="1707419"/>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6" name="Freeform"/>
              <p:cNvSpPr/>
              <p:nvPr/>
            </p:nvSpPr>
            <p:spPr bwMode="gray">
              <a:xfrm>
                <a:off x="5040052" y="852384"/>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7" name="Freeform"/>
              <p:cNvSpPr/>
              <p:nvPr/>
            </p:nvSpPr>
            <p:spPr bwMode="gray">
              <a:xfrm>
                <a:off x="3329980" y="2562457"/>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8" name="Freeform"/>
              <p:cNvSpPr/>
              <p:nvPr/>
            </p:nvSpPr>
            <p:spPr bwMode="gray">
              <a:xfrm>
                <a:off x="4185016" y="2562457"/>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9" name="Freeform"/>
              <p:cNvSpPr/>
              <p:nvPr/>
            </p:nvSpPr>
            <p:spPr bwMode="gray">
              <a:xfrm>
                <a:off x="5040050" y="2562456"/>
                <a:ext cx="756000" cy="756000"/>
              </a:xfrm>
              <a:prstGeom prst="rect">
                <a:avLst/>
              </a:prstGeom>
              <a:grpFill/>
              <a:ln w="12700">
                <a:noFill/>
                <a:round/>
                <a:headEnd/>
                <a:tailEnd/>
              </a:ln>
              <a:effectLst/>
              <a:sp3d z="1778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grpSp>
        <p:grpSp>
          <p:nvGrpSpPr>
            <p:cNvPr id="11" name="Gruppieren 21"/>
            <p:cNvGrpSpPr/>
            <p:nvPr/>
          </p:nvGrpSpPr>
          <p:grpSpPr bwMode="gray">
            <a:xfrm>
              <a:off x="2255944" y="852383"/>
              <a:ext cx="3540108" cy="2466074"/>
              <a:chOff x="2255944" y="852383"/>
              <a:chExt cx="3540108" cy="2466074"/>
            </a:xfrm>
            <a:grpFill/>
          </p:grpSpPr>
          <p:sp>
            <p:nvSpPr>
              <p:cNvPr id="22" name="Freeform"/>
              <p:cNvSpPr/>
              <p:nvPr/>
            </p:nvSpPr>
            <p:spPr bwMode="gray">
              <a:xfrm>
                <a:off x="2255944" y="1707419"/>
                <a:ext cx="756000" cy="756000"/>
              </a:xfrm>
              <a:prstGeom prst="rect">
                <a:avLst/>
              </a:prstGeom>
              <a:solidFill>
                <a:schemeClr val="accent4"/>
              </a:solidFill>
              <a:ln w="12700">
                <a:noFill/>
                <a:round/>
                <a:headEnd/>
                <a:tailEnd/>
              </a:ln>
              <a:effectLst/>
              <a:sp3d z="889000" extrusionH="7620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3" name="Freeform"/>
              <p:cNvSpPr/>
              <p:nvPr/>
            </p:nvSpPr>
            <p:spPr bwMode="gray">
              <a:xfrm>
                <a:off x="4185016" y="1707419"/>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4" name="Freeform"/>
              <p:cNvSpPr/>
              <p:nvPr/>
            </p:nvSpPr>
            <p:spPr bwMode="gray">
              <a:xfrm>
                <a:off x="3329980" y="852383"/>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5" name="Freeform"/>
              <p:cNvSpPr/>
              <p:nvPr/>
            </p:nvSpPr>
            <p:spPr bwMode="gray">
              <a:xfrm>
                <a:off x="4185016" y="852383"/>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6" name="Freeform"/>
              <p:cNvSpPr/>
              <p:nvPr/>
            </p:nvSpPr>
            <p:spPr bwMode="gray">
              <a:xfrm>
                <a:off x="5040052" y="1707419"/>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7" name="Freeform"/>
              <p:cNvSpPr/>
              <p:nvPr/>
            </p:nvSpPr>
            <p:spPr bwMode="gray">
              <a:xfrm>
                <a:off x="5040052" y="852384"/>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8" name="Freeform"/>
              <p:cNvSpPr/>
              <p:nvPr/>
            </p:nvSpPr>
            <p:spPr bwMode="gray">
              <a:xfrm>
                <a:off x="3329980" y="2562457"/>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9" name="Freeform"/>
              <p:cNvSpPr/>
              <p:nvPr/>
            </p:nvSpPr>
            <p:spPr bwMode="gray">
              <a:xfrm>
                <a:off x="4185016" y="2562457"/>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30" name="Freeform"/>
              <p:cNvSpPr/>
              <p:nvPr/>
            </p:nvSpPr>
            <p:spPr bwMode="gray">
              <a:xfrm>
                <a:off x="5040050" y="2562456"/>
                <a:ext cx="756000" cy="756000"/>
              </a:xfrm>
              <a:prstGeom prst="rect">
                <a:avLst/>
              </a:prstGeom>
              <a:grpFill/>
              <a:ln w="12700">
                <a:noFill/>
                <a:round/>
                <a:headEnd/>
                <a:tailEnd/>
              </a:ln>
              <a:effectLst/>
              <a:sp3d z="889000"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grpSp>
        <p:grpSp>
          <p:nvGrpSpPr>
            <p:cNvPr id="12" name="Gruppieren 31"/>
            <p:cNvGrpSpPr/>
            <p:nvPr/>
          </p:nvGrpSpPr>
          <p:grpSpPr bwMode="gray">
            <a:xfrm>
              <a:off x="3329980" y="852383"/>
              <a:ext cx="2466072" cy="2466074"/>
              <a:chOff x="3329980" y="852383"/>
              <a:chExt cx="2466072" cy="2466074"/>
            </a:xfrm>
            <a:grpFill/>
          </p:grpSpPr>
          <p:sp>
            <p:nvSpPr>
              <p:cNvPr id="13" name="Freeform"/>
              <p:cNvSpPr/>
              <p:nvPr/>
            </p:nvSpPr>
            <p:spPr bwMode="gray">
              <a:xfrm>
                <a:off x="3329980" y="1707419"/>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14" name="Freeform"/>
              <p:cNvSpPr/>
              <p:nvPr/>
            </p:nvSpPr>
            <p:spPr bwMode="gray">
              <a:xfrm>
                <a:off x="4185016" y="1707419"/>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15" name="Freeform"/>
              <p:cNvSpPr/>
              <p:nvPr/>
            </p:nvSpPr>
            <p:spPr bwMode="gray">
              <a:xfrm>
                <a:off x="3329980" y="852383"/>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16" name="Freeform"/>
              <p:cNvSpPr/>
              <p:nvPr/>
            </p:nvSpPr>
            <p:spPr bwMode="gray">
              <a:xfrm>
                <a:off x="4185016" y="852383"/>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17" name="Freeform"/>
              <p:cNvSpPr/>
              <p:nvPr/>
            </p:nvSpPr>
            <p:spPr bwMode="gray">
              <a:xfrm>
                <a:off x="5040052" y="1707419"/>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18" name="Freeform"/>
              <p:cNvSpPr/>
              <p:nvPr/>
            </p:nvSpPr>
            <p:spPr bwMode="gray">
              <a:xfrm>
                <a:off x="5040052" y="852384"/>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19" name="Freeform"/>
              <p:cNvSpPr/>
              <p:nvPr/>
            </p:nvSpPr>
            <p:spPr bwMode="gray">
              <a:xfrm>
                <a:off x="3329980" y="2562457"/>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0" name="Freeform"/>
              <p:cNvSpPr/>
              <p:nvPr/>
            </p:nvSpPr>
            <p:spPr bwMode="gray">
              <a:xfrm>
                <a:off x="4185016" y="2562457"/>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sp>
            <p:nvSpPr>
              <p:cNvPr id="21" name="Freeform"/>
              <p:cNvSpPr/>
              <p:nvPr/>
            </p:nvSpPr>
            <p:spPr bwMode="gray">
              <a:xfrm>
                <a:off x="5040050" y="2562456"/>
                <a:ext cx="756000" cy="756000"/>
              </a:xfrm>
              <a:prstGeom prst="rect">
                <a:avLst/>
              </a:prstGeom>
              <a:grpFill/>
              <a:ln w="12700">
                <a:noFill/>
                <a:round/>
                <a:headEnd/>
                <a:tailEnd/>
              </a:ln>
              <a:effectLst/>
              <a:sp3d extrusionH="762000" contourW="12700" prstMaterial="metal">
                <a:contourClr>
                  <a:srgbClr val="C0C0C0"/>
                </a:contourClr>
              </a:sp3d>
            </p:spPr>
            <p:txBody>
              <a:bodyPr rtlCol="0" anchor="ctr"/>
              <a:lstStyle/>
              <a:p>
                <a:pPr marL="0" marR="0" lvl="0" indent="0" algn="ctr" defTabSz="914400" eaLnBrk="1" fontAlgn="auto" latinLnBrk="0" hangingPunct="1">
                  <a:lnSpc>
                    <a:spcPct val="95000"/>
                  </a:lnSpc>
                  <a:spcBef>
                    <a:spcPts val="0"/>
                  </a:spcBef>
                  <a:spcAft>
                    <a:spcPts val="800"/>
                  </a:spcAft>
                  <a:buClrTx/>
                  <a:buSzTx/>
                  <a:buFontTx/>
                  <a:buNone/>
                  <a:tabLst/>
                  <a:defRPr/>
                </a:pPr>
                <a:endParaRPr kumimoji="0" lang="de-DE" sz="1600" b="0" i="0" u="none" strike="noStrike" kern="0" cap="none" spc="0" normalizeH="0" baseline="0" noProof="0" dirty="0">
                  <a:ln>
                    <a:noFill/>
                  </a:ln>
                  <a:solidFill>
                    <a:schemeClr val="bg1">
                      <a:lumMod val="50000"/>
                    </a:schemeClr>
                  </a:solidFill>
                  <a:effectLst/>
                  <a:uLnTx/>
                  <a:uFillTx/>
                </a:endParaRPr>
              </a:p>
            </p:txBody>
          </p:sp>
        </p:grpSp>
      </p:grpSp>
      <p:sp>
        <p:nvSpPr>
          <p:cNvPr id="40" name="Content Placeholder 2"/>
          <p:cNvSpPr txBox="1">
            <a:spLocks/>
          </p:cNvSpPr>
          <p:nvPr/>
        </p:nvSpPr>
        <p:spPr>
          <a:xfrm>
            <a:off x="222814" y="3638065"/>
            <a:ext cx="3336515" cy="12568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id-ID" sz="1600" dirty="0" smtClean="0">
                <a:solidFill>
                  <a:schemeClr val="accent4"/>
                </a:solidFill>
                <a:ea typeface="Roboto" panose="02000000000000000000" pitchFamily="2" charset="0"/>
              </a:rPr>
              <a:t>Description</a:t>
            </a:r>
            <a:endParaRPr lang="en-US" sz="1800" dirty="0" smtClean="0">
              <a:solidFill>
                <a:schemeClr val="accent4"/>
              </a:solidFill>
              <a:ea typeface="Roboto" panose="02000000000000000000" pitchFamily="2" charset="0"/>
            </a:endParaRPr>
          </a:p>
          <a:p>
            <a:pPr marL="0" indent="0" algn="r">
              <a:buNone/>
            </a:pPr>
            <a:r>
              <a:rPr lang="en-US" sz="1100" dirty="0" err="1">
                <a:ea typeface="Roboto" panose="02000000000000000000" pitchFamily="2" charset="0"/>
              </a:rPr>
              <a:t>Curabitur</a:t>
            </a:r>
            <a:r>
              <a:rPr lang="en-US" sz="1100" dirty="0">
                <a:ea typeface="Roboto" panose="02000000000000000000" pitchFamily="2" charset="0"/>
              </a:rPr>
              <a:t> a </a:t>
            </a:r>
            <a:r>
              <a:rPr lang="en-US" sz="1100" dirty="0" err="1">
                <a:ea typeface="Roboto" panose="02000000000000000000" pitchFamily="2" charset="0"/>
              </a:rPr>
              <a:t>nisl</a:t>
            </a:r>
            <a:r>
              <a:rPr lang="en-US" sz="1100" dirty="0">
                <a:ea typeface="Roboto" panose="02000000000000000000" pitchFamily="2" charset="0"/>
              </a:rPr>
              <a:t> </a:t>
            </a:r>
            <a:r>
              <a:rPr lang="en-US" sz="1100" dirty="0" err="1">
                <a:ea typeface="Roboto" panose="02000000000000000000" pitchFamily="2" charset="0"/>
              </a:rPr>
              <a:t>facilisis</a:t>
            </a:r>
            <a:r>
              <a:rPr lang="en-US" sz="1100" dirty="0">
                <a:ea typeface="Roboto" panose="02000000000000000000" pitchFamily="2" charset="0"/>
              </a:rPr>
              <a:t> </a:t>
            </a:r>
            <a:r>
              <a:rPr lang="en-US" sz="1100" dirty="0" err="1">
                <a:ea typeface="Roboto" panose="02000000000000000000" pitchFamily="2" charset="0"/>
              </a:rPr>
              <a:t>lectus</a:t>
            </a:r>
            <a:r>
              <a:rPr lang="en-US" sz="1100" dirty="0">
                <a:ea typeface="Roboto" panose="02000000000000000000" pitchFamily="2" charset="0"/>
              </a:rPr>
              <a:t> </a:t>
            </a:r>
            <a:r>
              <a:rPr lang="en-US" sz="1100" dirty="0" err="1">
                <a:ea typeface="Roboto" panose="02000000000000000000" pitchFamily="2" charset="0"/>
              </a:rPr>
              <a:t>posuere</a:t>
            </a:r>
            <a:r>
              <a:rPr lang="en-US" sz="1100" dirty="0">
                <a:ea typeface="Roboto" panose="02000000000000000000" pitchFamily="2" charset="0"/>
              </a:rPr>
              <a:t> </a:t>
            </a:r>
            <a:r>
              <a:rPr lang="en-US" sz="1100" dirty="0" err="1">
                <a:ea typeface="Roboto" panose="02000000000000000000" pitchFamily="2" charset="0"/>
              </a:rPr>
              <a:t>pharetra</a:t>
            </a:r>
            <a:r>
              <a:rPr lang="en-US" sz="1100" dirty="0">
                <a:ea typeface="Roboto" panose="02000000000000000000" pitchFamily="2" charset="0"/>
              </a:rPr>
              <a:t> </a:t>
            </a:r>
            <a:r>
              <a:rPr lang="en-US" sz="1100" dirty="0" err="1">
                <a:ea typeface="Roboto" panose="02000000000000000000" pitchFamily="2" charset="0"/>
              </a:rPr>
              <a:t>porta</a:t>
            </a:r>
            <a:r>
              <a:rPr lang="en-US" sz="1100" dirty="0">
                <a:ea typeface="Roboto" panose="02000000000000000000" pitchFamily="2" charset="0"/>
              </a:rPr>
              <a:t> </a:t>
            </a:r>
            <a:r>
              <a:rPr lang="en-US" sz="1100" dirty="0" err="1">
                <a:ea typeface="Roboto" panose="02000000000000000000" pitchFamily="2" charset="0"/>
              </a:rPr>
              <a:t>sed</a:t>
            </a:r>
            <a:r>
              <a:rPr lang="en-US" sz="1100" dirty="0">
                <a:ea typeface="Roboto" panose="02000000000000000000" pitchFamily="2" charset="0"/>
              </a:rPr>
              <a:t> </a:t>
            </a:r>
            <a:r>
              <a:rPr lang="en-US" sz="1100" dirty="0" err="1">
                <a:ea typeface="Roboto" panose="02000000000000000000" pitchFamily="2" charset="0"/>
              </a:rPr>
              <a:t>neque</a:t>
            </a:r>
            <a:r>
              <a:rPr lang="en-US" sz="1100" dirty="0">
                <a:ea typeface="Roboto" panose="02000000000000000000" pitchFamily="2" charset="0"/>
              </a:rPr>
              <a:t>. </a:t>
            </a:r>
            <a:r>
              <a:rPr lang="en-US" sz="1100" dirty="0" err="1">
                <a:ea typeface="Roboto" panose="02000000000000000000" pitchFamily="2" charset="0"/>
              </a:rPr>
              <a:t>Fusce</a:t>
            </a:r>
            <a:r>
              <a:rPr lang="en-US" sz="1100" dirty="0">
                <a:ea typeface="Roboto" panose="02000000000000000000" pitchFamily="2" charset="0"/>
              </a:rPr>
              <a:t> </a:t>
            </a:r>
            <a:r>
              <a:rPr lang="en-US" sz="1100" dirty="0" err="1">
                <a:ea typeface="Roboto" panose="02000000000000000000" pitchFamily="2" charset="0"/>
              </a:rPr>
              <a:t>porttitor</a:t>
            </a:r>
            <a:r>
              <a:rPr lang="en-US" sz="1100" dirty="0">
                <a:ea typeface="Roboto" panose="02000000000000000000" pitchFamily="2" charset="0"/>
              </a:rPr>
              <a:t> </a:t>
            </a:r>
            <a:r>
              <a:rPr lang="en-US" sz="1100" dirty="0" err="1">
                <a:ea typeface="Roboto" panose="02000000000000000000" pitchFamily="2" charset="0"/>
              </a:rPr>
              <a:t>venenatis</a:t>
            </a:r>
            <a:r>
              <a:rPr lang="en-US" sz="1100" dirty="0">
                <a:ea typeface="Roboto" panose="02000000000000000000" pitchFamily="2" charset="0"/>
              </a:rPr>
              <a:t> </a:t>
            </a:r>
            <a:r>
              <a:rPr lang="en-US" sz="1100" dirty="0" err="1">
                <a:ea typeface="Roboto" panose="02000000000000000000" pitchFamily="2" charset="0"/>
              </a:rPr>
              <a:t>ipsum</a:t>
            </a:r>
            <a:r>
              <a:rPr lang="en-US" sz="1100" dirty="0">
                <a:ea typeface="Roboto" panose="02000000000000000000" pitchFamily="2" charset="0"/>
              </a:rPr>
              <a:t> at </a:t>
            </a:r>
            <a:r>
              <a:rPr lang="en-US" sz="1100" dirty="0" err="1">
                <a:ea typeface="Roboto" panose="02000000000000000000" pitchFamily="2" charset="0"/>
              </a:rPr>
              <a:t>ullamcorper</a:t>
            </a:r>
            <a:r>
              <a:rPr lang="en-US" sz="1100" dirty="0">
                <a:ea typeface="Roboto" panose="02000000000000000000" pitchFamily="2" charset="0"/>
              </a:rPr>
              <a:t>.</a:t>
            </a:r>
          </a:p>
        </p:txBody>
      </p:sp>
      <p:sp>
        <p:nvSpPr>
          <p:cNvPr id="41" name="Content Placeholder 2"/>
          <p:cNvSpPr txBox="1">
            <a:spLocks/>
          </p:cNvSpPr>
          <p:nvPr/>
        </p:nvSpPr>
        <p:spPr>
          <a:xfrm>
            <a:off x="9119231" y="2558358"/>
            <a:ext cx="2477683" cy="15857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600" dirty="0" smtClean="0">
                <a:solidFill>
                  <a:schemeClr val="accent2"/>
                </a:solidFill>
                <a:ea typeface="Roboto" panose="02000000000000000000" pitchFamily="2" charset="0"/>
              </a:rPr>
              <a:t>Description</a:t>
            </a:r>
            <a:endParaRPr lang="en-US" sz="1800" dirty="0" smtClean="0">
              <a:solidFill>
                <a:schemeClr val="accent2"/>
              </a:solidFill>
              <a:ea typeface="Roboto" panose="02000000000000000000" pitchFamily="2" charset="0"/>
            </a:endParaRPr>
          </a:p>
          <a:p>
            <a:pPr marL="0" indent="0">
              <a:buNone/>
            </a:pPr>
            <a:r>
              <a:rPr lang="en-US" sz="1100" dirty="0" err="1">
                <a:ea typeface="Roboto" panose="02000000000000000000" pitchFamily="2" charset="0"/>
              </a:rPr>
              <a:t>Curabitur</a:t>
            </a:r>
            <a:r>
              <a:rPr lang="en-US" sz="1100" dirty="0">
                <a:ea typeface="Roboto" panose="02000000000000000000" pitchFamily="2" charset="0"/>
              </a:rPr>
              <a:t> a </a:t>
            </a:r>
            <a:r>
              <a:rPr lang="en-US" sz="1100" dirty="0" err="1">
                <a:ea typeface="Roboto" panose="02000000000000000000" pitchFamily="2" charset="0"/>
              </a:rPr>
              <a:t>nisl</a:t>
            </a:r>
            <a:r>
              <a:rPr lang="en-US" sz="1100" dirty="0">
                <a:ea typeface="Roboto" panose="02000000000000000000" pitchFamily="2" charset="0"/>
              </a:rPr>
              <a:t> </a:t>
            </a:r>
            <a:r>
              <a:rPr lang="en-US" sz="1100" dirty="0" err="1">
                <a:ea typeface="Roboto" panose="02000000000000000000" pitchFamily="2" charset="0"/>
              </a:rPr>
              <a:t>facilisis</a:t>
            </a:r>
            <a:r>
              <a:rPr lang="en-US" sz="1100" dirty="0">
                <a:ea typeface="Roboto" panose="02000000000000000000" pitchFamily="2" charset="0"/>
              </a:rPr>
              <a:t> </a:t>
            </a:r>
            <a:r>
              <a:rPr lang="en-US" sz="1100" dirty="0" err="1">
                <a:ea typeface="Roboto" panose="02000000000000000000" pitchFamily="2" charset="0"/>
              </a:rPr>
              <a:t>lectus</a:t>
            </a:r>
            <a:r>
              <a:rPr lang="en-US" sz="1100" dirty="0">
                <a:ea typeface="Roboto" panose="02000000000000000000" pitchFamily="2" charset="0"/>
              </a:rPr>
              <a:t> </a:t>
            </a:r>
            <a:r>
              <a:rPr lang="en-US" sz="1100" dirty="0" err="1">
                <a:ea typeface="Roboto" panose="02000000000000000000" pitchFamily="2" charset="0"/>
              </a:rPr>
              <a:t>posuere</a:t>
            </a:r>
            <a:r>
              <a:rPr lang="en-US" sz="1100" dirty="0">
                <a:ea typeface="Roboto" panose="02000000000000000000" pitchFamily="2" charset="0"/>
              </a:rPr>
              <a:t> </a:t>
            </a:r>
            <a:r>
              <a:rPr lang="en-US" sz="1100" dirty="0" err="1">
                <a:ea typeface="Roboto" panose="02000000000000000000" pitchFamily="2" charset="0"/>
              </a:rPr>
              <a:t>pharetra</a:t>
            </a:r>
            <a:r>
              <a:rPr lang="en-US" sz="1100" dirty="0">
                <a:ea typeface="Roboto" panose="02000000000000000000" pitchFamily="2" charset="0"/>
              </a:rPr>
              <a:t> </a:t>
            </a:r>
            <a:r>
              <a:rPr lang="en-US" sz="1100" dirty="0" err="1">
                <a:ea typeface="Roboto" panose="02000000000000000000" pitchFamily="2" charset="0"/>
              </a:rPr>
              <a:t>porta</a:t>
            </a:r>
            <a:r>
              <a:rPr lang="en-US" sz="1100" dirty="0">
                <a:ea typeface="Roboto" panose="02000000000000000000" pitchFamily="2" charset="0"/>
              </a:rPr>
              <a:t> </a:t>
            </a:r>
            <a:r>
              <a:rPr lang="en-US" sz="1100" dirty="0" err="1">
                <a:ea typeface="Roboto" panose="02000000000000000000" pitchFamily="2" charset="0"/>
              </a:rPr>
              <a:t>sed</a:t>
            </a:r>
            <a:r>
              <a:rPr lang="en-US" sz="1100" dirty="0">
                <a:ea typeface="Roboto" panose="02000000000000000000" pitchFamily="2" charset="0"/>
              </a:rPr>
              <a:t> </a:t>
            </a:r>
            <a:r>
              <a:rPr lang="en-US" sz="1100" dirty="0" err="1">
                <a:ea typeface="Roboto" panose="02000000000000000000" pitchFamily="2" charset="0"/>
              </a:rPr>
              <a:t>neque</a:t>
            </a:r>
            <a:r>
              <a:rPr lang="en-US" sz="1100" dirty="0">
                <a:ea typeface="Roboto" panose="02000000000000000000" pitchFamily="2" charset="0"/>
              </a:rPr>
              <a:t>. </a:t>
            </a:r>
            <a:r>
              <a:rPr lang="en-US" sz="1100" dirty="0" err="1">
                <a:ea typeface="Roboto" panose="02000000000000000000" pitchFamily="2" charset="0"/>
              </a:rPr>
              <a:t>Fusce</a:t>
            </a:r>
            <a:r>
              <a:rPr lang="en-US" sz="1100" dirty="0">
                <a:ea typeface="Roboto" panose="02000000000000000000" pitchFamily="2" charset="0"/>
              </a:rPr>
              <a:t> </a:t>
            </a:r>
            <a:r>
              <a:rPr lang="en-US" sz="1100" dirty="0" err="1">
                <a:ea typeface="Roboto" panose="02000000000000000000" pitchFamily="2" charset="0"/>
              </a:rPr>
              <a:t>porttitor</a:t>
            </a:r>
            <a:r>
              <a:rPr lang="en-US" sz="1100" dirty="0">
                <a:ea typeface="Roboto" panose="02000000000000000000" pitchFamily="2" charset="0"/>
              </a:rPr>
              <a:t> </a:t>
            </a:r>
            <a:r>
              <a:rPr lang="en-US" sz="1100" dirty="0" err="1">
                <a:ea typeface="Roboto" panose="02000000000000000000" pitchFamily="2" charset="0"/>
              </a:rPr>
              <a:t>venenatis</a:t>
            </a:r>
            <a:r>
              <a:rPr lang="en-US" sz="1100" dirty="0">
                <a:ea typeface="Roboto" panose="02000000000000000000" pitchFamily="2" charset="0"/>
              </a:rPr>
              <a:t> </a:t>
            </a:r>
            <a:r>
              <a:rPr lang="en-US" sz="1100" dirty="0" err="1">
                <a:ea typeface="Roboto" panose="02000000000000000000" pitchFamily="2" charset="0"/>
              </a:rPr>
              <a:t>ipsum</a:t>
            </a:r>
            <a:r>
              <a:rPr lang="en-US" sz="1100" dirty="0">
                <a:ea typeface="Roboto" panose="02000000000000000000" pitchFamily="2" charset="0"/>
              </a:rPr>
              <a:t> at </a:t>
            </a:r>
            <a:r>
              <a:rPr lang="en-US" sz="1100" dirty="0" err="1">
                <a:ea typeface="Roboto" panose="02000000000000000000" pitchFamily="2" charset="0"/>
              </a:rPr>
              <a:t>ullamcorper</a:t>
            </a:r>
            <a:r>
              <a:rPr lang="en-US" sz="1100" dirty="0">
                <a:ea typeface="Roboto" panose="02000000000000000000" pitchFamily="2" charset="0"/>
              </a:rPr>
              <a:t>.</a:t>
            </a:r>
          </a:p>
        </p:txBody>
      </p:sp>
      <p:sp>
        <p:nvSpPr>
          <p:cNvPr id="42" name="TextBox 41"/>
          <p:cNvSpPr txBox="1"/>
          <p:nvPr/>
        </p:nvSpPr>
        <p:spPr>
          <a:xfrm>
            <a:off x="718035" y="5340636"/>
            <a:ext cx="10774824" cy="818040"/>
          </a:xfrm>
          <a:prstGeom prst="rect">
            <a:avLst/>
          </a:prstGeom>
          <a:noFill/>
        </p:spPr>
        <p:txBody>
          <a:bodyPr wrap="square" rIns="144000" bIns="36000" numCol="1" spcCol="360000">
            <a:spAutoFit/>
          </a:bodyPr>
          <a:lstStyle/>
          <a:p>
            <a:pPr algn="ctr" eaLnBrk="1" fontAlgn="auto" hangingPunct="1">
              <a:lnSpc>
                <a:spcPct val="150000"/>
              </a:lnSpc>
              <a:spcBef>
                <a:spcPts val="0"/>
              </a:spcBef>
              <a:spcAft>
                <a:spcPts val="0"/>
              </a:spcAft>
              <a:defRPr/>
            </a:pPr>
            <a:r>
              <a:rPr lang="en-US" sz="1100" dirty="0" smtClean="0">
                <a:solidFill>
                  <a:schemeClr val="bg1">
                    <a:lumMod val="65000"/>
                  </a:schemeClr>
                </a:solidFill>
                <a:ea typeface="Roboto" panose="02000000000000000000" pitchFamily="2" charset="0"/>
              </a:rPr>
              <a:t>The </a:t>
            </a:r>
            <a:r>
              <a:rPr lang="en-US" sz="1100" dirty="0">
                <a:solidFill>
                  <a:schemeClr val="bg1">
                    <a:lumMod val="65000"/>
                  </a:schemeClr>
                </a:solidFill>
                <a:ea typeface="Roboto" panose="02000000000000000000" pitchFamily="2" charset="0"/>
              </a:rPr>
              <a:t>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a:t>
            </a:r>
            <a:r>
              <a:rPr lang="en-US" sz="1100" dirty="0" smtClean="0">
                <a:solidFill>
                  <a:schemeClr val="bg1">
                    <a:lumMod val="65000"/>
                  </a:schemeClr>
                </a:solidFill>
                <a:ea typeface="Roboto" panose="02000000000000000000" pitchFamily="2" charset="0"/>
              </a:rPr>
              <a:t>believable.</a:t>
            </a:r>
            <a:r>
              <a:rPr lang="id-ID" sz="1100" dirty="0" smtClean="0">
                <a:solidFill>
                  <a:schemeClr val="bg1">
                    <a:lumMod val="65000"/>
                  </a:schemeClr>
                </a:solidFill>
                <a:ea typeface="Roboto" panose="02000000000000000000" pitchFamily="2" charset="0"/>
              </a:rPr>
              <a:t> </a:t>
            </a:r>
            <a:r>
              <a:rPr lang="en-US" sz="1100" dirty="0" smtClean="0">
                <a:solidFill>
                  <a:schemeClr val="bg1">
                    <a:lumMod val="65000"/>
                  </a:schemeClr>
                </a:solidFill>
                <a:ea typeface="Roboto" panose="02000000000000000000" pitchFamily="2" charset="0"/>
              </a:rPr>
              <a:t>Contrary </a:t>
            </a:r>
            <a:r>
              <a:rPr lang="en-US" sz="1100" dirty="0">
                <a:solidFill>
                  <a:schemeClr val="bg1">
                    <a:lumMod val="65000"/>
                  </a:schemeClr>
                </a:solidFill>
                <a:ea typeface="Roboto" panose="02000000000000000000" pitchFamily="2" charset="0"/>
              </a:rPr>
              <a:t>to popular belief It has roots in a piece of classical Latin literature from 45 BC. </a:t>
            </a:r>
          </a:p>
        </p:txBody>
      </p:sp>
      <p:grpSp>
        <p:nvGrpSpPr>
          <p:cNvPr id="43" name="Group 5"/>
          <p:cNvGrpSpPr>
            <a:grpSpLocks noChangeAspect="1"/>
          </p:cNvGrpSpPr>
          <p:nvPr/>
        </p:nvGrpSpPr>
        <p:grpSpPr>
          <a:xfrm>
            <a:off x="5852698" y="6509082"/>
            <a:ext cx="479439" cy="218278"/>
            <a:chOff x="5174774" y="2569166"/>
            <a:chExt cx="532711" cy="242528"/>
          </a:xfrm>
        </p:grpSpPr>
        <p:grpSp>
          <p:nvGrpSpPr>
            <p:cNvPr id="44" name="Group 7"/>
            <p:cNvGrpSpPr/>
            <p:nvPr userDrawn="1"/>
          </p:nvGrpSpPr>
          <p:grpSpPr>
            <a:xfrm>
              <a:off x="5462685" y="2572354"/>
              <a:ext cx="244800" cy="239340"/>
              <a:chOff x="5462685" y="2572354"/>
              <a:chExt cx="244800" cy="239340"/>
            </a:xfrm>
          </p:grpSpPr>
          <p:sp>
            <p:nvSpPr>
              <p:cNvPr id="48" name="Oval 14"/>
              <p:cNvSpPr/>
              <p:nvPr userDrawn="1"/>
            </p:nvSpPr>
            <p:spPr>
              <a:xfrm>
                <a:off x="5462685" y="2572354"/>
                <a:ext cx="244800" cy="23934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9" name="Chevron 15"/>
              <p:cNvSpPr/>
              <p:nvPr userDrawn="1"/>
            </p:nvSpPr>
            <p:spPr>
              <a:xfrm>
                <a:off x="5547183" y="2623708"/>
                <a:ext cx="126000" cy="143998"/>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grpSp>
          <p:nvGrpSpPr>
            <p:cNvPr id="45" name="Group 11"/>
            <p:cNvGrpSpPr/>
            <p:nvPr userDrawn="1"/>
          </p:nvGrpSpPr>
          <p:grpSpPr>
            <a:xfrm rot="10800000">
              <a:off x="5174774" y="2569166"/>
              <a:ext cx="244800" cy="239339"/>
              <a:chOff x="5420353" y="2561777"/>
              <a:chExt cx="244800" cy="239339"/>
            </a:xfrm>
          </p:grpSpPr>
          <p:sp>
            <p:nvSpPr>
              <p:cNvPr id="46" name="Oval 12"/>
              <p:cNvSpPr/>
              <p:nvPr userDrawn="1"/>
            </p:nvSpPr>
            <p:spPr>
              <a:xfrm>
                <a:off x="5420353" y="2561777"/>
                <a:ext cx="244800" cy="239339"/>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Chevron 13"/>
              <p:cNvSpPr/>
              <p:nvPr userDrawn="1"/>
            </p:nvSpPr>
            <p:spPr>
              <a:xfrm>
                <a:off x="5490336" y="2602557"/>
                <a:ext cx="126000" cy="144000"/>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grpSp>
    </p:spTree>
    <p:extLst>
      <p:ext uri="{BB962C8B-B14F-4D97-AF65-F5344CB8AC3E}">
        <p14:creationId xmlns:p14="http://schemas.microsoft.com/office/powerpoint/2010/main" val="319341245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1000"/>
                                        <p:tgtEl>
                                          <p:spTgt spid="4"/>
                                        </p:tgtEl>
                                      </p:cBhvr>
                                    </p:animEffect>
                                  </p:childTnLst>
                                </p:cTn>
                              </p:par>
                              <p:par>
                                <p:cTn id="11" presetID="16" presetClass="entr" presetSubtype="37" fill="hold" nodeType="withEffect">
                                  <p:stCondLst>
                                    <p:cond delay="150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1000"/>
                                        <p:tgtEl>
                                          <p:spTgt spid="7"/>
                                        </p:tgtEl>
                                      </p:cBhvr>
                                    </p:animEffect>
                                  </p:childTnLst>
                                </p:cTn>
                              </p:par>
                              <p:par>
                                <p:cTn id="14" presetID="22" presetClass="entr" presetSubtype="1" fill="hold" grpId="0" nodeType="withEffect">
                                  <p:stCondLst>
                                    <p:cond delay="2500"/>
                                  </p:stCondLst>
                                  <p:childTnLst>
                                    <p:set>
                                      <p:cBhvr>
                                        <p:cTn id="15" dur="1" fill="hold">
                                          <p:stCondLst>
                                            <p:cond delay="0"/>
                                          </p:stCondLst>
                                        </p:cTn>
                                        <p:tgtEl>
                                          <p:spTgt spid="40"/>
                                        </p:tgtEl>
                                        <p:attrNameLst>
                                          <p:attrName>style.visibility</p:attrName>
                                        </p:attrNameLst>
                                      </p:cBhvr>
                                      <p:to>
                                        <p:strVal val="visible"/>
                                      </p:to>
                                    </p:set>
                                    <p:animEffect transition="in" filter="wipe(up)">
                                      <p:cBhvr>
                                        <p:cTn id="16" dur="1000"/>
                                        <p:tgtEl>
                                          <p:spTgt spid="40"/>
                                        </p:tgtEl>
                                      </p:cBhvr>
                                    </p:animEffect>
                                  </p:childTnLst>
                                </p:cTn>
                              </p:par>
                              <p:par>
                                <p:cTn id="17" presetID="22" presetClass="entr" presetSubtype="1" fill="hold" grpId="0" nodeType="withEffect">
                                  <p:stCondLst>
                                    <p:cond delay="2500"/>
                                  </p:stCondLst>
                                  <p:childTnLst>
                                    <p:set>
                                      <p:cBhvr>
                                        <p:cTn id="18" dur="1" fill="hold">
                                          <p:stCondLst>
                                            <p:cond delay="0"/>
                                          </p:stCondLst>
                                        </p:cTn>
                                        <p:tgtEl>
                                          <p:spTgt spid="41"/>
                                        </p:tgtEl>
                                        <p:attrNameLst>
                                          <p:attrName>style.visibility</p:attrName>
                                        </p:attrNameLst>
                                      </p:cBhvr>
                                      <p:to>
                                        <p:strVal val="visible"/>
                                      </p:to>
                                    </p:set>
                                    <p:animEffect transition="in" filter="wipe(up)">
                                      <p:cBhvr>
                                        <p:cTn id="19" dur="1000"/>
                                        <p:tgtEl>
                                          <p:spTgt spid="41"/>
                                        </p:tgtEl>
                                      </p:cBhvr>
                                    </p:animEffect>
                                  </p:childTnLst>
                                </p:cTn>
                              </p:par>
                            </p:childTnLst>
                          </p:cTn>
                        </p:par>
                        <p:par>
                          <p:cTn id="20" fill="hold">
                            <p:stCondLst>
                              <p:cond delay="3500"/>
                            </p:stCondLst>
                            <p:childTnLst>
                              <p:par>
                                <p:cTn id="21" presetID="2" presetClass="entr" presetSubtype="4"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1109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ikal Colored">
      <a:dk1>
        <a:sysClr val="windowText" lastClr="000000"/>
      </a:dk1>
      <a:lt1>
        <a:sysClr val="window" lastClr="FFFFFF"/>
      </a:lt1>
      <a:dk2>
        <a:srgbClr val="959596"/>
      </a:dk2>
      <a:lt2>
        <a:srgbClr val="D9D9D9"/>
      </a:lt2>
      <a:accent1>
        <a:srgbClr val="202F3D"/>
      </a:accent1>
      <a:accent2>
        <a:srgbClr val="1C9494"/>
      </a:accent2>
      <a:accent3>
        <a:srgbClr val="7CB554"/>
      </a:accent3>
      <a:accent4>
        <a:srgbClr val="FAC14D"/>
      </a:accent4>
      <a:accent5>
        <a:srgbClr val="F95647"/>
      </a:accent5>
      <a:accent6>
        <a:srgbClr val="002672"/>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3202</TotalTime>
  <Words>208</Words>
  <Application>Microsoft Office PowerPoint</Application>
  <PresentationFormat>宽屏</PresentationFormat>
  <Paragraphs>15</Paragraphs>
  <Slides>2</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vt:i4>
      </vt:variant>
    </vt:vector>
  </HeadingPairs>
  <TitlesOfParts>
    <vt:vector size="12" baseType="lpstr">
      <vt:lpstr>Meiryo</vt:lpstr>
      <vt:lpstr>宋体</vt:lpstr>
      <vt:lpstr>微软雅黑</vt:lpstr>
      <vt:lpstr>Arial</vt:lpstr>
      <vt:lpstr>Calibri</vt:lpstr>
      <vt:lpstr>Calibri Light</vt:lpstr>
      <vt:lpstr>Open Sans</vt:lpstr>
      <vt:lpstr>Roboto</vt:lpstr>
      <vt:lpstr>Office Theme</vt:lpstr>
      <vt:lpstr>1_Office Theme</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155</cp:revision>
  <dcterms:created xsi:type="dcterms:W3CDTF">2015-02-13T02:29:22Z</dcterms:created>
  <dcterms:modified xsi:type="dcterms:W3CDTF">2021-01-18T04:11:31Z</dcterms:modified>
</cp:coreProperties>
</file>