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5"/>
  </p:notesMasterIdLst>
  <p:sldIdLst>
    <p:sldId id="270" r:id="rId3"/>
    <p:sldId id="302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B8BC"/>
    <a:srgbClr val="6B3D2F"/>
    <a:srgbClr val="EEBA49"/>
    <a:srgbClr val="E79D37"/>
    <a:srgbClr val="7D421D"/>
    <a:srgbClr val="89C270"/>
    <a:srgbClr val="6DA344"/>
    <a:srgbClr val="358443"/>
    <a:srgbClr val="F39800"/>
    <a:srgbClr val="F6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8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5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3C3AB0-FE5D-44D6-B6F6-F4DCAAE0C100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9AC2CD-0BF8-49C2-B156-8915E7D8F7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9320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5895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318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348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6646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0680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7054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9294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56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773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1423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3445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677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6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D9F47-3936-415C-9995-7B41D6F80AF2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370E1-9AC1-4369-8158-5792F5B818E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721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MH_Entry_1"/>
          <p:cNvSpPr/>
          <p:nvPr>
            <p:custDataLst>
              <p:tags r:id="rId1"/>
            </p:custDataLst>
          </p:nvPr>
        </p:nvSpPr>
        <p:spPr>
          <a:xfrm>
            <a:off x="4730173" y="438677"/>
            <a:ext cx="2735204" cy="4986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400" spc="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实用</a:t>
            </a:r>
            <a:r>
              <a:rPr lang="zh-CN" altLang="en-US" sz="24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教学图标</a:t>
            </a:r>
          </a:p>
        </p:txBody>
      </p:sp>
      <p:sp>
        <p:nvSpPr>
          <p:cNvPr id="160" name="矩形 159"/>
          <p:cNvSpPr/>
          <p:nvPr/>
        </p:nvSpPr>
        <p:spPr>
          <a:xfrm>
            <a:off x="4332638" y="891044"/>
            <a:ext cx="35302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PRESENTED PRACTICAL TEACHING ICON 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306910" y="713244"/>
            <a:ext cx="508608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接连接符 163"/>
          <p:cNvCxnSpPr/>
          <p:nvPr/>
        </p:nvCxnSpPr>
        <p:spPr>
          <a:xfrm>
            <a:off x="460301" y="1259344"/>
            <a:ext cx="11363399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接连接符 165"/>
          <p:cNvCxnSpPr/>
          <p:nvPr/>
        </p:nvCxnSpPr>
        <p:spPr>
          <a:xfrm>
            <a:off x="7354304" y="713244"/>
            <a:ext cx="508608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6" name="Freeform 55"/>
          <p:cNvSpPr>
            <a:spLocks noEditPoints="1"/>
          </p:cNvSpPr>
          <p:nvPr/>
        </p:nvSpPr>
        <p:spPr bwMode="auto">
          <a:xfrm>
            <a:off x="3923044" y="5539762"/>
            <a:ext cx="319088" cy="585788"/>
          </a:xfrm>
          <a:custGeom>
            <a:avLst/>
            <a:gdLst>
              <a:gd name="T0" fmla="*/ 26 w 75"/>
              <a:gd name="T1" fmla="*/ 0 h 138"/>
              <a:gd name="T2" fmla="*/ 28 w 75"/>
              <a:gd name="T3" fmla="*/ 0 h 138"/>
              <a:gd name="T4" fmla="*/ 37 w 75"/>
              <a:gd name="T5" fmla="*/ 0 h 138"/>
              <a:gd name="T6" fmla="*/ 37 w 75"/>
              <a:gd name="T7" fmla="*/ 0 h 138"/>
              <a:gd name="T8" fmla="*/ 46 w 75"/>
              <a:gd name="T9" fmla="*/ 0 h 138"/>
              <a:gd name="T10" fmla="*/ 48 w 75"/>
              <a:gd name="T11" fmla="*/ 0 h 138"/>
              <a:gd name="T12" fmla="*/ 51 w 75"/>
              <a:gd name="T13" fmla="*/ 21 h 138"/>
              <a:gd name="T14" fmla="*/ 75 w 75"/>
              <a:gd name="T15" fmla="*/ 21 h 138"/>
              <a:gd name="T16" fmla="*/ 75 w 75"/>
              <a:gd name="T17" fmla="*/ 113 h 138"/>
              <a:gd name="T18" fmla="*/ 62 w 75"/>
              <a:gd name="T19" fmla="*/ 113 h 138"/>
              <a:gd name="T20" fmla="*/ 64 w 75"/>
              <a:gd name="T21" fmla="*/ 138 h 138"/>
              <a:gd name="T22" fmla="*/ 53 w 75"/>
              <a:gd name="T23" fmla="*/ 138 h 138"/>
              <a:gd name="T24" fmla="*/ 50 w 75"/>
              <a:gd name="T25" fmla="*/ 113 h 138"/>
              <a:gd name="T26" fmla="*/ 24 w 75"/>
              <a:gd name="T27" fmla="*/ 113 h 138"/>
              <a:gd name="T28" fmla="*/ 21 w 75"/>
              <a:gd name="T29" fmla="*/ 138 h 138"/>
              <a:gd name="T30" fmla="*/ 10 w 75"/>
              <a:gd name="T31" fmla="*/ 138 h 138"/>
              <a:gd name="T32" fmla="*/ 13 w 75"/>
              <a:gd name="T33" fmla="*/ 113 h 138"/>
              <a:gd name="T34" fmla="*/ 0 w 75"/>
              <a:gd name="T35" fmla="*/ 113 h 138"/>
              <a:gd name="T36" fmla="*/ 0 w 75"/>
              <a:gd name="T37" fmla="*/ 21 h 138"/>
              <a:gd name="T38" fmla="*/ 23 w 75"/>
              <a:gd name="T39" fmla="*/ 21 h 138"/>
              <a:gd name="T40" fmla="*/ 26 w 75"/>
              <a:gd name="T41" fmla="*/ 0 h 138"/>
              <a:gd name="T42" fmla="*/ 18 w 75"/>
              <a:gd name="T43" fmla="*/ 62 h 138"/>
              <a:gd name="T44" fmla="*/ 19 w 75"/>
              <a:gd name="T45" fmla="*/ 63 h 138"/>
              <a:gd name="T46" fmla="*/ 33 w 75"/>
              <a:gd name="T47" fmla="*/ 48 h 138"/>
              <a:gd name="T48" fmla="*/ 27 w 75"/>
              <a:gd name="T49" fmla="*/ 62 h 138"/>
              <a:gd name="T50" fmla="*/ 22 w 75"/>
              <a:gd name="T51" fmla="*/ 77 h 138"/>
              <a:gd name="T52" fmla="*/ 28 w 75"/>
              <a:gd name="T53" fmla="*/ 74 h 138"/>
              <a:gd name="T54" fmla="*/ 44 w 75"/>
              <a:gd name="T55" fmla="*/ 59 h 138"/>
              <a:gd name="T56" fmla="*/ 40 w 75"/>
              <a:gd name="T57" fmla="*/ 72 h 138"/>
              <a:gd name="T58" fmla="*/ 31 w 75"/>
              <a:gd name="T59" fmla="*/ 94 h 138"/>
              <a:gd name="T60" fmla="*/ 36 w 75"/>
              <a:gd name="T61" fmla="*/ 93 h 138"/>
              <a:gd name="T62" fmla="*/ 62 w 75"/>
              <a:gd name="T63" fmla="*/ 70 h 138"/>
              <a:gd name="T64" fmla="*/ 57 w 75"/>
              <a:gd name="T65" fmla="*/ 63 h 138"/>
              <a:gd name="T66" fmla="*/ 44 w 75"/>
              <a:gd name="T67" fmla="*/ 74 h 138"/>
              <a:gd name="T68" fmla="*/ 56 w 75"/>
              <a:gd name="T69" fmla="*/ 50 h 138"/>
              <a:gd name="T70" fmla="*/ 41 w 75"/>
              <a:gd name="T71" fmla="*/ 56 h 138"/>
              <a:gd name="T72" fmla="*/ 26 w 75"/>
              <a:gd name="T73" fmla="*/ 73 h 138"/>
              <a:gd name="T74" fmla="*/ 24 w 75"/>
              <a:gd name="T75" fmla="*/ 75 h 138"/>
              <a:gd name="T76" fmla="*/ 29 w 75"/>
              <a:gd name="T77" fmla="*/ 63 h 138"/>
              <a:gd name="T78" fmla="*/ 35 w 75"/>
              <a:gd name="T79" fmla="*/ 48 h 138"/>
              <a:gd name="T80" fmla="*/ 18 w 75"/>
              <a:gd name="T81" fmla="*/ 62 h 138"/>
              <a:gd name="T82" fmla="*/ 36 w 75"/>
              <a:gd name="T83" fmla="*/ 10 h 138"/>
              <a:gd name="T84" fmla="*/ 35 w 75"/>
              <a:gd name="T85" fmla="*/ 21 h 138"/>
              <a:gd name="T86" fmla="*/ 40 w 75"/>
              <a:gd name="T87" fmla="*/ 21 h 138"/>
              <a:gd name="T88" fmla="*/ 38 w 75"/>
              <a:gd name="T89" fmla="*/ 10 h 138"/>
              <a:gd name="T90" fmla="*/ 36 w 75"/>
              <a:gd name="T91" fmla="*/ 10 h 138"/>
              <a:gd name="T92" fmla="*/ 34 w 75"/>
              <a:gd name="T93" fmla="*/ 26 h 138"/>
              <a:gd name="T94" fmla="*/ 23 w 75"/>
              <a:gd name="T95" fmla="*/ 26 h 138"/>
              <a:gd name="T96" fmla="*/ 6 w 75"/>
              <a:gd name="T97" fmla="*/ 26 h 138"/>
              <a:gd name="T98" fmla="*/ 6 w 75"/>
              <a:gd name="T99" fmla="*/ 108 h 138"/>
              <a:gd name="T100" fmla="*/ 13 w 75"/>
              <a:gd name="T101" fmla="*/ 108 h 138"/>
              <a:gd name="T102" fmla="*/ 24 w 75"/>
              <a:gd name="T103" fmla="*/ 108 h 138"/>
              <a:gd name="T104" fmla="*/ 50 w 75"/>
              <a:gd name="T105" fmla="*/ 108 h 138"/>
              <a:gd name="T106" fmla="*/ 61 w 75"/>
              <a:gd name="T107" fmla="*/ 108 h 138"/>
              <a:gd name="T108" fmla="*/ 70 w 75"/>
              <a:gd name="T109" fmla="*/ 108 h 138"/>
              <a:gd name="T110" fmla="*/ 70 w 75"/>
              <a:gd name="T111" fmla="*/ 26 h 138"/>
              <a:gd name="T112" fmla="*/ 51 w 75"/>
              <a:gd name="T113" fmla="*/ 26 h 138"/>
              <a:gd name="T114" fmla="*/ 40 w 75"/>
              <a:gd name="T115" fmla="*/ 26 h 138"/>
              <a:gd name="T116" fmla="*/ 34 w 75"/>
              <a:gd name="T117" fmla="*/ 26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5" h="138">
                <a:moveTo>
                  <a:pt x="26" y="0"/>
                </a:moveTo>
                <a:cubicBezTo>
                  <a:pt x="28" y="0"/>
                  <a:pt x="28" y="0"/>
                  <a:pt x="28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51" y="21"/>
                  <a:pt x="51" y="21"/>
                  <a:pt x="51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113"/>
                  <a:pt x="75" y="113"/>
                  <a:pt x="75" y="113"/>
                </a:cubicBezTo>
                <a:cubicBezTo>
                  <a:pt x="62" y="113"/>
                  <a:pt x="62" y="113"/>
                  <a:pt x="62" y="113"/>
                </a:cubicBezTo>
                <a:cubicBezTo>
                  <a:pt x="64" y="138"/>
                  <a:pt x="64" y="138"/>
                  <a:pt x="64" y="138"/>
                </a:cubicBezTo>
                <a:cubicBezTo>
                  <a:pt x="53" y="138"/>
                  <a:pt x="53" y="138"/>
                  <a:pt x="53" y="138"/>
                </a:cubicBezTo>
                <a:cubicBezTo>
                  <a:pt x="50" y="113"/>
                  <a:pt x="50" y="113"/>
                  <a:pt x="50" y="113"/>
                </a:cubicBezTo>
                <a:cubicBezTo>
                  <a:pt x="24" y="113"/>
                  <a:pt x="24" y="113"/>
                  <a:pt x="24" y="113"/>
                </a:cubicBezTo>
                <a:cubicBezTo>
                  <a:pt x="21" y="138"/>
                  <a:pt x="21" y="138"/>
                  <a:pt x="21" y="138"/>
                </a:cubicBezTo>
                <a:cubicBezTo>
                  <a:pt x="10" y="138"/>
                  <a:pt x="10" y="138"/>
                  <a:pt x="10" y="138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21"/>
                  <a:pt x="0" y="21"/>
                  <a:pt x="0" y="21"/>
                </a:cubicBezTo>
                <a:cubicBezTo>
                  <a:pt x="23" y="21"/>
                  <a:pt x="23" y="21"/>
                  <a:pt x="23" y="21"/>
                </a:cubicBezTo>
                <a:cubicBezTo>
                  <a:pt x="26" y="0"/>
                  <a:pt x="26" y="0"/>
                  <a:pt x="26" y="0"/>
                </a:cubicBezTo>
                <a:close/>
                <a:moveTo>
                  <a:pt x="18" y="62"/>
                </a:moveTo>
                <a:cubicBezTo>
                  <a:pt x="19" y="63"/>
                  <a:pt x="19" y="63"/>
                  <a:pt x="19" y="63"/>
                </a:cubicBezTo>
                <a:cubicBezTo>
                  <a:pt x="19" y="63"/>
                  <a:pt x="34" y="43"/>
                  <a:pt x="33" y="48"/>
                </a:cubicBezTo>
                <a:cubicBezTo>
                  <a:pt x="32" y="51"/>
                  <a:pt x="29" y="57"/>
                  <a:pt x="27" y="62"/>
                </a:cubicBezTo>
                <a:cubicBezTo>
                  <a:pt x="24" y="69"/>
                  <a:pt x="21" y="75"/>
                  <a:pt x="22" y="77"/>
                </a:cubicBezTo>
                <a:cubicBezTo>
                  <a:pt x="23" y="78"/>
                  <a:pt x="25" y="77"/>
                  <a:pt x="28" y="74"/>
                </a:cubicBezTo>
                <a:cubicBezTo>
                  <a:pt x="33" y="70"/>
                  <a:pt x="39" y="65"/>
                  <a:pt x="44" y="59"/>
                </a:cubicBezTo>
                <a:cubicBezTo>
                  <a:pt x="59" y="40"/>
                  <a:pt x="47" y="61"/>
                  <a:pt x="40" y="72"/>
                </a:cubicBezTo>
                <a:cubicBezTo>
                  <a:pt x="34" y="82"/>
                  <a:pt x="29" y="91"/>
                  <a:pt x="31" y="94"/>
                </a:cubicBezTo>
                <a:cubicBezTo>
                  <a:pt x="32" y="95"/>
                  <a:pt x="33" y="95"/>
                  <a:pt x="36" y="93"/>
                </a:cubicBezTo>
                <a:cubicBezTo>
                  <a:pt x="50" y="83"/>
                  <a:pt x="62" y="70"/>
                  <a:pt x="62" y="70"/>
                </a:cubicBezTo>
                <a:cubicBezTo>
                  <a:pt x="57" y="63"/>
                  <a:pt x="57" y="63"/>
                  <a:pt x="57" y="63"/>
                </a:cubicBezTo>
                <a:cubicBezTo>
                  <a:pt x="49" y="68"/>
                  <a:pt x="33" y="91"/>
                  <a:pt x="44" y="74"/>
                </a:cubicBezTo>
                <a:cubicBezTo>
                  <a:pt x="47" y="67"/>
                  <a:pt x="55" y="57"/>
                  <a:pt x="56" y="50"/>
                </a:cubicBezTo>
                <a:cubicBezTo>
                  <a:pt x="58" y="43"/>
                  <a:pt x="52" y="41"/>
                  <a:pt x="41" y="56"/>
                </a:cubicBezTo>
                <a:cubicBezTo>
                  <a:pt x="36" y="62"/>
                  <a:pt x="31" y="68"/>
                  <a:pt x="26" y="73"/>
                </a:cubicBezTo>
                <a:cubicBezTo>
                  <a:pt x="25" y="74"/>
                  <a:pt x="24" y="75"/>
                  <a:pt x="24" y="75"/>
                </a:cubicBezTo>
                <a:cubicBezTo>
                  <a:pt x="23" y="75"/>
                  <a:pt x="26" y="69"/>
                  <a:pt x="29" y="63"/>
                </a:cubicBezTo>
                <a:cubicBezTo>
                  <a:pt x="31" y="58"/>
                  <a:pt x="34" y="52"/>
                  <a:pt x="35" y="48"/>
                </a:cubicBezTo>
                <a:cubicBezTo>
                  <a:pt x="40" y="31"/>
                  <a:pt x="18" y="62"/>
                  <a:pt x="18" y="62"/>
                </a:cubicBezTo>
                <a:close/>
                <a:moveTo>
                  <a:pt x="36" y="10"/>
                </a:moveTo>
                <a:cubicBezTo>
                  <a:pt x="35" y="21"/>
                  <a:pt x="35" y="21"/>
                  <a:pt x="35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38" y="10"/>
                  <a:pt x="38" y="10"/>
                  <a:pt x="38" y="10"/>
                </a:cubicBezTo>
                <a:cubicBezTo>
                  <a:pt x="36" y="10"/>
                  <a:pt x="36" y="10"/>
                  <a:pt x="36" y="10"/>
                </a:cubicBezTo>
                <a:close/>
                <a:moveTo>
                  <a:pt x="34" y="26"/>
                </a:moveTo>
                <a:cubicBezTo>
                  <a:pt x="23" y="26"/>
                  <a:pt x="23" y="26"/>
                  <a:pt x="23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108"/>
                  <a:pt x="6" y="108"/>
                  <a:pt x="6" y="108"/>
                </a:cubicBezTo>
                <a:cubicBezTo>
                  <a:pt x="13" y="108"/>
                  <a:pt x="13" y="108"/>
                  <a:pt x="13" y="108"/>
                </a:cubicBezTo>
                <a:cubicBezTo>
                  <a:pt x="24" y="108"/>
                  <a:pt x="24" y="108"/>
                  <a:pt x="24" y="108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61" y="108"/>
                  <a:pt x="61" y="108"/>
                  <a:pt x="61" y="108"/>
                </a:cubicBezTo>
                <a:cubicBezTo>
                  <a:pt x="70" y="108"/>
                  <a:pt x="70" y="108"/>
                  <a:pt x="70" y="108"/>
                </a:cubicBezTo>
                <a:cubicBezTo>
                  <a:pt x="70" y="26"/>
                  <a:pt x="70" y="26"/>
                  <a:pt x="70" y="26"/>
                </a:cubicBezTo>
                <a:cubicBezTo>
                  <a:pt x="51" y="26"/>
                  <a:pt x="51" y="26"/>
                  <a:pt x="51" y="26"/>
                </a:cubicBezTo>
                <a:cubicBezTo>
                  <a:pt x="40" y="26"/>
                  <a:pt x="40" y="26"/>
                  <a:pt x="40" y="26"/>
                </a:cubicBezTo>
                <a:lnTo>
                  <a:pt x="34" y="2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7" name="Freeform 56"/>
          <p:cNvSpPr>
            <a:spLocks noEditPoints="1"/>
          </p:cNvSpPr>
          <p:nvPr/>
        </p:nvSpPr>
        <p:spPr bwMode="auto">
          <a:xfrm>
            <a:off x="3843669" y="4010662"/>
            <a:ext cx="500063" cy="487363"/>
          </a:xfrm>
          <a:custGeom>
            <a:avLst/>
            <a:gdLst>
              <a:gd name="T0" fmla="*/ 36 w 118"/>
              <a:gd name="T1" fmla="*/ 72 h 115"/>
              <a:gd name="T2" fmla="*/ 24 w 118"/>
              <a:gd name="T3" fmla="*/ 41 h 115"/>
              <a:gd name="T4" fmla="*/ 38 w 118"/>
              <a:gd name="T5" fmla="*/ 45 h 115"/>
              <a:gd name="T6" fmla="*/ 45 w 118"/>
              <a:gd name="T7" fmla="*/ 60 h 115"/>
              <a:gd name="T8" fmla="*/ 54 w 118"/>
              <a:gd name="T9" fmla="*/ 46 h 115"/>
              <a:gd name="T10" fmla="*/ 110 w 118"/>
              <a:gd name="T11" fmla="*/ 60 h 115"/>
              <a:gd name="T12" fmla="*/ 9 w 118"/>
              <a:gd name="T13" fmla="*/ 91 h 115"/>
              <a:gd name="T14" fmla="*/ 39 w 118"/>
              <a:gd name="T15" fmla="*/ 46 h 115"/>
              <a:gd name="T16" fmla="*/ 43 w 118"/>
              <a:gd name="T17" fmla="*/ 58 h 115"/>
              <a:gd name="T18" fmla="*/ 50 w 118"/>
              <a:gd name="T19" fmla="*/ 50 h 115"/>
              <a:gd name="T20" fmla="*/ 50 w 118"/>
              <a:gd name="T21" fmla="*/ 24 h 115"/>
              <a:gd name="T22" fmla="*/ 61 w 118"/>
              <a:gd name="T23" fmla="*/ 0 h 115"/>
              <a:gd name="T24" fmla="*/ 51 w 118"/>
              <a:gd name="T25" fmla="*/ 24 h 115"/>
              <a:gd name="T26" fmla="*/ 52 w 118"/>
              <a:gd name="T27" fmla="*/ 24 h 115"/>
              <a:gd name="T28" fmla="*/ 40 w 118"/>
              <a:gd name="T29" fmla="*/ 45 h 115"/>
              <a:gd name="T30" fmla="*/ 55 w 118"/>
              <a:gd name="T31" fmla="*/ 27 h 115"/>
              <a:gd name="T32" fmla="*/ 40 w 118"/>
              <a:gd name="T33" fmla="*/ 45 h 115"/>
              <a:gd name="T34" fmla="*/ 45 w 118"/>
              <a:gd name="T35" fmla="*/ 45 h 115"/>
              <a:gd name="T36" fmla="*/ 50 w 118"/>
              <a:gd name="T37" fmla="*/ 27 h 115"/>
              <a:gd name="T38" fmla="*/ 30 w 118"/>
              <a:gd name="T39" fmla="*/ 84 h 115"/>
              <a:gd name="T40" fmla="*/ 30 w 118"/>
              <a:gd name="T41" fmla="*/ 93 h 115"/>
              <a:gd name="T42" fmla="*/ 30 w 118"/>
              <a:gd name="T43" fmla="*/ 84 h 115"/>
              <a:gd name="T44" fmla="*/ 86 w 118"/>
              <a:gd name="T45" fmla="*/ 64 h 115"/>
              <a:gd name="T46" fmla="*/ 104 w 118"/>
              <a:gd name="T47" fmla="*/ 64 h 115"/>
              <a:gd name="T48" fmla="*/ 93 w 118"/>
              <a:gd name="T49" fmla="*/ 74 h 115"/>
              <a:gd name="T50" fmla="*/ 93 w 118"/>
              <a:gd name="T51" fmla="*/ 84 h 115"/>
              <a:gd name="T52" fmla="*/ 93 w 118"/>
              <a:gd name="T53" fmla="*/ 74 h 115"/>
              <a:gd name="T54" fmla="*/ 69 w 118"/>
              <a:gd name="T55" fmla="*/ 91 h 115"/>
              <a:gd name="T56" fmla="*/ 87 w 118"/>
              <a:gd name="T57" fmla="*/ 91 h 115"/>
              <a:gd name="T58" fmla="*/ 52 w 118"/>
              <a:gd name="T59" fmla="*/ 91 h 115"/>
              <a:gd name="T60" fmla="*/ 52 w 118"/>
              <a:gd name="T61" fmla="*/ 101 h 115"/>
              <a:gd name="T62" fmla="*/ 52 w 118"/>
              <a:gd name="T63" fmla="*/ 9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8" h="115">
                <a:moveTo>
                  <a:pt x="18" y="77"/>
                </a:moveTo>
                <a:cubicBezTo>
                  <a:pt x="27" y="76"/>
                  <a:pt x="37" y="75"/>
                  <a:pt x="36" y="72"/>
                </a:cubicBezTo>
                <a:cubicBezTo>
                  <a:pt x="35" y="70"/>
                  <a:pt x="29" y="66"/>
                  <a:pt x="24" y="63"/>
                </a:cubicBezTo>
                <a:cubicBezTo>
                  <a:pt x="10" y="54"/>
                  <a:pt x="10" y="49"/>
                  <a:pt x="24" y="41"/>
                </a:cubicBezTo>
                <a:cubicBezTo>
                  <a:pt x="30" y="38"/>
                  <a:pt x="36" y="35"/>
                  <a:pt x="42" y="34"/>
                </a:cubicBezTo>
                <a:cubicBezTo>
                  <a:pt x="38" y="45"/>
                  <a:pt x="38" y="45"/>
                  <a:pt x="38" y="45"/>
                </a:cubicBezTo>
                <a:cubicBezTo>
                  <a:pt x="32" y="46"/>
                  <a:pt x="29" y="49"/>
                  <a:pt x="29" y="53"/>
                </a:cubicBezTo>
                <a:cubicBezTo>
                  <a:pt x="30" y="57"/>
                  <a:pt x="37" y="61"/>
                  <a:pt x="45" y="60"/>
                </a:cubicBezTo>
                <a:cubicBezTo>
                  <a:pt x="53" y="59"/>
                  <a:pt x="59" y="55"/>
                  <a:pt x="58" y="51"/>
                </a:cubicBezTo>
                <a:cubicBezTo>
                  <a:pt x="58" y="49"/>
                  <a:pt x="56" y="47"/>
                  <a:pt x="54" y="46"/>
                </a:cubicBezTo>
                <a:cubicBezTo>
                  <a:pt x="57" y="32"/>
                  <a:pt x="57" y="32"/>
                  <a:pt x="57" y="32"/>
                </a:cubicBezTo>
                <a:cubicBezTo>
                  <a:pt x="81" y="31"/>
                  <a:pt x="104" y="42"/>
                  <a:pt x="110" y="60"/>
                </a:cubicBezTo>
                <a:cubicBezTo>
                  <a:pt x="118" y="81"/>
                  <a:pt x="101" y="103"/>
                  <a:pt x="72" y="109"/>
                </a:cubicBezTo>
                <a:cubicBezTo>
                  <a:pt x="46" y="115"/>
                  <a:pt x="21" y="107"/>
                  <a:pt x="9" y="91"/>
                </a:cubicBezTo>
                <a:cubicBezTo>
                  <a:pt x="0" y="78"/>
                  <a:pt x="5" y="77"/>
                  <a:pt x="18" y="77"/>
                </a:cubicBezTo>
                <a:close/>
                <a:moveTo>
                  <a:pt x="39" y="46"/>
                </a:moveTo>
                <a:cubicBezTo>
                  <a:pt x="38" y="50"/>
                  <a:pt x="36" y="53"/>
                  <a:pt x="35" y="56"/>
                </a:cubicBezTo>
                <a:cubicBezTo>
                  <a:pt x="37" y="57"/>
                  <a:pt x="40" y="58"/>
                  <a:pt x="43" y="58"/>
                </a:cubicBezTo>
                <a:cubicBezTo>
                  <a:pt x="45" y="58"/>
                  <a:pt x="47" y="57"/>
                  <a:pt x="48" y="57"/>
                </a:cubicBezTo>
                <a:cubicBezTo>
                  <a:pt x="49" y="55"/>
                  <a:pt x="50" y="52"/>
                  <a:pt x="50" y="50"/>
                </a:cubicBezTo>
                <a:cubicBezTo>
                  <a:pt x="46" y="49"/>
                  <a:pt x="43" y="48"/>
                  <a:pt x="39" y="46"/>
                </a:cubicBezTo>
                <a:close/>
                <a:moveTo>
                  <a:pt x="50" y="24"/>
                </a:moveTo>
                <a:cubicBezTo>
                  <a:pt x="51" y="25"/>
                  <a:pt x="53" y="25"/>
                  <a:pt x="55" y="26"/>
                </a:cubicBezTo>
                <a:cubicBezTo>
                  <a:pt x="71" y="20"/>
                  <a:pt x="57" y="6"/>
                  <a:pt x="61" y="0"/>
                </a:cubicBezTo>
                <a:cubicBezTo>
                  <a:pt x="55" y="2"/>
                  <a:pt x="42" y="10"/>
                  <a:pt x="50" y="24"/>
                </a:cubicBezTo>
                <a:close/>
                <a:moveTo>
                  <a:pt x="51" y="24"/>
                </a:moveTo>
                <a:cubicBezTo>
                  <a:pt x="46" y="12"/>
                  <a:pt x="51" y="7"/>
                  <a:pt x="59" y="2"/>
                </a:cubicBezTo>
                <a:cubicBezTo>
                  <a:pt x="52" y="8"/>
                  <a:pt x="49" y="15"/>
                  <a:pt x="52" y="24"/>
                </a:cubicBezTo>
                <a:cubicBezTo>
                  <a:pt x="52" y="24"/>
                  <a:pt x="51" y="24"/>
                  <a:pt x="51" y="24"/>
                </a:cubicBezTo>
                <a:close/>
                <a:moveTo>
                  <a:pt x="40" y="45"/>
                </a:moveTo>
                <a:cubicBezTo>
                  <a:pt x="50" y="49"/>
                  <a:pt x="50" y="49"/>
                  <a:pt x="50" y="49"/>
                </a:cubicBezTo>
                <a:cubicBezTo>
                  <a:pt x="55" y="27"/>
                  <a:pt x="55" y="27"/>
                  <a:pt x="55" y="27"/>
                </a:cubicBezTo>
                <a:cubicBezTo>
                  <a:pt x="49" y="25"/>
                  <a:pt x="49" y="25"/>
                  <a:pt x="49" y="25"/>
                </a:cubicBezTo>
                <a:cubicBezTo>
                  <a:pt x="40" y="45"/>
                  <a:pt x="40" y="45"/>
                  <a:pt x="40" y="45"/>
                </a:cubicBezTo>
                <a:close/>
                <a:moveTo>
                  <a:pt x="42" y="44"/>
                </a:moveTo>
                <a:cubicBezTo>
                  <a:pt x="45" y="45"/>
                  <a:pt x="45" y="45"/>
                  <a:pt x="45" y="45"/>
                </a:cubicBezTo>
                <a:cubicBezTo>
                  <a:pt x="51" y="27"/>
                  <a:pt x="51" y="27"/>
                  <a:pt x="51" y="27"/>
                </a:cubicBezTo>
                <a:cubicBezTo>
                  <a:pt x="50" y="27"/>
                  <a:pt x="50" y="27"/>
                  <a:pt x="50" y="27"/>
                </a:cubicBezTo>
                <a:cubicBezTo>
                  <a:pt x="42" y="44"/>
                  <a:pt x="42" y="44"/>
                  <a:pt x="42" y="44"/>
                </a:cubicBezTo>
                <a:close/>
                <a:moveTo>
                  <a:pt x="30" y="84"/>
                </a:moveTo>
                <a:cubicBezTo>
                  <a:pt x="25" y="84"/>
                  <a:pt x="21" y="86"/>
                  <a:pt x="21" y="89"/>
                </a:cubicBezTo>
                <a:cubicBezTo>
                  <a:pt x="21" y="91"/>
                  <a:pt x="25" y="93"/>
                  <a:pt x="30" y="93"/>
                </a:cubicBezTo>
                <a:cubicBezTo>
                  <a:pt x="35" y="93"/>
                  <a:pt x="39" y="91"/>
                  <a:pt x="39" y="89"/>
                </a:cubicBezTo>
                <a:cubicBezTo>
                  <a:pt x="39" y="86"/>
                  <a:pt x="35" y="84"/>
                  <a:pt x="30" y="84"/>
                </a:cubicBezTo>
                <a:close/>
                <a:moveTo>
                  <a:pt x="95" y="59"/>
                </a:moveTo>
                <a:cubicBezTo>
                  <a:pt x="90" y="59"/>
                  <a:pt x="86" y="62"/>
                  <a:pt x="86" y="64"/>
                </a:cubicBezTo>
                <a:cubicBezTo>
                  <a:pt x="86" y="67"/>
                  <a:pt x="90" y="69"/>
                  <a:pt x="95" y="69"/>
                </a:cubicBezTo>
                <a:cubicBezTo>
                  <a:pt x="100" y="69"/>
                  <a:pt x="104" y="67"/>
                  <a:pt x="104" y="64"/>
                </a:cubicBezTo>
                <a:cubicBezTo>
                  <a:pt x="104" y="62"/>
                  <a:pt x="100" y="59"/>
                  <a:pt x="95" y="59"/>
                </a:cubicBezTo>
                <a:close/>
                <a:moveTo>
                  <a:pt x="93" y="74"/>
                </a:moveTo>
                <a:cubicBezTo>
                  <a:pt x="88" y="74"/>
                  <a:pt x="84" y="77"/>
                  <a:pt x="84" y="79"/>
                </a:cubicBezTo>
                <a:cubicBezTo>
                  <a:pt x="84" y="82"/>
                  <a:pt x="88" y="84"/>
                  <a:pt x="93" y="84"/>
                </a:cubicBezTo>
                <a:cubicBezTo>
                  <a:pt x="98" y="84"/>
                  <a:pt x="102" y="82"/>
                  <a:pt x="102" y="79"/>
                </a:cubicBezTo>
                <a:cubicBezTo>
                  <a:pt x="102" y="77"/>
                  <a:pt x="98" y="74"/>
                  <a:pt x="93" y="74"/>
                </a:cubicBezTo>
                <a:close/>
                <a:moveTo>
                  <a:pt x="78" y="87"/>
                </a:moveTo>
                <a:cubicBezTo>
                  <a:pt x="73" y="87"/>
                  <a:pt x="69" y="89"/>
                  <a:pt x="69" y="91"/>
                </a:cubicBezTo>
                <a:cubicBezTo>
                  <a:pt x="69" y="94"/>
                  <a:pt x="73" y="96"/>
                  <a:pt x="78" y="96"/>
                </a:cubicBezTo>
                <a:cubicBezTo>
                  <a:pt x="83" y="96"/>
                  <a:pt x="87" y="94"/>
                  <a:pt x="87" y="91"/>
                </a:cubicBezTo>
                <a:cubicBezTo>
                  <a:pt x="87" y="89"/>
                  <a:pt x="83" y="87"/>
                  <a:pt x="78" y="87"/>
                </a:cubicBezTo>
                <a:close/>
                <a:moveTo>
                  <a:pt x="52" y="91"/>
                </a:moveTo>
                <a:cubicBezTo>
                  <a:pt x="47" y="91"/>
                  <a:pt x="43" y="94"/>
                  <a:pt x="43" y="96"/>
                </a:cubicBezTo>
                <a:cubicBezTo>
                  <a:pt x="43" y="99"/>
                  <a:pt x="47" y="101"/>
                  <a:pt x="52" y="101"/>
                </a:cubicBezTo>
                <a:cubicBezTo>
                  <a:pt x="57" y="101"/>
                  <a:pt x="61" y="99"/>
                  <a:pt x="61" y="96"/>
                </a:cubicBezTo>
                <a:cubicBezTo>
                  <a:pt x="61" y="94"/>
                  <a:pt x="57" y="91"/>
                  <a:pt x="52" y="91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8" name="Freeform 57"/>
          <p:cNvSpPr>
            <a:spLocks noEditPoints="1"/>
          </p:cNvSpPr>
          <p:nvPr/>
        </p:nvSpPr>
        <p:spPr bwMode="auto">
          <a:xfrm>
            <a:off x="3054682" y="4014631"/>
            <a:ext cx="441325" cy="479425"/>
          </a:xfrm>
          <a:custGeom>
            <a:avLst/>
            <a:gdLst>
              <a:gd name="T0" fmla="*/ 9 w 104"/>
              <a:gd name="T1" fmla="*/ 0 h 113"/>
              <a:gd name="T2" fmla="*/ 9 w 104"/>
              <a:gd name="T3" fmla="*/ 11 h 113"/>
              <a:gd name="T4" fmla="*/ 10 w 104"/>
              <a:gd name="T5" fmla="*/ 15 h 113"/>
              <a:gd name="T6" fmla="*/ 10 w 104"/>
              <a:gd name="T7" fmla="*/ 10 h 113"/>
              <a:gd name="T8" fmla="*/ 10 w 104"/>
              <a:gd name="T9" fmla="*/ 0 h 113"/>
              <a:gd name="T10" fmla="*/ 15 w 104"/>
              <a:gd name="T11" fmla="*/ 12 h 113"/>
              <a:gd name="T12" fmla="*/ 10 w 104"/>
              <a:gd name="T13" fmla="*/ 29 h 113"/>
              <a:gd name="T14" fmla="*/ 6 w 104"/>
              <a:gd name="T15" fmla="*/ 29 h 113"/>
              <a:gd name="T16" fmla="*/ 8 w 104"/>
              <a:gd name="T17" fmla="*/ 0 h 113"/>
              <a:gd name="T18" fmla="*/ 97 w 104"/>
              <a:gd name="T19" fmla="*/ 8 h 113"/>
              <a:gd name="T20" fmla="*/ 99 w 104"/>
              <a:gd name="T21" fmla="*/ 8 h 113"/>
              <a:gd name="T22" fmla="*/ 102 w 104"/>
              <a:gd name="T23" fmla="*/ 8 h 113"/>
              <a:gd name="T24" fmla="*/ 104 w 104"/>
              <a:gd name="T25" fmla="*/ 36 h 113"/>
              <a:gd name="T26" fmla="*/ 63 w 104"/>
              <a:gd name="T27" fmla="*/ 8 h 113"/>
              <a:gd name="T28" fmla="*/ 84 w 104"/>
              <a:gd name="T29" fmla="*/ 61 h 113"/>
              <a:gd name="T30" fmla="*/ 90 w 104"/>
              <a:gd name="T31" fmla="*/ 61 h 113"/>
              <a:gd name="T32" fmla="*/ 84 w 104"/>
              <a:gd name="T33" fmla="*/ 110 h 113"/>
              <a:gd name="T34" fmla="*/ 74 w 104"/>
              <a:gd name="T35" fmla="*/ 99 h 113"/>
              <a:gd name="T36" fmla="*/ 84 w 104"/>
              <a:gd name="T37" fmla="*/ 98 h 113"/>
              <a:gd name="T38" fmla="*/ 84 w 104"/>
              <a:gd name="T39" fmla="*/ 104 h 113"/>
              <a:gd name="T40" fmla="*/ 84 w 104"/>
              <a:gd name="T41" fmla="*/ 98 h 113"/>
              <a:gd name="T42" fmla="*/ 103 w 104"/>
              <a:gd name="T43" fmla="*/ 39 h 113"/>
              <a:gd name="T44" fmla="*/ 90 w 104"/>
              <a:gd name="T45" fmla="*/ 60 h 113"/>
              <a:gd name="T46" fmla="*/ 78 w 104"/>
              <a:gd name="T47" fmla="*/ 60 h 113"/>
              <a:gd name="T48" fmla="*/ 64 w 104"/>
              <a:gd name="T49" fmla="*/ 39 h 113"/>
              <a:gd name="T50" fmla="*/ 51 w 104"/>
              <a:gd name="T51" fmla="*/ 109 h 113"/>
              <a:gd name="T52" fmla="*/ 45 w 104"/>
              <a:gd name="T53" fmla="*/ 42 h 113"/>
              <a:gd name="T54" fmla="*/ 37 w 104"/>
              <a:gd name="T55" fmla="*/ 13 h 113"/>
              <a:gd name="T56" fmla="*/ 41 w 104"/>
              <a:gd name="T57" fmla="*/ 9 h 113"/>
              <a:gd name="T58" fmla="*/ 37 w 104"/>
              <a:gd name="T59" fmla="*/ 13 h 113"/>
              <a:gd name="T60" fmla="*/ 37 w 104"/>
              <a:gd name="T61" fmla="*/ 14 h 113"/>
              <a:gd name="T62" fmla="*/ 36 w 104"/>
              <a:gd name="T63" fmla="*/ 13 h 113"/>
              <a:gd name="T64" fmla="*/ 38 w 104"/>
              <a:gd name="T65" fmla="*/ 8 h 113"/>
              <a:gd name="T66" fmla="*/ 41 w 104"/>
              <a:gd name="T67" fmla="*/ 8 h 113"/>
              <a:gd name="T68" fmla="*/ 42 w 104"/>
              <a:gd name="T69" fmla="*/ 8 h 113"/>
              <a:gd name="T70" fmla="*/ 43 w 104"/>
              <a:gd name="T71" fmla="*/ 14 h 113"/>
              <a:gd name="T72" fmla="*/ 30 w 104"/>
              <a:gd name="T73" fmla="*/ 39 h 113"/>
              <a:gd name="T74" fmla="*/ 43 w 104"/>
              <a:gd name="T75" fmla="*/ 15 h 113"/>
              <a:gd name="T76" fmla="*/ 43 w 104"/>
              <a:gd name="T77" fmla="*/ 39 h 113"/>
              <a:gd name="T78" fmla="*/ 30 w 104"/>
              <a:gd name="T79" fmla="*/ 39 h 113"/>
              <a:gd name="T80" fmla="*/ 36 w 104"/>
              <a:gd name="T81" fmla="*/ 109 h 113"/>
              <a:gd name="T82" fmla="*/ 29 w 104"/>
              <a:gd name="T83" fmla="*/ 42 h 113"/>
              <a:gd name="T84" fmla="*/ 43 w 104"/>
              <a:gd name="T85" fmla="*/ 42 h 113"/>
              <a:gd name="T86" fmla="*/ 37 w 104"/>
              <a:gd name="T87" fmla="*/ 109 h 113"/>
              <a:gd name="T88" fmla="*/ 43 w 104"/>
              <a:gd name="T89" fmla="*/ 42 h 113"/>
              <a:gd name="T90" fmla="*/ 16 w 104"/>
              <a:gd name="T91" fmla="*/ 52 h 113"/>
              <a:gd name="T92" fmla="*/ 6 w 104"/>
              <a:gd name="T93" fmla="*/ 30 h 113"/>
              <a:gd name="T94" fmla="*/ 5 w 104"/>
              <a:gd name="T95" fmla="*/ 51 h 113"/>
              <a:gd name="T96" fmla="*/ 9 w 104"/>
              <a:gd name="T97" fmla="*/ 32 h 113"/>
              <a:gd name="T98" fmla="*/ 5 w 104"/>
              <a:gd name="T99" fmla="*/ 51 h 113"/>
              <a:gd name="T100" fmla="*/ 17 w 104"/>
              <a:gd name="T101" fmla="*/ 54 h 113"/>
              <a:gd name="T102" fmla="*/ 2 w 104"/>
              <a:gd name="T103" fmla="*/ 5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4" h="113">
                <a:moveTo>
                  <a:pt x="8" y="0"/>
                </a:moveTo>
                <a:cubicBezTo>
                  <a:pt x="9" y="0"/>
                  <a:pt x="9" y="0"/>
                  <a:pt x="9" y="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9" y="11"/>
                </a:cubicBezTo>
                <a:cubicBezTo>
                  <a:pt x="8" y="11"/>
                  <a:pt x="7" y="12"/>
                  <a:pt x="7" y="13"/>
                </a:cubicBezTo>
                <a:cubicBezTo>
                  <a:pt x="7" y="14"/>
                  <a:pt x="8" y="15"/>
                  <a:pt x="10" y="15"/>
                </a:cubicBezTo>
                <a:cubicBezTo>
                  <a:pt x="11" y="15"/>
                  <a:pt x="12" y="14"/>
                  <a:pt x="12" y="13"/>
                </a:cubicBezTo>
                <a:cubicBezTo>
                  <a:pt x="12" y="12"/>
                  <a:pt x="11" y="11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0"/>
                  <a:pt x="10" y="0"/>
                  <a:pt x="10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5"/>
                  <a:pt x="13" y="9"/>
                  <a:pt x="15" y="12"/>
                </a:cubicBezTo>
                <a:cubicBezTo>
                  <a:pt x="13" y="29"/>
                  <a:pt x="13" y="29"/>
                  <a:pt x="13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4" y="12"/>
                  <a:pt x="4" y="12"/>
                  <a:pt x="4" y="12"/>
                </a:cubicBezTo>
                <a:cubicBezTo>
                  <a:pt x="6" y="9"/>
                  <a:pt x="8" y="5"/>
                  <a:pt x="8" y="0"/>
                </a:cubicBezTo>
                <a:close/>
                <a:moveTo>
                  <a:pt x="63" y="8"/>
                </a:moveTo>
                <a:cubicBezTo>
                  <a:pt x="97" y="8"/>
                  <a:pt x="97" y="8"/>
                  <a:pt x="97" y="8"/>
                </a:cubicBezTo>
                <a:cubicBezTo>
                  <a:pt x="98" y="10"/>
                  <a:pt x="98" y="12"/>
                  <a:pt x="98" y="12"/>
                </a:cubicBezTo>
                <a:cubicBezTo>
                  <a:pt x="99" y="8"/>
                  <a:pt x="99" y="8"/>
                  <a:pt x="99" y="8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102" y="8"/>
                  <a:pt x="102" y="8"/>
                  <a:pt x="102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4" y="36"/>
                  <a:pt x="104" y="36"/>
                  <a:pt x="104" y="36"/>
                </a:cubicBezTo>
                <a:cubicBezTo>
                  <a:pt x="63" y="36"/>
                  <a:pt x="63" y="36"/>
                  <a:pt x="63" y="36"/>
                </a:cubicBezTo>
                <a:cubicBezTo>
                  <a:pt x="63" y="8"/>
                  <a:pt x="63" y="8"/>
                  <a:pt x="63" y="8"/>
                </a:cubicBezTo>
                <a:close/>
                <a:moveTo>
                  <a:pt x="78" y="61"/>
                </a:moveTo>
                <a:cubicBezTo>
                  <a:pt x="84" y="61"/>
                  <a:pt x="84" y="61"/>
                  <a:pt x="84" y="61"/>
                </a:cubicBezTo>
                <a:cubicBezTo>
                  <a:pt x="84" y="61"/>
                  <a:pt x="84" y="61"/>
                  <a:pt x="84" y="61"/>
                </a:cubicBezTo>
                <a:cubicBezTo>
                  <a:pt x="90" y="61"/>
                  <a:pt x="90" y="61"/>
                  <a:pt x="90" y="61"/>
                </a:cubicBezTo>
                <a:cubicBezTo>
                  <a:pt x="94" y="99"/>
                  <a:pt x="94" y="99"/>
                  <a:pt x="94" y="99"/>
                </a:cubicBezTo>
                <a:cubicBezTo>
                  <a:pt x="94" y="104"/>
                  <a:pt x="92" y="108"/>
                  <a:pt x="84" y="110"/>
                </a:cubicBezTo>
                <a:cubicBezTo>
                  <a:pt x="84" y="110"/>
                  <a:pt x="84" y="110"/>
                  <a:pt x="84" y="110"/>
                </a:cubicBezTo>
                <a:cubicBezTo>
                  <a:pt x="76" y="108"/>
                  <a:pt x="74" y="104"/>
                  <a:pt x="74" y="99"/>
                </a:cubicBezTo>
                <a:cubicBezTo>
                  <a:pt x="78" y="61"/>
                  <a:pt x="78" y="61"/>
                  <a:pt x="78" y="61"/>
                </a:cubicBezTo>
                <a:close/>
                <a:moveTo>
                  <a:pt x="84" y="98"/>
                </a:moveTo>
                <a:cubicBezTo>
                  <a:pt x="82" y="98"/>
                  <a:pt x="81" y="99"/>
                  <a:pt x="81" y="101"/>
                </a:cubicBezTo>
                <a:cubicBezTo>
                  <a:pt x="81" y="102"/>
                  <a:pt x="82" y="104"/>
                  <a:pt x="84" y="104"/>
                </a:cubicBezTo>
                <a:cubicBezTo>
                  <a:pt x="86" y="104"/>
                  <a:pt x="87" y="102"/>
                  <a:pt x="87" y="101"/>
                </a:cubicBezTo>
                <a:cubicBezTo>
                  <a:pt x="87" y="99"/>
                  <a:pt x="86" y="98"/>
                  <a:pt x="84" y="98"/>
                </a:cubicBezTo>
                <a:close/>
                <a:moveTo>
                  <a:pt x="64" y="39"/>
                </a:moveTo>
                <a:cubicBezTo>
                  <a:pt x="103" y="39"/>
                  <a:pt x="103" y="39"/>
                  <a:pt x="103" y="39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97" y="49"/>
                  <a:pt x="92" y="53"/>
                  <a:pt x="90" y="60"/>
                </a:cubicBezTo>
                <a:cubicBezTo>
                  <a:pt x="84" y="60"/>
                  <a:pt x="84" y="60"/>
                  <a:pt x="84" y="60"/>
                </a:cubicBezTo>
                <a:cubicBezTo>
                  <a:pt x="78" y="60"/>
                  <a:pt x="78" y="60"/>
                  <a:pt x="78" y="60"/>
                </a:cubicBezTo>
                <a:cubicBezTo>
                  <a:pt x="77" y="56"/>
                  <a:pt x="72" y="50"/>
                  <a:pt x="64" y="47"/>
                </a:cubicBezTo>
                <a:cubicBezTo>
                  <a:pt x="64" y="39"/>
                  <a:pt x="64" y="39"/>
                  <a:pt x="64" y="39"/>
                </a:cubicBezTo>
                <a:close/>
                <a:moveTo>
                  <a:pt x="51" y="42"/>
                </a:moveTo>
                <a:cubicBezTo>
                  <a:pt x="51" y="109"/>
                  <a:pt x="51" y="109"/>
                  <a:pt x="51" y="109"/>
                </a:cubicBezTo>
                <a:cubicBezTo>
                  <a:pt x="45" y="109"/>
                  <a:pt x="45" y="109"/>
                  <a:pt x="45" y="109"/>
                </a:cubicBezTo>
                <a:cubicBezTo>
                  <a:pt x="45" y="42"/>
                  <a:pt x="45" y="42"/>
                  <a:pt x="45" y="42"/>
                </a:cubicBezTo>
                <a:cubicBezTo>
                  <a:pt x="51" y="42"/>
                  <a:pt x="51" y="42"/>
                  <a:pt x="51" y="42"/>
                </a:cubicBezTo>
                <a:close/>
                <a:moveTo>
                  <a:pt x="37" y="13"/>
                </a:moveTo>
                <a:cubicBezTo>
                  <a:pt x="42" y="13"/>
                  <a:pt x="42" y="13"/>
                  <a:pt x="42" y="13"/>
                </a:cubicBezTo>
                <a:cubicBezTo>
                  <a:pt x="41" y="9"/>
                  <a:pt x="41" y="9"/>
                  <a:pt x="41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37" y="13"/>
                  <a:pt x="37" y="13"/>
                  <a:pt x="37" y="13"/>
                </a:cubicBezTo>
                <a:close/>
                <a:moveTo>
                  <a:pt x="42" y="14"/>
                </a:moveTo>
                <a:cubicBezTo>
                  <a:pt x="37" y="14"/>
                  <a:pt x="37" y="14"/>
                  <a:pt x="37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13"/>
                  <a:pt x="36" y="13"/>
                  <a:pt x="36" y="13"/>
                </a:cubicBezTo>
                <a:cubicBezTo>
                  <a:pt x="37" y="9"/>
                  <a:pt x="37" y="9"/>
                  <a:pt x="37" y="9"/>
                </a:cubicBezTo>
                <a:cubicBezTo>
                  <a:pt x="38" y="8"/>
                  <a:pt x="38" y="8"/>
                  <a:pt x="38" y="8"/>
                </a:cubicBezTo>
                <a:cubicBezTo>
                  <a:pt x="38" y="8"/>
                  <a:pt x="38" y="8"/>
                  <a:pt x="38" y="8"/>
                </a:cubicBezTo>
                <a:cubicBezTo>
                  <a:pt x="41" y="8"/>
                  <a:pt x="41" y="8"/>
                  <a:pt x="41" y="8"/>
                </a:cubicBezTo>
                <a:cubicBezTo>
                  <a:pt x="41" y="8"/>
                  <a:pt x="41" y="8"/>
                  <a:pt x="41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13"/>
                  <a:pt x="43" y="13"/>
                  <a:pt x="43" y="13"/>
                </a:cubicBezTo>
                <a:cubicBezTo>
                  <a:pt x="43" y="14"/>
                  <a:pt x="43" y="14"/>
                  <a:pt x="43" y="14"/>
                </a:cubicBezTo>
                <a:cubicBezTo>
                  <a:pt x="42" y="14"/>
                  <a:pt x="42" y="14"/>
                  <a:pt x="42" y="14"/>
                </a:cubicBezTo>
                <a:close/>
                <a:moveTo>
                  <a:pt x="30" y="39"/>
                </a:moveTo>
                <a:cubicBezTo>
                  <a:pt x="36" y="15"/>
                  <a:pt x="36" y="15"/>
                  <a:pt x="36" y="15"/>
                </a:cubicBezTo>
                <a:cubicBezTo>
                  <a:pt x="43" y="15"/>
                  <a:pt x="43" y="15"/>
                  <a:pt x="43" y="15"/>
                </a:cubicBezTo>
                <a:cubicBezTo>
                  <a:pt x="46" y="23"/>
                  <a:pt x="48" y="31"/>
                  <a:pt x="51" y="39"/>
                </a:cubicBezTo>
                <a:cubicBezTo>
                  <a:pt x="48" y="41"/>
                  <a:pt x="46" y="41"/>
                  <a:pt x="43" y="39"/>
                </a:cubicBezTo>
                <a:cubicBezTo>
                  <a:pt x="41" y="41"/>
                  <a:pt x="38" y="41"/>
                  <a:pt x="36" y="39"/>
                </a:cubicBezTo>
                <a:cubicBezTo>
                  <a:pt x="33" y="41"/>
                  <a:pt x="31" y="41"/>
                  <a:pt x="30" y="39"/>
                </a:cubicBezTo>
                <a:close/>
                <a:moveTo>
                  <a:pt x="36" y="42"/>
                </a:moveTo>
                <a:cubicBezTo>
                  <a:pt x="36" y="109"/>
                  <a:pt x="36" y="109"/>
                  <a:pt x="36" y="109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29" y="42"/>
                  <a:pt x="29" y="42"/>
                  <a:pt x="29" y="42"/>
                </a:cubicBezTo>
                <a:cubicBezTo>
                  <a:pt x="36" y="42"/>
                  <a:pt x="36" y="42"/>
                  <a:pt x="36" y="42"/>
                </a:cubicBezTo>
                <a:close/>
                <a:moveTo>
                  <a:pt x="43" y="42"/>
                </a:moveTo>
                <a:cubicBezTo>
                  <a:pt x="43" y="109"/>
                  <a:pt x="43" y="109"/>
                  <a:pt x="43" y="109"/>
                </a:cubicBezTo>
                <a:cubicBezTo>
                  <a:pt x="37" y="109"/>
                  <a:pt x="37" y="109"/>
                  <a:pt x="37" y="109"/>
                </a:cubicBezTo>
                <a:cubicBezTo>
                  <a:pt x="37" y="42"/>
                  <a:pt x="37" y="42"/>
                  <a:pt x="37" y="42"/>
                </a:cubicBezTo>
                <a:cubicBezTo>
                  <a:pt x="43" y="42"/>
                  <a:pt x="43" y="42"/>
                  <a:pt x="43" y="42"/>
                </a:cubicBezTo>
                <a:close/>
                <a:moveTo>
                  <a:pt x="3" y="52"/>
                </a:moveTo>
                <a:cubicBezTo>
                  <a:pt x="16" y="52"/>
                  <a:pt x="16" y="52"/>
                  <a:pt x="16" y="52"/>
                </a:cubicBezTo>
                <a:cubicBezTo>
                  <a:pt x="13" y="30"/>
                  <a:pt x="13" y="30"/>
                  <a:pt x="13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3" y="52"/>
                  <a:pt x="3" y="52"/>
                  <a:pt x="3" y="52"/>
                </a:cubicBezTo>
                <a:close/>
                <a:moveTo>
                  <a:pt x="5" y="51"/>
                </a:moveTo>
                <a:cubicBezTo>
                  <a:pt x="7" y="32"/>
                  <a:pt x="7" y="32"/>
                  <a:pt x="7" y="32"/>
                </a:cubicBezTo>
                <a:cubicBezTo>
                  <a:pt x="9" y="32"/>
                  <a:pt x="9" y="32"/>
                  <a:pt x="9" y="32"/>
                </a:cubicBezTo>
                <a:cubicBezTo>
                  <a:pt x="9" y="51"/>
                  <a:pt x="9" y="51"/>
                  <a:pt x="9" y="51"/>
                </a:cubicBezTo>
                <a:cubicBezTo>
                  <a:pt x="5" y="51"/>
                  <a:pt x="5" y="51"/>
                  <a:pt x="5" y="51"/>
                </a:cubicBezTo>
                <a:close/>
                <a:moveTo>
                  <a:pt x="2" y="54"/>
                </a:moveTo>
                <a:cubicBezTo>
                  <a:pt x="7" y="54"/>
                  <a:pt x="12" y="54"/>
                  <a:pt x="17" y="54"/>
                </a:cubicBezTo>
                <a:cubicBezTo>
                  <a:pt x="19" y="74"/>
                  <a:pt x="17" y="94"/>
                  <a:pt x="10" y="113"/>
                </a:cubicBezTo>
                <a:cubicBezTo>
                  <a:pt x="3" y="94"/>
                  <a:pt x="0" y="75"/>
                  <a:pt x="2" y="54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9" name="Freeform 58"/>
          <p:cNvSpPr>
            <a:spLocks noEditPoints="1"/>
          </p:cNvSpPr>
          <p:nvPr/>
        </p:nvSpPr>
        <p:spPr bwMode="auto">
          <a:xfrm>
            <a:off x="1354469" y="5552462"/>
            <a:ext cx="568325" cy="560388"/>
          </a:xfrm>
          <a:custGeom>
            <a:avLst/>
            <a:gdLst>
              <a:gd name="T0" fmla="*/ 107 w 134"/>
              <a:gd name="T1" fmla="*/ 52 h 132"/>
              <a:gd name="T2" fmla="*/ 97 w 134"/>
              <a:gd name="T3" fmla="*/ 64 h 132"/>
              <a:gd name="T4" fmla="*/ 56 w 134"/>
              <a:gd name="T5" fmla="*/ 28 h 132"/>
              <a:gd name="T6" fmla="*/ 71 w 134"/>
              <a:gd name="T7" fmla="*/ 12 h 132"/>
              <a:gd name="T8" fmla="*/ 73 w 134"/>
              <a:gd name="T9" fmla="*/ 16 h 132"/>
              <a:gd name="T10" fmla="*/ 81 w 134"/>
              <a:gd name="T11" fmla="*/ 25 h 132"/>
              <a:gd name="T12" fmla="*/ 87 w 134"/>
              <a:gd name="T13" fmla="*/ 33 h 132"/>
              <a:gd name="T14" fmla="*/ 96 w 134"/>
              <a:gd name="T15" fmla="*/ 48 h 132"/>
              <a:gd name="T16" fmla="*/ 107 w 134"/>
              <a:gd name="T17" fmla="*/ 52 h 132"/>
              <a:gd name="T18" fmla="*/ 81 w 134"/>
              <a:gd name="T19" fmla="*/ 0 h 132"/>
              <a:gd name="T20" fmla="*/ 72 w 134"/>
              <a:gd name="T21" fmla="*/ 8 h 132"/>
              <a:gd name="T22" fmla="*/ 89 w 134"/>
              <a:gd name="T23" fmla="*/ 32 h 132"/>
              <a:gd name="T24" fmla="*/ 122 w 134"/>
              <a:gd name="T25" fmla="*/ 35 h 132"/>
              <a:gd name="T26" fmla="*/ 81 w 134"/>
              <a:gd name="T27" fmla="*/ 0 h 132"/>
              <a:gd name="T28" fmla="*/ 123 w 134"/>
              <a:gd name="T29" fmla="*/ 37 h 132"/>
              <a:gd name="T30" fmla="*/ 132 w 134"/>
              <a:gd name="T31" fmla="*/ 50 h 132"/>
              <a:gd name="T32" fmla="*/ 128 w 134"/>
              <a:gd name="T33" fmla="*/ 62 h 132"/>
              <a:gd name="T34" fmla="*/ 117 w 134"/>
              <a:gd name="T35" fmla="*/ 49 h 132"/>
              <a:gd name="T36" fmla="*/ 123 w 134"/>
              <a:gd name="T37" fmla="*/ 37 h 132"/>
              <a:gd name="T38" fmla="*/ 128 w 134"/>
              <a:gd name="T39" fmla="*/ 45 h 132"/>
              <a:gd name="T40" fmla="*/ 123 w 134"/>
              <a:gd name="T41" fmla="*/ 62 h 132"/>
              <a:gd name="T42" fmla="*/ 128 w 134"/>
              <a:gd name="T43" fmla="*/ 45 h 132"/>
              <a:gd name="T44" fmla="*/ 49 w 134"/>
              <a:gd name="T45" fmla="*/ 66 h 132"/>
              <a:gd name="T46" fmla="*/ 55 w 134"/>
              <a:gd name="T47" fmla="*/ 71 h 132"/>
              <a:gd name="T48" fmla="*/ 55 w 134"/>
              <a:gd name="T49" fmla="*/ 71 h 132"/>
              <a:gd name="T50" fmla="*/ 61 w 134"/>
              <a:gd name="T51" fmla="*/ 77 h 132"/>
              <a:gd name="T52" fmla="*/ 33 w 134"/>
              <a:gd name="T53" fmla="*/ 117 h 132"/>
              <a:gd name="T54" fmla="*/ 13 w 134"/>
              <a:gd name="T55" fmla="*/ 100 h 132"/>
              <a:gd name="T56" fmla="*/ 49 w 134"/>
              <a:gd name="T57" fmla="*/ 66 h 132"/>
              <a:gd name="T58" fmla="*/ 54 w 134"/>
              <a:gd name="T59" fmla="*/ 31 h 132"/>
              <a:gd name="T60" fmla="*/ 47 w 134"/>
              <a:gd name="T61" fmla="*/ 39 h 132"/>
              <a:gd name="T62" fmla="*/ 50 w 134"/>
              <a:gd name="T63" fmla="*/ 65 h 132"/>
              <a:gd name="T64" fmla="*/ 56 w 134"/>
              <a:gd name="T65" fmla="*/ 69 h 132"/>
              <a:gd name="T66" fmla="*/ 63 w 134"/>
              <a:gd name="T67" fmla="*/ 75 h 132"/>
              <a:gd name="T68" fmla="*/ 87 w 134"/>
              <a:gd name="T69" fmla="*/ 74 h 132"/>
              <a:gd name="T70" fmla="*/ 94 w 134"/>
              <a:gd name="T71" fmla="*/ 66 h 132"/>
              <a:gd name="T72" fmla="*/ 54 w 134"/>
              <a:gd name="T73" fmla="*/ 31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4" h="132">
                <a:moveTo>
                  <a:pt x="107" y="52"/>
                </a:moveTo>
                <a:cubicBezTo>
                  <a:pt x="97" y="64"/>
                  <a:pt x="97" y="64"/>
                  <a:pt x="97" y="64"/>
                </a:cubicBezTo>
                <a:cubicBezTo>
                  <a:pt x="56" y="28"/>
                  <a:pt x="56" y="28"/>
                  <a:pt x="56" y="28"/>
                </a:cubicBezTo>
                <a:cubicBezTo>
                  <a:pt x="71" y="12"/>
                  <a:pt x="71" y="12"/>
                  <a:pt x="71" y="12"/>
                </a:cubicBezTo>
                <a:cubicBezTo>
                  <a:pt x="71" y="14"/>
                  <a:pt x="73" y="15"/>
                  <a:pt x="73" y="16"/>
                </a:cubicBezTo>
                <a:cubicBezTo>
                  <a:pt x="76" y="19"/>
                  <a:pt x="78" y="22"/>
                  <a:pt x="81" y="25"/>
                </a:cubicBezTo>
                <a:cubicBezTo>
                  <a:pt x="83" y="27"/>
                  <a:pt x="85" y="30"/>
                  <a:pt x="87" y="33"/>
                </a:cubicBezTo>
                <a:cubicBezTo>
                  <a:pt x="89" y="38"/>
                  <a:pt x="92" y="44"/>
                  <a:pt x="96" y="48"/>
                </a:cubicBezTo>
                <a:cubicBezTo>
                  <a:pt x="99" y="51"/>
                  <a:pt x="103" y="53"/>
                  <a:pt x="107" y="52"/>
                </a:cubicBezTo>
                <a:close/>
                <a:moveTo>
                  <a:pt x="81" y="0"/>
                </a:moveTo>
                <a:cubicBezTo>
                  <a:pt x="81" y="0"/>
                  <a:pt x="72" y="1"/>
                  <a:pt x="72" y="8"/>
                </a:cubicBezTo>
                <a:cubicBezTo>
                  <a:pt x="72" y="14"/>
                  <a:pt x="84" y="24"/>
                  <a:pt x="89" y="32"/>
                </a:cubicBezTo>
                <a:cubicBezTo>
                  <a:pt x="98" y="64"/>
                  <a:pt x="121" y="46"/>
                  <a:pt x="122" y="35"/>
                </a:cubicBezTo>
                <a:cubicBezTo>
                  <a:pt x="81" y="0"/>
                  <a:pt x="81" y="0"/>
                  <a:pt x="81" y="0"/>
                </a:cubicBezTo>
                <a:close/>
                <a:moveTo>
                  <a:pt x="123" y="37"/>
                </a:moveTo>
                <a:cubicBezTo>
                  <a:pt x="123" y="37"/>
                  <a:pt x="130" y="42"/>
                  <a:pt x="132" y="50"/>
                </a:cubicBezTo>
                <a:cubicBezTo>
                  <a:pt x="134" y="56"/>
                  <a:pt x="132" y="61"/>
                  <a:pt x="128" y="62"/>
                </a:cubicBezTo>
                <a:cubicBezTo>
                  <a:pt x="118" y="65"/>
                  <a:pt x="109" y="57"/>
                  <a:pt x="117" y="49"/>
                </a:cubicBezTo>
                <a:cubicBezTo>
                  <a:pt x="121" y="45"/>
                  <a:pt x="122" y="40"/>
                  <a:pt x="123" y="37"/>
                </a:cubicBezTo>
                <a:close/>
                <a:moveTo>
                  <a:pt x="128" y="45"/>
                </a:moveTo>
                <a:cubicBezTo>
                  <a:pt x="129" y="51"/>
                  <a:pt x="129" y="57"/>
                  <a:pt x="123" y="62"/>
                </a:cubicBezTo>
                <a:cubicBezTo>
                  <a:pt x="133" y="61"/>
                  <a:pt x="133" y="51"/>
                  <a:pt x="128" y="45"/>
                </a:cubicBezTo>
                <a:close/>
                <a:moveTo>
                  <a:pt x="49" y="66"/>
                </a:moveTo>
                <a:cubicBezTo>
                  <a:pt x="55" y="71"/>
                  <a:pt x="55" y="71"/>
                  <a:pt x="55" y="71"/>
                </a:cubicBezTo>
                <a:cubicBezTo>
                  <a:pt x="55" y="71"/>
                  <a:pt x="55" y="71"/>
                  <a:pt x="55" y="71"/>
                </a:cubicBezTo>
                <a:cubicBezTo>
                  <a:pt x="61" y="77"/>
                  <a:pt x="61" y="77"/>
                  <a:pt x="61" y="77"/>
                </a:cubicBezTo>
                <a:cubicBezTo>
                  <a:pt x="33" y="117"/>
                  <a:pt x="33" y="117"/>
                  <a:pt x="33" y="117"/>
                </a:cubicBezTo>
                <a:cubicBezTo>
                  <a:pt x="19" y="132"/>
                  <a:pt x="0" y="115"/>
                  <a:pt x="13" y="100"/>
                </a:cubicBezTo>
                <a:cubicBezTo>
                  <a:pt x="49" y="66"/>
                  <a:pt x="49" y="66"/>
                  <a:pt x="49" y="66"/>
                </a:cubicBezTo>
                <a:close/>
                <a:moveTo>
                  <a:pt x="54" y="31"/>
                </a:moveTo>
                <a:cubicBezTo>
                  <a:pt x="47" y="39"/>
                  <a:pt x="47" y="39"/>
                  <a:pt x="47" y="39"/>
                </a:cubicBezTo>
                <a:cubicBezTo>
                  <a:pt x="53" y="50"/>
                  <a:pt x="53" y="59"/>
                  <a:pt x="50" y="65"/>
                </a:cubicBezTo>
                <a:cubicBezTo>
                  <a:pt x="56" y="69"/>
                  <a:pt x="56" y="69"/>
                  <a:pt x="56" y="69"/>
                </a:cubicBezTo>
                <a:cubicBezTo>
                  <a:pt x="63" y="75"/>
                  <a:pt x="63" y="75"/>
                  <a:pt x="63" y="75"/>
                </a:cubicBezTo>
                <a:cubicBezTo>
                  <a:pt x="70" y="70"/>
                  <a:pt x="79" y="71"/>
                  <a:pt x="87" y="74"/>
                </a:cubicBezTo>
                <a:cubicBezTo>
                  <a:pt x="94" y="66"/>
                  <a:pt x="94" y="66"/>
                  <a:pt x="94" y="66"/>
                </a:cubicBezTo>
                <a:lnTo>
                  <a:pt x="54" y="31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0" name="Freeform 59"/>
          <p:cNvSpPr>
            <a:spLocks noEditPoints="1"/>
          </p:cNvSpPr>
          <p:nvPr/>
        </p:nvSpPr>
        <p:spPr bwMode="auto">
          <a:xfrm>
            <a:off x="2156157" y="4746806"/>
            <a:ext cx="555625" cy="539750"/>
          </a:xfrm>
          <a:custGeom>
            <a:avLst/>
            <a:gdLst>
              <a:gd name="T0" fmla="*/ 107 w 131"/>
              <a:gd name="T1" fmla="*/ 68 h 127"/>
              <a:gd name="T2" fmla="*/ 88 w 131"/>
              <a:gd name="T3" fmla="*/ 94 h 127"/>
              <a:gd name="T4" fmla="*/ 9 w 131"/>
              <a:gd name="T5" fmla="*/ 50 h 127"/>
              <a:gd name="T6" fmla="*/ 39 w 131"/>
              <a:gd name="T7" fmla="*/ 40 h 127"/>
              <a:gd name="T8" fmla="*/ 44 w 131"/>
              <a:gd name="T9" fmla="*/ 27 h 127"/>
              <a:gd name="T10" fmla="*/ 98 w 131"/>
              <a:gd name="T11" fmla="*/ 74 h 127"/>
              <a:gd name="T12" fmla="*/ 102 w 131"/>
              <a:gd name="T13" fmla="*/ 69 h 127"/>
              <a:gd name="T14" fmla="*/ 43 w 131"/>
              <a:gd name="T15" fmla="*/ 18 h 127"/>
              <a:gd name="T16" fmla="*/ 39 w 131"/>
              <a:gd name="T17" fmla="*/ 9 h 127"/>
              <a:gd name="T18" fmla="*/ 107 w 131"/>
              <a:gd name="T19" fmla="*/ 68 h 127"/>
              <a:gd name="T20" fmla="*/ 108 w 131"/>
              <a:gd name="T21" fmla="*/ 90 h 127"/>
              <a:gd name="T22" fmla="*/ 92 w 131"/>
              <a:gd name="T23" fmla="*/ 116 h 127"/>
              <a:gd name="T24" fmla="*/ 112 w 131"/>
              <a:gd name="T25" fmla="*/ 127 h 127"/>
              <a:gd name="T26" fmla="*/ 131 w 131"/>
              <a:gd name="T27" fmla="*/ 116 h 127"/>
              <a:gd name="T28" fmla="*/ 110 w 131"/>
              <a:gd name="T29" fmla="*/ 88 h 127"/>
              <a:gd name="T30" fmla="*/ 108 w 131"/>
              <a:gd name="T31" fmla="*/ 90 h 127"/>
              <a:gd name="T32" fmla="*/ 98 w 131"/>
              <a:gd name="T33" fmla="*/ 111 h 127"/>
              <a:gd name="T34" fmla="*/ 98 w 131"/>
              <a:gd name="T35" fmla="*/ 117 h 127"/>
              <a:gd name="T36" fmla="*/ 119 w 131"/>
              <a:gd name="T37" fmla="*/ 124 h 127"/>
              <a:gd name="T38" fmla="*/ 95 w 131"/>
              <a:gd name="T39" fmla="*/ 118 h 127"/>
              <a:gd name="T40" fmla="*/ 98 w 131"/>
              <a:gd name="T41" fmla="*/ 111 h 127"/>
              <a:gd name="T42" fmla="*/ 96 w 131"/>
              <a:gd name="T43" fmla="*/ 86 h 127"/>
              <a:gd name="T44" fmla="*/ 106 w 131"/>
              <a:gd name="T45" fmla="*/ 91 h 127"/>
              <a:gd name="T46" fmla="*/ 109 w 131"/>
              <a:gd name="T47" fmla="*/ 86 h 127"/>
              <a:gd name="T48" fmla="*/ 102 w 131"/>
              <a:gd name="T49" fmla="*/ 78 h 127"/>
              <a:gd name="T50" fmla="*/ 96 w 131"/>
              <a:gd name="T51" fmla="*/ 86 h 127"/>
              <a:gd name="T52" fmla="*/ 41 w 131"/>
              <a:gd name="T53" fmla="*/ 4 h 127"/>
              <a:gd name="T54" fmla="*/ 35 w 131"/>
              <a:gd name="T55" fmla="*/ 0 h 127"/>
              <a:gd name="T56" fmla="*/ 0 w 131"/>
              <a:gd name="T57" fmla="*/ 49 h 127"/>
              <a:gd name="T58" fmla="*/ 5 w 131"/>
              <a:gd name="T59" fmla="*/ 53 h 127"/>
              <a:gd name="T60" fmla="*/ 41 w 131"/>
              <a:gd name="T61" fmla="*/ 4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1" h="127">
                <a:moveTo>
                  <a:pt x="107" y="68"/>
                </a:moveTo>
                <a:cubicBezTo>
                  <a:pt x="88" y="94"/>
                  <a:pt x="88" y="94"/>
                  <a:pt x="88" y="94"/>
                </a:cubicBezTo>
                <a:cubicBezTo>
                  <a:pt x="9" y="50"/>
                  <a:pt x="9" y="50"/>
                  <a:pt x="9" y="50"/>
                </a:cubicBezTo>
                <a:cubicBezTo>
                  <a:pt x="20" y="54"/>
                  <a:pt x="32" y="50"/>
                  <a:pt x="39" y="40"/>
                </a:cubicBezTo>
                <a:cubicBezTo>
                  <a:pt x="42" y="36"/>
                  <a:pt x="43" y="32"/>
                  <a:pt x="44" y="27"/>
                </a:cubicBezTo>
                <a:cubicBezTo>
                  <a:pt x="98" y="74"/>
                  <a:pt x="98" y="74"/>
                  <a:pt x="98" y="74"/>
                </a:cubicBezTo>
                <a:cubicBezTo>
                  <a:pt x="102" y="69"/>
                  <a:pt x="102" y="69"/>
                  <a:pt x="102" y="69"/>
                </a:cubicBezTo>
                <a:cubicBezTo>
                  <a:pt x="43" y="18"/>
                  <a:pt x="43" y="18"/>
                  <a:pt x="43" y="18"/>
                </a:cubicBezTo>
                <a:cubicBezTo>
                  <a:pt x="43" y="15"/>
                  <a:pt x="41" y="12"/>
                  <a:pt x="39" y="9"/>
                </a:cubicBezTo>
                <a:cubicBezTo>
                  <a:pt x="107" y="68"/>
                  <a:pt x="107" y="68"/>
                  <a:pt x="107" y="68"/>
                </a:cubicBezTo>
                <a:close/>
                <a:moveTo>
                  <a:pt x="108" y="90"/>
                </a:moveTo>
                <a:cubicBezTo>
                  <a:pt x="122" y="108"/>
                  <a:pt x="92" y="105"/>
                  <a:pt x="92" y="116"/>
                </a:cubicBezTo>
                <a:cubicBezTo>
                  <a:pt x="92" y="122"/>
                  <a:pt x="101" y="127"/>
                  <a:pt x="112" y="127"/>
                </a:cubicBezTo>
                <a:cubicBezTo>
                  <a:pt x="122" y="127"/>
                  <a:pt x="131" y="122"/>
                  <a:pt x="131" y="116"/>
                </a:cubicBezTo>
                <a:cubicBezTo>
                  <a:pt x="131" y="112"/>
                  <a:pt x="110" y="88"/>
                  <a:pt x="110" y="88"/>
                </a:cubicBezTo>
                <a:cubicBezTo>
                  <a:pt x="108" y="90"/>
                  <a:pt x="108" y="90"/>
                  <a:pt x="108" y="90"/>
                </a:cubicBezTo>
                <a:close/>
                <a:moveTo>
                  <a:pt x="98" y="111"/>
                </a:moveTo>
                <a:cubicBezTo>
                  <a:pt x="97" y="113"/>
                  <a:pt x="97" y="115"/>
                  <a:pt x="98" y="117"/>
                </a:cubicBezTo>
                <a:cubicBezTo>
                  <a:pt x="100" y="124"/>
                  <a:pt x="113" y="124"/>
                  <a:pt x="119" y="124"/>
                </a:cubicBezTo>
                <a:cubicBezTo>
                  <a:pt x="112" y="125"/>
                  <a:pt x="100" y="126"/>
                  <a:pt x="95" y="118"/>
                </a:cubicBezTo>
                <a:cubicBezTo>
                  <a:pt x="94" y="115"/>
                  <a:pt x="95" y="113"/>
                  <a:pt x="98" y="111"/>
                </a:cubicBezTo>
                <a:close/>
                <a:moveTo>
                  <a:pt x="96" y="86"/>
                </a:moveTo>
                <a:cubicBezTo>
                  <a:pt x="106" y="91"/>
                  <a:pt x="106" y="91"/>
                  <a:pt x="106" y="91"/>
                </a:cubicBezTo>
                <a:cubicBezTo>
                  <a:pt x="109" y="86"/>
                  <a:pt x="109" y="86"/>
                  <a:pt x="109" y="86"/>
                </a:cubicBezTo>
                <a:cubicBezTo>
                  <a:pt x="102" y="78"/>
                  <a:pt x="102" y="78"/>
                  <a:pt x="102" y="78"/>
                </a:cubicBezTo>
                <a:cubicBezTo>
                  <a:pt x="96" y="86"/>
                  <a:pt x="96" y="86"/>
                  <a:pt x="96" y="86"/>
                </a:cubicBezTo>
                <a:close/>
                <a:moveTo>
                  <a:pt x="41" y="4"/>
                </a:moveTo>
                <a:cubicBezTo>
                  <a:pt x="35" y="0"/>
                  <a:pt x="35" y="0"/>
                  <a:pt x="35" y="0"/>
                </a:cubicBezTo>
                <a:cubicBezTo>
                  <a:pt x="0" y="49"/>
                  <a:pt x="0" y="49"/>
                  <a:pt x="0" y="49"/>
                </a:cubicBezTo>
                <a:cubicBezTo>
                  <a:pt x="5" y="53"/>
                  <a:pt x="5" y="53"/>
                  <a:pt x="5" y="53"/>
                </a:cubicBezTo>
                <a:lnTo>
                  <a:pt x="41" y="4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1" name="Freeform 60"/>
          <p:cNvSpPr>
            <a:spLocks noEditPoints="1"/>
          </p:cNvSpPr>
          <p:nvPr/>
        </p:nvSpPr>
        <p:spPr bwMode="auto">
          <a:xfrm>
            <a:off x="3084844" y="4770619"/>
            <a:ext cx="388938" cy="492125"/>
          </a:xfrm>
          <a:custGeom>
            <a:avLst/>
            <a:gdLst>
              <a:gd name="T0" fmla="*/ 9 w 92"/>
              <a:gd name="T1" fmla="*/ 47 h 116"/>
              <a:gd name="T2" fmla="*/ 83 w 92"/>
              <a:gd name="T3" fmla="*/ 47 h 116"/>
              <a:gd name="T4" fmla="*/ 83 w 92"/>
              <a:gd name="T5" fmla="*/ 44 h 116"/>
              <a:gd name="T6" fmla="*/ 88 w 92"/>
              <a:gd name="T7" fmla="*/ 44 h 116"/>
              <a:gd name="T8" fmla="*/ 47 w 92"/>
              <a:gd name="T9" fmla="*/ 5 h 116"/>
              <a:gd name="T10" fmla="*/ 5 w 92"/>
              <a:gd name="T11" fmla="*/ 44 h 116"/>
              <a:gd name="T12" fmla="*/ 9 w 92"/>
              <a:gd name="T13" fmla="*/ 44 h 116"/>
              <a:gd name="T14" fmla="*/ 9 w 92"/>
              <a:gd name="T15" fmla="*/ 47 h 116"/>
              <a:gd name="T16" fmla="*/ 10 w 92"/>
              <a:gd name="T17" fmla="*/ 49 h 116"/>
              <a:gd name="T18" fmla="*/ 83 w 92"/>
              <a:gd name="T19" fmla="*/ 49 h 116"/>
              <a:gd name="T20" fmla="*/ 81 w 92"/>
              <a:gd name="T21" fmla="*/ 58 h 116"/>
              <a:gd name="T22" fmla="*/ 68 w 92"/>
              <a:gd name="T23" fmla="*/ 57 h 116"/>
              <a:gd name="T24" fmla="*/ 62 w 92"/>
              <a:gd name="T25" fmla="*/ 95 h 116"/>
              <a:gd name="T26" fmla="*/ 54 w 92"/>
              <a:gd name="T27" fmla="*/ 58 h 116"/>
              <a:gd name="T28" fmla="*/ 34 w 92"/>
              <a:gd name="T29" fmla="*/ 75 h 116"/>
              <a:gd name="T30" fmla="*/ 10 w 92"/>
              <a:gd name="T31" fmla="*/ 49 h 116"/>
              <a:gd name="T32" fmla="*/ 3 w 92"/>
              <a:gd name="T33" fmla="*/ 44 h 116"/>
              <a:gd name="T34" fmla="*/ 3 w 92"/>
              <a:gd name="T35" fmla="*/ 43 h 116"/>
              <a:gd name="T36" fmla="*/ 46 w 92"/>
              <a:gd name="T37" fmla="*/ 0 h 116"/>
              <a:gd name="T38" fmla="*/ 89 w 92"/>
              <a:gd name="T39" fmla="*/ 43 h 116"/>
              <a:gd name="T40" fmla="*/ 89 w 92"/>
              <a:gd name="T41" fmla="*/ 44 h 116"/>
              <a:gd name="T42" fmla="*/ 92 w 92"/>
              <a:gd name="T43" fmla="*/ 44 h 116"/>
              <a:gd name="T44" fmla="*/ 92 w 92"/>
              <a:gd name="T45" fmla="*/ 54 h 116"/>
              <a:gd name="T46" fmla="*/ 86 w 92"/>
              <a:gd name="T47" fmla="*/ 54 h 116"/>
              <a:gd name="T48" fmla="*/ 77 w 92"/>
              <a:gd name="T49" fmla="*/ 116 h 116"/>
              <a:gd name="T50" fmla="*/ 15 w 92"/>
              <a:gd name="T51" fmla="*/ 116 h 116"/>
              <a:gd name="T52" fmla="*/ 7 w 92"/>
              <a:gd name="T53" fmla="*/ 54 h 116"/>
              <a:gd name="T54" fmla="*/ 0 w 92"/>
              <a:gd name="T55" fmla="*/ 54 h 116"/>
              <a:gd name="T56" fmla="*/ 0 w 92"/>
              <a:gd name="T57" fmla="*/ 44 h 116"/>
              <a:gd name="T58" fmla="*/ 3 w 92"/>
              <a:gd name="T59" fmla="*/ 44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2" h="116">
                <a:moveTo>
                  <a:pt x="9" y="47"/>
                </a:moveTo>
                <a:cubicBezTo>
                  <a:pt x="83" y="47"/>
                  <a:pt x="83" y="47"/>
                  <a:pt x="83" y="47"/>
                </a:cubicBezTo>
                <a:cubicBezTo>
                  <a:pt x="83" y="44"/>
                  <a:pt x="83" y="44"/>
                  <a:pt x="83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87" y="22"/>
                  <a:pt x="69" y="5"/>
                  <a:pt x="47" y="5"/>
                </a:cubicBezTo>
                <a:cubicBezTo>
                  <a:pt x="24" y="5"/>
                  <a:pt x="6" y="22"/>
                  <a:pt x="5" y="44"/>
                </a:cubicBezTo>
                <a:cubicBezTo>
                  <a:pt x="9" y="44"/>
                  <a:pt x="9" y="44"/>
                  <a:pt x="9" y="44"/>
                </a:cubicBezTo>
                <a:cubicBezTo>
                  <a:pt x="9" y="47"/>
                  <a:pt x="9" y="47"/>
                  <a:pt x="9" y="47"/>
                </a:cubicBezTo>
                <a:close/>
                <a:moveTo>
                  <a:pt x="10" y="49"/>
                </a:moveTo>
                <a:cubicBezTo>
                  <a:pt x="83" y="49"/>
                  <a:pt x="83" y="49"/>
                  <a:pt x="83" y="49"/>
                </a:cubicBezTo>
                <a:cubicBezTo>
                  <a:pt x="83" y="49"/>
                  <a:pt x="84" y="56"/>
                  <a:pt x="81" y="58"/>
                </a:cubicBezTo>
                <a:cubicBezTo>
                  <a:pt x="77" y="59"/>
                  <a:pt x="70" y="51"/>
                  <a:pt x="68" y="57"/>
                </a:cubicBezTo>
                <a:cubicBezTo>
                  <a:pt x="66" y="62"/>
                  <a:pt x="68" y="98"/>
                  <a:pt x="62" y="95"/>
                </a:cubicBezTo>
                <a:cubicBezTo>
                  <a:pt x="56" y="93"/>
                  <a:pt x="62" y="59"/>
                  <a:pt x="54" y="58"/>
                </a:cubicBezTo>
                <a:cubicBezTo>
                  <a:pt x="46" y="56"/>
                  <a:pt x="47" y="76"/>
                  <a:pt x="34" y="75"/>
                </a:cubicBezTo>
                <a:cubicBezTo>
                  <a:pt x="21" y="74"/>
                  <a:pt x="10" y="49"/>
                  <a:pt x="10" y="49"/>
                </a:cubicBezTo>
                <a:close/>
                <a:moveTo>
                  <a:pt x="3" y="44"/>
                </a:moveTo>
                <a:cubicBezTo>
                  <a:pt x="3" y="44"/>
                  <a:pt x="3" y="43"/>
                  <a:pt x="3" y="43"/>
                </a:cubicBezTo>
                <a:cubicBezTo>
                  <a:pt x="3" y="19"/>
                  <a:pt x="22" y="0"/>
                  <a:pt x="46" y="0"/>
                </a:cubicBezTo>
                <a:cubicBezTo>
                  <a:pt x="70" y="0"/>
                  <a:pt x="89" y="19"/>
                  <a:pt x="89" y="43"/>
                </a:cubicBezTo>
                <a:cubicBezTo>
                  <a:pt x="89" y="43"/>
                  <a:pt x="89" y="44"/>
                  <a:pt x="89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2" y="54"/>
                  <a:pt x="92" y="54"/>
                  <a:pt x="92" y="54"/>
                </a:cubicBezTo>
                <a:cubicBezTo>
                  <a:pt x="86" y="54"/>
                  <a:pt x="86" y="54"/>
                  <a:pt x="86" y="54"/>
                </a:cubicBezTo>
                <a:cubicBezTo>
                  <a:pt x="77" y="116"/>
                  <a:pt x="77" y="116"/>
                  <a:pt x="77" y="116"/>
                </a:cubicBezTo>
                <a:cubicBezTo>
                  <a:pt x="15" y="116"/>
                  <a:pt x="15" y="116"/>
                  <a:pt x="15" y="116"/>
                </a:cubicBezTo>
                <a:cubicBezTo>
                  <a:pt x="7" y="54"/>
                  <a:pt x="7" y="54"/>
                  <a:pt x="7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44"/>
                  <a:pt x="0" y="44"/>
                  <a:pt x="0" y="44"/>
                </a:cubicBezTo>
                <a:lnTo>
                  <a:pt x="3" y="44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2" name="Freeform 61"/>
          <p:cNvSpPr>
            <a:spLocks noEditPoints="1"/>
          </p:cNvSpPr>
          <p:nvPr/>
        </p:nvSpPr>
        <p:spPr bwMode="auto">
          <a:xfrm>
            <a:off x="2159332" y="5569131"/>
            <a:ext cx="590550" cy="527050"/>
          </a:xfrm>
          <a:custGeom>
            <a:avLst/>
            <a:gdLst>
              <a:gd name="T0" fmla="*/ 0 w 139"/>
              <a:gd name="T1" fmla="*/ 44 h 124"/>
              <a:gd name="T2" fmla="*/ 24 w 139"/>
              <a:gd name="T3" fmla="*/ 24 h 124"/>
              <a:gd name="T4" fmla="*/ 15 w 139"/>
              <a:gd name="T5" fmla="*/ 45 h 124"/>
              <a:gd name="T6" fmla="*/ 8 w 139"/>
              <a:gd name="T7" fmla="*/ 62 h 124"/>
              <a:gd name="T8" fmla="*/ 12 w 139"/>
              <a:gd name="T9" fmla="*/ 58 h 124"/>
              <a:gd name="T10" fmla="*/ 32 w 139"/>
              <a:gd name="T11" fmla="*/ 36 h 124"/>
              <a:gd name="T12" fmla="*/ 54 w 139"/>
              <a:gd name="T13" fmla="*/ 27 h 124"/>
              <a:gd name="T14" fmla="*/ 36 w 139"/>
              <a:gd name="T15" fmla="*/ 61 h 124"/>
              <a:gd name="T16" fmla="*/ 56 w 139"/>
              <a:gd name="T17" fmla="*/ 44 h 124"/>
              <a:gd name="T18" fmla="*/ 56 w 139"/>
              <a:gd name="T19" fmla="*/ 49 h 124"/>
              <a:gd name="T20" fmla="*/ 62 w 139"/>
              <a:gd name="T21" fmla="*/ 55 h 124"/>
              <a:gd name="T22" fmla="*/ 25 w 139"/>
              <a:gd name="T23" fmla="*/ 87 h 124"/>
              <a:gd name="T24" fmla="*/ 18 w 139"/>
              <a:gd name="T25" fmla="*/ 88 h 124"/>
              <a:gd name="T26" fmla="*/ 31 w 139"/>
              <a:gd name="T27" fmla="*/ 58 h 124"/>
              <a:gd name="T28" fmla="*/ 36 w 139"/>
              <a:gd name="T29" fmla="*/ 39 h 124"/>
              <a:gd name="T30" fmla="*/ 14 w 139"/>
              <a:gd name="T31" fmla="*/ 61 h 124"/>
              <a:gd name="T32" fmla="*/ 6 w 139"/>
              <a:gd name="T33" fmla="*/ 64 h 124"/>
              <a:gd name="T34" fmla="*/ 12 w 139"/>
              <a:gd name="T35" fmla="*/ 43 h 124"/>
              <a:gd name="T36" fmla="*/ 20 w 139"/>
              <a:gd name="T37" fmla="*/ 23 h 124"/>
              <a:gd name="T38" fmla="*/ 1 w 139"/>
              <a:gd name="T39" fmla="*/ 45 h 124"/>
              <a:gd name="T40" fmla="*/ 0 w 139"/>
              <a:gd name="T41" fmla="*/ 44 h 124"/>
              <a:gd name="T42" fmla="*/ 70 w 139"/>
              <a:gd name="T43" fmla="*/ 70 h 124"/>
              <a:gd name="T44" fmla="*/ 88 w 139"/>
              <a:gd name="T45" fmla="*/ 54 h 124"/>
              <a:gd name="T46" fmla="*/ 92 w 139"/>
              <a:gd name="T47" fmla="*/ 54 h 124"/>
              <a:gd name="T48" fmla="*/ 137 w 139"/>
              <a:gd name="T49" fmla="*/ 101 h 124"/>
              <a:gd name="T50" fmla="*/ 136 w 139"/>
              <a:gd name="T51" fmla="*/ 105 h 124"/>
              <a:gd name="T52" fmla="*/ 119 w 139"/>
              <a:gd name="T53" fmla="*/ 122 h 124"/>
              <a:gd name="T54" fmla="*/ 115 w 139"/>
              <a:gd name="T55" fmla="*/ 122 h 124"/>
              <a:gd name="T56" fmla="*/ 70 w 139"/>
              <a:gd name="T57" fmla="*/ 74 h 124"/>
              <a:gd name="T58" fmla="*/ 70 w 139"/>
              <a:gd name="T59" fmla="*/ 70 h 124"/>
              <a:gd name="T60" fmla="*/ 61 w 139"/>
              <a:gd name="T61" fmla="*/ 37 h 124"/>
              <a:gd name="T62" fmla="*/ 59 w 139"/>
              <a:gd name="T63" fmla="*/ 47 h 124"/>
              <a:gd name="T64" fmla="*/ 67 w 139"/>
              <a:gd name="T65" fmla="*/ 56 h 124"/>
              <a:gd name="T66" fmla="*/ 63 w 139"/>
              <a:gd name="T67" fmla="*/ 59 h 124"/>
              <a:gd name="T68" fmla="*/ 70 w 139"/>
              <a:gd name="T69" fmla="*/ 67 h 124"/>
              <a:gd name="T70" fmla="*/ 85 w 139"/>
              <a:gd name="T71" fmla="*/ 53 h 124"/>
              <a:gd name="T72" fmla="*/ 78 w 139"/>
              <a:gd name="T73" fmla="*/ 46 h 124"/>
              <a:gd name="T74" fmla="*/ 73 w 139"/>
              <a:gd name="T75" fmla="*/ 50 h 124"/>
              <a:gd name="T76" fmla="*/ 61 w 139"/>
              <a:gd name="T77" fmla="*/ 37 h 124"/>
              <a:gd name="T78" fmla="*/ 121 w 139"/>
              <a:gd name="T79" fmla="*/ 123 h 124"/>
              <a:gd name="T80" fmla="*/ 122 w 139"/>
              <a:gd name="T81" fmla="*/ 124 h 124"/>
              <a:gd name="T82" fmla="*/ 139 w 139"/>
              <a:gd name="T83" fmla="*/ 108 h 124"/>
              <a:gd name="T84" fmla="*/ 138 w 139"/>
              <a:gd name="T85" fmla="*/ 107 h 124"/>
              <a:gd name="T86" fmla="*/ 121 w 139"/>
              <a:gd name="T87" fmla="*/ 123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9" h="124">
                <a:moveTo>
                  <a:pt x="0" y="44"/>
                </a:moveTo>
                <a:cubicBezTo>
                  <a:pt x="0" y="44"/>
                  <a:pt x="31" y="0"/>
                  <a:pt x="24" y="24"/>
                </a:cubicBezTo>
                <a:cubicBezTo>
                  <a:pt x="22" y="30"/>
                  <a:pt x="19" y="38"/>
                  <a:pt x="15" y="45"/>
                </a:cubicBezTo>
                <a:cubicBezTo>
                  <a:pt x="11" y="53"/>
                  <a:pt x="8" y="61"/>
                  <a:pt x="8" y="62"/>
                </a:cubicBezTo>
                <a:cubicBezTo>
                  <a:pt x="8" y="62"/>
                  <a:pt x="9" y="61"/>
                  <a:pt x="12" y="58"/>
                </a:cubicBezTo>
                <a:cubicBezTo>
                  <a:pt x="18" y="52"/>
                  <a:pt x="25" y="43"/>
                  <a:pt x="32" y="36"/>
                </a:cubicBezTo>
                <a:cubicBezTo>
                  <a:pt x="48" y="15"/>
                  <a:pt x="55" y="17"/>
                  <a:pt x="54" y="27"/>
                </a:cubicBezTo>
                <a:cubicBezTo>
                  <a:pt x="52" y="36"/>
                  <a:pt x="41" y="51"/>
                  <a:pt x="36" y="61"/>
                </a:cubicBezTo>
                <a:cubicBezTo>
                  <a:pt x="21" y="84"/>
                  <a:pt x="45" y="50"/>
                  <a:pt x="56" y="44"/>
                </a:cubicBezTo>
                <a:cubicBezTo>
                  <a:pt x="56" y="49"/>
                  <a:pt x="56" y="49"/>
                  <a:pt x="56" y="49"/>
                </a:cubicBezTo>
                <a:cubicBezTo>
                  <a:pt x="62" y="55"/>
                  <a:pt x="62" y="55"/>
                  <a:pt x="62" y="55"/>
                </a:cubicBezTo>
                <a:cubicBezTo>
                  <a:pt x="62" y="55"/>
                  <a:pt x="45" y="73"/>
                  <a:pt x="25" y="87"/>
                </a:cubicBezTo>
                <a:cubicBezTo>
                  <a:pt x="21" y="90"/>
                  <a:pt x="19" y="90"/>
                  <a:pt x="18" y="88"/>
                </a:cubicBezTo>
                <a:cubicBezTo>
                  <a:pt x="16" y="85"/>
                  <a:pt x="23" y="72"/>
                  <a:pt x="31" y="58"/>
                </a:cubicBezTo>
                <a:cubicBezTo>
                  <a:pt x="40" y="42"/>
                  <a:pt x="57" y="12"/>
                  <a:pt x="36" y="39"/>
                </a:cubicBezTo>
                <a:cubicBezTo>
                  <a:pt x="29" y="47"/>
                  <a:pt x="21" y="55"/>
                  <a:pt x="14" y="61"/>
                </a:cubicBezTo>
                <a:cubicBezTo>
                  <a:pt x="10" y="65"/>
                  <a:pt x="7" y="66"/>
                  <a:pt x="6" y="64"/>
                </a:cubicBezTo>
                <a:cubicBezTo>
                  <a:pt x="4" y="62"/>
                  <a:pt x="8" y="53"/>
                  <a:pt x="12" y="43"/>
                </a:cubicBezTo>
                <a:cubicBezTo>
                  <a:pt x="15" y="36"/>
                  <a:pt x="19" y="29"/>
                  <a:pt x="20" y="23"/>
                </a:cubicBezTo>
                <a:cubicBezTo>
                  <a:pt x="22" y="17"/>
                  <a:pt x="1" y="45"/>
                  <a:pt x="1" y="45"/>
                </a:cubicBezTo>
                <a:cubicBezTo>
                  <a:pt x="0" y="44"/>
                  <a:pt x="0" y="44"/>
                  <a:pt x="0" y="44"/>
                </a:cubicBezTo>
                <a:close/>
                <a:moveTo>
                  <a:pt x="70" y="70"/>
                </a:moveTo>
                <a:cubicBezTo>
                  <a:pt x="88" y="54"/>
                  <a:pt x="88" y="54"/>
                  <a:pt x="88" y="54"/>
                </a:cubicBezTo>
                <a:cubicBezTo>
                  <a:pt x="89" y="52"/>
                  <a:pt x="91" y="52"/>
                  <a:pt x="92" y="54"/>
                </a:cubicBezTo>
                <a:cubicBezTo>
                  <a:pt x="137" y="101"/>
                  <a:pt x="137" y="101"/>
                  <a:pt x="137" y="101"/>
                </a:cubicBezTo>
                <a:cubicBezTo>
                  <a:pt x="138" y="102"/>
                  <a:pt x="137" y="104"/>
                  <a:pt x="136" y="105"/>
                </a:cubicBezTo>
                <a:cubicBezTo>
                  <a:pt x="119" y="122"/>
                  <a:pt x="119" y="122"/>
                  <a:pt x="119" y="122"/>
                </a:cubicBezTo>
                <a:cubicBezTo>
                  <a:pt x="118" y="123"/>
                  <a:pt x="116" y="123"/>
                  <a:pt x="115" y="122"/>
                </a:cubicBezTo>
                <a:cubicBezTo>
                  <a:pt x="70" y="74"/>
                  <a:pt x="70" y="74"/>
                  <a:pt x="70" y="74"/>
                </a:cubicBezTo>
                <a:cubicBezTo>
                  <a:pt x="69" y="73"/>
                  <a:pt x="69" y="71"/>
                  <a:pt x="70" y="70"/>
                </a:cubicBezTo>
                <a:close/>
                <a:moveTo>
                  <a:pt x="61" y="37"/>
                </a:moveTo>
                <a:cubicBezTo>
                  <a:pt x="59" y="47"/>
                  <a:pt x="59" y="47"/>
                  <a:pt x="59" y="47"/>
                </a:cubicBezTo>
                <a:cubicBezTo>
                  <a:pt x="67" y="56"/>
                  <a:pt x="67" y="56"/>
                  <a:pt x="67" y="56"/>
                </a:cubicBezTo>
                <a:cubicBezTo>
                  <a:pt x="63" y="59"/>
                  <a:pt x="63" y="59"/>
                  <a:pt x="63" y="59"/>
                </a:cubicBezTo>
                <a:cubicBezTo>
                  <a:pt x="70" y="67"/>
                  <a:pt x="70" y="67"/>
                  <a:pt x="70" y="67"/>
                </a:cubicBezTo>
                <a:cubicBezTo>
                  <a:pt x="85" y="53"/>
                  <a:pt x="85" y="53"/>
                  <a:pt x="85" y="53"/>
                </a:cubicBezTo>
                <a:cubicBezTo>
                  <a:pt x="78" y="46"/>
                  <a:pt x="78" y="46"/>
                  <a:pt x="78" y="46"/>
                </a:cubicBezTo>
                <a:cubicBezTo>
                  <a:pt x="73" y="50"/>
                  <a:pt x="73" y="50"/>
                  <a:pt x="73" y="50"/>
                </a:cubicBezTo>
                <a:cubicBezTo>
                  <a:pt x="61" y="37"/>
                  <a:pt x="61" y="37"/>
                  <a:pt x="61" y="37"/>
                </a:cubicBezTo>
                <a:close/>
                <a:moveTo>
                  <a:pt x="121" y="123"/>
                </a:moveTo>
                <a:cubicBezTo>
                  <a:pt x="122" y="124"/>
                  <a:pt x="122" y="124"/>
                  <a:pt x="122" y="124"/>
                </a:cubicBezTo>
                <a:cubicBezTo>
                  <a:pt x="139" y="108"/>
                  <a:pt x="139" y="108"/>
                  <a:pt x="139" y="108"/>
                </a:cubicBezTo>
                <a:cubicBezTo>
                  <a:pt x="138" y="107"/>
                  <a:pt x="138" y="107"/>
                  <a:pt x="138" y="107"/>
                </a:cubicBezTo>
                <a:lnTo>
                  <a:pt x="121" y="123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3" name="Freeform 62"/>
          <p:cNvSpPr>
            <a:spLocks noEditPoints="1"/>
          </p:cNvSpPr>
          <p:nvPr/>
        </p:nvSpPr>
        <p:spPr bwMode="auto">
          <a:xfrm>
            <a:off x="3818269" y="4757919"/>
            <a:ext cx="554038" cy="517525"/>
          </a:xfrm>
          <a:custGeom>
            <a:avLst/>
            <a:gdLst>
              <a:gd name="T0" fmla="*/ 71 w 131"/>
              <a:gd name="T1" fmla="*/ 66 h 122"/>
              <a:gd name="T2" fmla="*/ 68 w 131"/>
              <a:gd name="T3" fmla="*/ 95 h 122"/>
              <a:gd name="T4" fmla="*/ 25 w 131"/>
              <a:gd name="T5" fmla="*/ 106 h 122"/>
              <a:gd name="T6" fmla="*/ 22 w 131"/>
              <a:gd name="T7" fmla="*/ 101 h 122"/>
              <a:gd name="T8" fmla="*/ 47 w 131"/>
              <a:gd name="T9" fmla="*/ 74 h 122"/>
              <a:gd name="T10" fmla="*/ 46 w 131"/>
              <a:gd name="T11" fmla="*/ 60 h 122"/>
              <a:gd name="T12" fmla="*/ 0 w 131"/>
              <a:gd name="T13" fmla="*/ 49 h 122"/>
              <a:gd name="T14" fmla="*/ 42 w 131"/>
              <a:gd name="T15" fmla="*/ 42 h 122"/>
              <a:gd name="T16" fmla="*/ 49 w 131"/>
              <a:gd name="T17" fmla="*/ 27 h 122"/>
              <a:gd name="T18" fmla="*/ 42 w 131"/>
              <a:gd name="T19" fmla="*/ 17 h 122"/>
              <a:gd name="T20" fmla="*/ 73 w 131"/>
              <a:gd name="T21" fmla="*/ 9 h 122"/>
              <a:gd name="T22" fmla="*/ 68 w 131"/>
              <a:gd name="T23" fmla="*/ 36 h 122"/>
              <a:gd name="T24" fmla="*/ 90 w 131"/>
              <a:gd name="T25" fmla="*/ 29 h 122"/>
              <a:gd name="T26" fmla="*/ 104 w 131"/>
              <a:gd name="T27" fmla="*/ 25 h 122"/>
              <a:gd name="T28" fmla="*/ 123 w 131"/>
              <a:gd name="T29" fmla="*/ 49 h 122"/>
              <a:gd name="T30" fmla="*/ 102 w 131"/>
              <a:gd name="T31" fmla="*/ 59 h 122"/>
              <a:gd name="T32" fmla="*/ 100 w 131"/>
              <a:gd name="T33" fmla="*/ 66 h 122"/>
              <a:gd name="T34" fmla="*/ 113 w 131"/>
              <a:gd name="T35" fmla="*/ 70 h 122"/>
              <a:gd name="T36" fmla="*/ 95 w 131"/>
              <a:gd name="T37" fmla="*/ 91 h 122"/>
              <a:gd name="T38" fmla="*/ 71 w 131"/>
              <a:gd name="T39" fmla="*/ 66 h 122"/>
              <a:gd name="T40" fmla="*/ 63 w 131"/>
              <a:gd name="T41" fmla="*/ 90 h 122"/>
              <a:gd name="T42" fmla="*/ 34 w 131"/>
              <a:gd name="T43" fmla="*/ 105 h 122"/>
              <a:gd name="T44" fmla="*/ 63 w 131"/>
              <a:gd name="T45" fmla="*/ 90 h 122"/>
              <a:gd name="T46" fmla="*/ 107 w 131"/>
              <a:gd name="T47" fmla="*/ 86 h 122"/>
              <a:gd name="T48" fmla="*/ 115 w 131"/>
              <a:gd name="T49" fmla="*/ 79 h 122"/>
              <a:gd name="T50" fmla="*/ 101 w 131"/>
              <a:gd name="T51" fmla="*/ 70 h 122"/>
              <a:gd name="T52" fmla="*/ 107 w 131"/>
              <a:gd name="T53" fmla="*/ 86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1" h="122">
                <a:moveTo>
                  <a:pt x="71" y="66"/>
                </a:moveTo>
                <a:cubicBezTo>
                  <a:pt x="64" y="68"/>
                  <a:pt x="69" y="82"/>
                  <a:pt x="68" y="95"/>
                </a:cubicBezTo>
                <a:cubicBezTo>
                  <a:pt x="67" y="112"/>
                  <a:pt x="40" y="122"/>
                  <a:pt x="25" y="106"/>
                </a:cubicBezTo>
                <a:cubicBezTo>
                  <a:pt x="24" y="104"/>
                  <a:pt x="23" y="103"/>
                  <a:pt x="22" y="101"/>
                </a:cubicBezTo>
                <a:cubicBezTo>
                  <a:pt x="9" y="82"/>
                  <a:pt x="32" y="79"/>
                  <a:pt x="47" y="74"/>
                </a:cubicBezTo>
                <a:cubicBezTo>
                  <a:pt x="59" y="71"/>
                  <a:pt x="64" y="59"/>
                  <a:pt x="46" y="60"/>
                </a:cubicBezTo>
                <a:cubicBezTo>
                  <a:pt x="28" y="62"/>
                  <a:pt x="1" y="76"/>
                  <a:pt x="0" y="49"/>
                </a:cubicBezTo>
                <a:cubicBezTo>
                  <a:pt x="0" y="28"/>
                  <a:pt x="26" y="39"/>
                  <a:pt x="42" y="42"/>
                </a:cubicBezTo>
                <a:cubicBezTo>
                  <a:pt x="56" y="45"/>
                  <a:pt x="55" y="34"/>
                  <a:pt x="49" y="27"/>
                </a:cubicBezTo>
                <a:cubicBezTo>
                  <a:pt x="45" y="24"/>
                  <a:pt x="41" y="20"/>
                  <a:pt x="42" y="17"/>
                </a:cubicBezTo>
                <a:cubicBezTo>
                  <a:pt x="43" y="4"/>
                  <a:pt x="64" y="0"/>
                  <a:pt x="73" y="9"/>
                </a:cubicBezTo>
                <a:cubicBezTo>
                  <a:pt x="79" y="18"/>
                  <a:pt x="68" y="27"/>
                  <a:pt x="68" y="36"/>
                </a:cubicBezTo>
                <a:cubicBezTo>
                  <a:pt x="69" y="48"/>
                  <a:pt x="82" y="42"/>
                  <a:pt x="90" y="29"/>
                </a:cubicBezTo>
                <a:cubicBezTo>
                  <a:pt x="91" y="27"/>
                  <a:pt x="98" y="23"/>
                  <a:pt x="104" y="25"/>
                </a:cubicBezTo>
                <a:cubicBezTo>
                  <a:pt x="113" y="29"/>
                  <a:pt x="123" y="42"/>
                  <a:pt x="123" y="49"/>
                </a:cubicBezTo>
                <a:cubicBezTo>
                  <a:pt x="122" y="56"/>
                  <a:pt x="112" y="64"/>
                  <a:pt x="102" y="59"/>
                </a:cubicBezTo>
                <a:cubicBezTo>
                  <a:pt x="85" y="50"/>
                  <a:pt x="79" y="60"/>
                  <a:pt x="100" y="66"/>
                </a:cubicBezTo>
                <a:cubicBezTo>
                  <a:pt x="105" y="67"/>
                  <a:pt x="110" y="69"/>
                  <a:pt x="113" y="70"/>
                </a:cubicBezTo>
                <a:cubicBezTo>
                  <a:pt x="131" y="79"/>
                  <a:pt x="112" y="93"/>
                  <a:pt x="95" y="91"/>
                </a:cubicBezTo>
                <a:cubicBezTo>
                  <a:pt x="72" y="89"/>
                  <a:pt x="80" y="63"/>
                  <a:pt x="71" y="66"/>
                </a:cubicBezTo>
                <a:close/>
                <a:moveTo>
                  <a:pt x="63" y="90"/>
                </a:moveTo>
                <a:cubicBezTo>
                  <a:pt x="59" y="100"/>
                  <a:pt x="54" y="109"/>
                  <a:pt x="34" y="105"/>
                </a:cubicBezTo>
                <a:cubicBezTo>
                  <a:pt x="48" y="112"/>
                  <a:pt x="60" y="109"/>
                  <a:pt x="63" y="90"/>
                </a:cubicBezTo>
                <a:close/>
                <a:moveTo>
                  <a:pt x="107" y="86"/>
                </a:moveTo>
                <a:cubicBezTo>
                  <a:pt x="112" y="85"/>
                  <a:pt x="115" y="83"/>
                  <a:pt x="115" y="79"/>
                </a:cubicBezTo>
                <a:cubicBezTo>
                  <a:pt x="115" y="73"/>
                  <a:pt x="106" y="71"/>
                  <a:pt x="101" y="70"/>
                </a:cubicBezTo>
                <a:cubicBezTo>
                  <a:pt x="109" y="73"/>
                  <a:pt x="114" y="77"/>
                  <a:pt x="107" y="86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4" name="Freeform 63"/>
          <p:cNvSpPr>
            <a:spLocks noEditPoints="1"/>
          </p:cNvSpPr>
          <p:nvPr/>
        </p:nvSpPr>
        <p:spPr bwMode="auto">
          <a:xfrm>
            <a:off x="4661232" y="4016218"/>
            <a:ext cx="466725" cy="476250"/>
          </a:xfrm>
          <a:custGeom>
            <a:avLst/>
            <a:gdLst>
              <a:gd name="T0" fmla="*/ 110 w 110"/>
              <a:gd name="T1" fmla="*/ 60 h 112"/>
              <a:gd name="T2" fmla="*/ 54 w 110"/>
              <a:gd name="T3" fmla="*/ 56 h 112"/>
              <a:gd name="T4" fmla="*/ 61 w 110"/>
              <a:gd name="T5" fmla="*/ 49 h 112"/>
              <a:gd name="T6" fmla="*/ 61 w 110"/>
              <a:gd name="T7" fmla="*/ 49 h 112"/>
              <a:gd name="T8" fmla="*/ 58 w 110"/>
              <a:gd name="T9" fmla="*/ 47 h 112"/>
              <a:gd name="T10" fmla="*/ 51 w 110"/>
              <a:gd name="T11" fmla="*/ 51 h 112"/>
              <a:gd name="T12" fmla="*/ 49 w 110"/>
              <a:gd name="T13" fmla="*/ 57 h 112"/>
              <a:gd name="T14" fmla="*/ 59 w 110"/>
              <a:gd name="T15" fmla="*/ 64 h 112"/>
              <a:gd name="T16" fmla="*/ 59 w 110"/>
              <a:gd name="T17" fmla="*/ 64 h 112"/>
              <a:gd name="T18" fmla="*/ 76 w 110"/>
              <a:gd name="T19" fmla="*/ 48 h 112"/>
              <a:gd name="T20" fmla="*/ 70 w 110"/>
              <a:gd name="T21" fmla="*/ 38 h 112"/>
              <a:gd name="T22" fmla="*/ 57 w 110"/>
              <a:gd name="T23" fmla="*/ 34 h 112"/>
              <a:gd name="T24" fmla="*/ 34 w 110"/>
              <a:gd name="T25" fmla="*/ 58 h 112"/>
              <a:gd name="T26" fmla="*/ 34 w 110"/>
              <a:gd name="T27" fmla="*/ 58 h 112"/>
              <a:gd name="T28" fmla="*/ 60 w 110"/>
              <a:gd name="T29" fmla="*/ 77 h 112"/>
              <a:gd name="T30" fmla="*/ 61 w 110"/>
              <a:gd name="T31" fmla="*/ 86 h 112"/>
              <a:gd name="T32" fmla="*/ 61 w 110"/>
              <a:gd name="T33" fmla="*/ 86 h 112"/>
              <a:gd name="T34" fmla="*/ 25 w 110"/>
              <a:gd name="T35" fmla="*/ 59 h 112"/>
              <a:gd name="T36" fmla="*/ 25 w 110"/>
              <a:gd name="T37" fmla="*/ 58 h 112"/>
              <a:gd name="T38" fmla="*/ 57 w 110"/>
              <a:gd name="T39" fmla="*/ 25 h 112"/>
              <a:gd name="T40" fmla="*/ 57 w 110"/>
              <a:gd name="T41" fmla="*/ 25 h 112"/>
              <a:gd name="T42" fmla="*/ 76 w 110"/>
              <a:gd name="T43" fmla="*/ 30 h 112"/>
              <a:gd name="T44" fmla="*/ 85 w 110"/>
              <a:gd name="T45" fmla="*/ 47 h 112"/>
              <a:gd name="T46" fmla="*/ 85 w 110"/>
              <a:gd name="T47" fmla="*/ 47 h 112"/>
              <a:gd name="T48" fmla="*/ 60 w 110"/>
              <a:gd name="T49" fmla="*/ 73 h 112"/>
              <a:gd name="T50" fmla="*/ 60 w 110"/>
              <a:gd name="T51" fmla="*/ 73 h 112"/>
              <a:gd name="T52" fmla="*/ 40 w 110"/>
              <a:gd name="T53" fmla="*/ 57 h 112"/>
              <a:gd name="T54" fmla="*/ 40 w 110"/>
              <a:gd name="T55" fmla="*/ 57 h 112"/>
              <a:gd name="T56" fmla="*/ 44 w 110"/>
              <a:gd name="T57" fmla="*/ 44 h 112"/>
              <a:gd name="T58" fmla="*/ 57 w 110"/>
              <a:gd name="T59" fmla="*/ 38 h 112"/>
              <a:gd name="T60" fmla="*/ 58 w 110"/>
              <a:gd name="T61" fmla="*/ 38 h 112"/>
              <a:gd name="T62" fmla="*/ 70 w 110"/>
              <a:gd name="T63" fmla="*/ 48 h 112"/>
              <a:gd name="T64" fmla="*/ 70 w 110"/>
              <a:gd name="T65" fmla="*/ 48 h 112"/>
              <a:gd name="T66" fmla="*/ 59 w 110"/>
              <a:gd name="T67" fmla="*/ 60 h 112"/>
              <a:gd name="T68" fmla="*/ 106 w 110"/>
              <a:gd name="T69" fmla="*/ 32 h 112"/>
              <a:gd name="T70" fmla="*/ 79 w 110"/>
              <a:gd name="T71" fmla="*/ 29 h 112"/>
              <a:gd name="T72" fmla="*/ 51 w 110"/>
              <a:gd name="T73" fmla="*/ 21 h 112"/>
              <a:gd name="T74" fmla="*/ 51 w 110"/>
              <a:gd name="T75" fmla="*/ 21 h 112"/>
              <a:gd name="T76" fmla="*/ 31 w 110"/>
              <a:gd name="T77" fmla="*/ 6 h 112"/>
              <a:gd name="T78" fmla="*/ 29 w 110"/>
              <a:gd name="T79" fmla="*/ 33 h 112"/>
              <a:gd name="T80" fmla="*/ 20 w 110"/>
              <a:gd name="T81" fmla="*/ 61 h 112"/>
              <a:gd name="T82" fmla="*/ 20 w 110"/>
              <a:gd name="T83" fmla="*/ 61 h 112"/>
              <a:gd name="T84" fmla="*/ 6 w 110"/>
              <a:gd name="T85" fmla="*/ 81 h 112"/>
              <a:gd name="T86" fmla="*/ 33 w 110"/>
              <a:gd name="T87" fmla="*/ 83 h 112"/>
              <a:gd name="T88" fmla="*/ 60 w 110"/>
              <a:gd name="T89" fmla="*/ 91 h 112"/>
              <a:gd name="T90" fmla="*/ 60 w 110"/>
              <a:gd name="T91" fmla="*/ 91 h 112"/>
              <a:gd name="T92" fmla="*/ 80 w 110"/>
              <a:gd name="T93" fmla="*/ 105 h 112"/>
              <a:gd name="T94" fmla="*/ 82 w 110"/>
              <a:gd name="T95" fmla="*/ 7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0" h="112">
                <a:moveTo>
                  <a:pt x="90" y="52"/>
                </a:moveTo>
                <a:cubicBezTo>
                  <a:pt x="90" y="55"/>
                  <a:pt x="90" y="59"/>
                  <a:pt x="90" y="63"/>
                </a:cubicBezTo>
                <a:cubicBezTo>
                  <a:pt x="102" y="66"/>
                  <a:pt x="102" y="58"/>
                  <a:pt x="110" y="60"/>
                </a:cubicBezTo>
                <a:cubicBezTo>
                  <a:pt x="107" y="52"/>
                  <a:pt x="101" y="47"/>
                  <a:pt x="90" y="52"/>
                </a:cubicBezTo>
                <a:close/>
                <a:moveTo>
                  <a:pt x="59" y="60"/>
                </a:moveTo>
                <a:cubicBezTo>
                  <a:pt x="57" y="60"/>
                  <a:pt x="54" y="59"/>
                  <a:pt x="54" y="56"/>
                </a:cubicBezTo>
                <a:cubicBezTo>
                  <a:pt x="54" y="54"/>
                  <a:pt x="56" y="51"/>
                  <a:pt x="58" y="51"/>
                </a:cubicBezTo>
                <a:cubicBezTo>
                  <a:pt x="59" y="51"/>
                  <a:pt x="60" y="51"/>
                  <a:pt x="61" y="50"/>
                </a:cubicBezTo>
                <a:cubicBezTo>
                  <a:pt x="61" y="50"/>
                  <a:pt x="61" y="49"/>
                  <a:pt x="61" y="49"/>
                </a:cubicBezTo>
                <a:cubicBezTo>
                  <a:pt x="61" y="49"/>
                  <a:pt x="61" y="49"/>
                  <a:pt x="61" y="49"/>
                </a:cubicBezTo>
                <a:cubicBezTo>
                  <a:pt x="61" y="49"/>
                  <a:pt x="61" y="49"/>
                  <a:pt x="61" y="49"/>
                </a:cubicBezTo>
                <a:cubicBezTo>
                  <a:pt x="61" y="49"/>
                  <a:pt x="61" y="49"/>
                  <a:pt x="61" y="49"/>
                </a:cubicBezTo>
                <a:cubicBezTo>
                  <a:pt x="61" y="48"/>
                  <a:pt x="61" y="48"/>
                  <a:pt x="60" y="48"/>
                </a:cubicBezTo>
                <a:cubicBezTo>
                  <a:pt x="60" y="47"/>
                  <a:pt x="59" y="47"/>
                  <a:pt x="58" y="47"/>
                </a:cubicBezTo>
                <a:cubicBezTo>
                  <a:pt x="58" y="47"/>
                  <a:pt x="58" y="47"/>
                  <a:pt x="58" y="47"/>
                </a:cubicBezTo>
                <a:cubicBezTo>
                  <a:pt x="58" y="47"/>
                  <a:pt x="58" y="47"/>
                  <a:pt x="58" y="47"/>
                </a:cubicBezTo>
                <a:cubicBezTo>
                  <a:pt x="58" y="47"/>
                  <a:pt x="58" y="47"/>
                  <a:pt x="58" y="47"/>
                </a:cubicBezTo>
                <a:cubicBezTo>
                  <a:pt x="55" y="47"/>
                  <a:pt x="53" y="49"/>
                  <a:pt x="51" y="51"/>
                </a:cubicBezTo>
                <a:cubicBezTo>
                  <a:pt x="49" y="52"/>
                  <a:pt x="48" y="54"/>
                  <a:pt x="49" y="57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59"/>
                  <a:pt x="50" y="61"/>
                  <a:pt x="52" y="62"/>
                </a:cubicBezTo>
                <a:cubicBezTo>
                  <a:pt x="54" y="64"/>
                  <a:pt x="56" y="64"/>
                  <a:pt x="59" y="64"/>
                </a:cubicBezTo>
                <a:cubicBezTo>
                  <a:pt x="59" y="64"/>
                  <a:pt x="59" y="64"/>
                  <a:pt x="59" y="64"/>
                </a:cubicBezTo>
                <a:cubicBezTo>
                  <a:pt x="59" y="64"/>
                  <a:pt x="59" y="64"/>
                  <a:pt x="59" y="64"/>
                </a:cubicBezTo>
                <a:cubicBezTo>
                  <a:pt x="59" y="64"/>
                  <a:pt x="59" y="64"/>
                  <a:pt x="59" y="64"/>
                </a:cubicBezTo>
                <a:cubicBezTo>
                  <a:pt x="64" y="64"/>
                  <a:pt x="69" y="62"/>
                  <a:pt x="72" y="59"/>
                </a:cubicBezTo>
                <a:cubicBezTo>
                  <a:pt x="74" y="56"/>
                  <a:pt x="76" y="52"/>
                  <a:pt x="76" y="48"/>
                </a:cubicBezTo>
                <a:cubicBezTo>
                  <a:pt x="76" y="48"/>
                  <a:pt x="76" y="48"/>
                  <a:pt x="76" y="48"/>
                </a:cubicBezTo>
                <a:cubicBezTo>
                  <a:pt x="76" y="48"/>
                  <a:pt x="76" y="48"/>
                  <a:pt x="76" y="48"/>
                </a:cubicBezTo>
                <a:cubicBezTo>
                  <a:pt x="76" y="48"/>
                  <a:pt x="76" y="48"/>
                  <a:pt x="76" y="48"/>
                </a:cubicBezTo>
                <a:cubicBezTo>
                  <a:pt x="75" y="44"/>
                  <a:pt x="73" y="40"/>
                  <a:pt x="70" y="38"/>
                </a:cubicBezTo>
                <a:cubicBezTo>
                  <a:pt x="67" y="35"/>
                  <a:pt x="62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0" y="35"/>
                  <a:pt x="44" y="38"/>
                  <a:pt x="40" y="42"/>
                </a:cubicBezTo>
                <a:cubicBezTo>
                  <a:pt x="36" y="46"/>
                  <a:pt x="33" y="52"/>
                  <a:pt x="34" y="58"/>
                </a:cubicBezTo>
                <a:cubicBezTo>
                  <a:pt x="34" y="58"/>
                  <a:pt x="34" y="58"/>
                  <a:pt x="34" y="58"/>
                </a:cubicBezTo>
                <a:cubicBezTo>
                  <a:pt x="34" y="58"/>
                  <a:pt x="34" y="58"/>
                  <a:pt x="34" y="58"/>
                </a:cubicBezTo>
                <a:cubicBezTo>
                  <a:pt x="34" y="58"/>
                  <a:pt x="34" y="58"/>
                  <a:pt x="34" y="58"/>
                </a:cubicBezTo>
                <a:cubicBezTo>
                  <a:pt x="34" y="64"/>
                  <a:pt x="37" y="69"/>
                  <a:pt x="42" y="72"/>
                </a:cubicBezTo>
                <a:cubicBezTo>
                  <a:pt x="47" y="76"/>
                  <a:pt x="53" y="78"/>
                  <a:pt x="60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63" y="77"/>
                  <a:pt x="65" y="79"/>
                  <a:pt x="65" y="81"/>
                </a:cubicBezTo>
                <a:cubicBezTo>
                  <a:pt x="65" y="84"/>
                  <a:pt x="63" y="86"/>
                  <a:pt x="61" y="86"/>
                </a:cubicBezTo>
                <a:cubicBezTo>
                  <a:pt x="61" y="86"/>
                  <a:pt x="61" y="86"/>
                  <a:pt x="61" y="86"/>
                </a:cubicBezTo>
                <a:cubicBezTo>
                  <a:pt x="61" y="86"/>
                  <a:pt x="61" y="86"/>
                  <a:pt x="61" y="86"/>
                </a:cubicBezTo>
                <a:cubicBezTo>
                  <a:pt x="61" y="86"/>
                  <a:pt x="61" y="86"/>
                  <a:pt x="61" y="86"/>
                </a:cubicBezTo>
                <a:cubicBezTo>
                  <a:pt x="51" y="87"/>
                  <a:pt x="43" y="84"/>
                  <a:pt x="37" y="79"/>
                </a:cubicBezTo>
                <a:cubicBezTo>
                  <a:pt x="30" y="74"/>
                  <a:pt x="26" y="67"/>
                  <a:pt x="25" y="59"/>
                </a:cubicBezTo>
                <a:cubicBezTo>
                  <a:pt x="25" y="59"/>
                  <a:pt x="25" y="59"/>
                  <a:pt x="25" y="59"/>
                </a:cubicBezTo>
                <a:cubicBezTo>
                  <a:pt x="25" y="59"/>
                  <a:pt x="25" y="59"/>
                  <a:pt x="25" y="59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0"/>
                  <a:pt x="28" y="42"/>
                  <a:pt x="33" y="36"/>
                </a:cubicBezTo>
                <a:cubicBezTo>
                  <a:pt x="39" y="30"/>
                  <a:pt x="47" y="26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64" y="25"/>
                  <a:pt x="71" y="27"/>
                  <a:pt x="76" y="30"/>
                </a:cubicBezTo>
                <a:cubicBezTo>
                  <a:pt x="81" y="34"/>
                  <a:pt x="84" y="40"/>
                  <a:pt x="85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54"/>
                  <a:pt x="83" y="60"/>
                  <a:pt x="78" y="65"/>
                </a:cubicBezTo>
                <a:cubicBezTo>
                  <a:pt x="74" y="69"/>
                  <a:pt x="67" y="73"/>
                  <a:pt x="60" y="73"/>
                </a:cubicBezTo>
                <a:cubicBezTo>
                  <a:pt x="60" y="73"/>
                  <a:pt x="60" y="73"/>
                  <a:pt x="60" y="73"/>
                </a:cubicBezTo>
                <a:cubicBezTo>
                  <a:pt x="60" y="73"/>
                  <a:pt x="60" y="73"/>
                  <a:pt x="60" y="73"/>
                </a:cubicBezTo>
                <a:cubicBezTo>
                  <a:pt x="60" y="73"/>
                  <a:pt x="60" y="73"/>
                  <a:pt x="60" y="73"/>
                </a:cubicBezTo>
                <a:cubicBezTo>
                  <a:pt x="60" y="73"/>
                  <a:pt x="60" y="73"/>
                  <a:pt x="60" y="73"/>
                </a:cubicBezTo>
                <a:cubicBezTo>
                  <a:pt x="60" y="73"/>
                  <a:pt x="60" y="73"/>
                  <a:pt x="60" y="73"/>
                </a:cubicBezTo>
                <a:cubicBezTo>
                  <a:pt x="55" y="74"/>
                  <a:pt x="50" y="72"/>
                  <a:pt x="46" y="69"/>
                </a:cubicBezTo>
                <a:cubicBezTo>
                  <a:pt x="42" y="67"/>
                  <a:pt x="40" y="62"/>
                  <a:pt x="40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39" y="52"/>
                  <a:pt x="41" y="48"/>
                  <a:pt x="44" y="44"/>
                </a:cubicBezTo>
                <a:cubicBezTo>
                  <a:pt x="48" y="41"/>
                  <a:pt x="52" y="39"/>
                  <a:pt x="57" y="38"/>
                </a:cubicBezTo>
                <a:cubicBezTo>
                  <a:pt x="57" y="38"/>
                  <a:pt x="57" y="38"/>
                  <a:pt x="57" y="38"/>
                </a:cubicBezTo>
                <a:cubicBezTo>
                  <a:pt x="57" y="38"/>
                  <a:pt x="57" y="38"/>
                  <a:pt x="57" y="38"/>
                </a:cubicBezTo>
                <a:cubicBezTo>
                  <a:pt x="58" y="38"/>
                  <a:pt x="58" y="38"/>
                  <a:pt x="58" y="38"/>
                </a:cubicBezTo>
                <a:cubicBezTo>
                  <a:pt x="58" y="38"/>
                  <a:pt x="58" y="38"/>
                  <a:pt x="58" y="38"/>
                </a:cubicBezTo>
                <a:cubicBezTo>
                  <a:pt x="58" y="38"/>
                  <a:pt x="58" y="38"/>
                  <a:pt x="58" y="38"/>
                </a:cubicBezTo>
                <a:cubicBezTo>
                  <a:pt x="61" y="38"/>
                  <a:pt x="64" y="39"/>
                  <a:pt x="66" y="41"/>
                </a:cubicBezTo>
                <a:cubicBezTo>
                  <a:pt x="68" y="42"/>
                  <a:pt x="70" y="45"/>
                  <a:pt x="70" y="48"/>
                </a:cubicBezTo>
                <a:cubicBezTo>
                  <a:pt x="70" y="48"/>
                  <a:pt x="70" y="48"/>
                  <a:pt x="70" y="48"/>
                </a:cubicBezTo>
                <a:cubicBezTo>
                  <a:pt x="70" y="48"/>
                  <a:pt x="70" y="48"/>
                  <a:pt x="70" y="48"/>
                </a:cubicBezTo>
                <a:cubicBezTo>
                  <a:pt x="70" y="48"/>
                  <a:pt x="70" y="48"/>
                  <a:pt x="70" y="48"/>
                </a:cubicBezTo>
                <a:cubicBezTo>
                  <a:pt x="70" y="48"/>
                  <a:pt x="70" y="48"/>
                  <a:pt x="70" y="48"/>
                </a:cubicBezTo>
                <a:cubicBezTo>
                  <a:pt x="70" y="48"/>
                  <a:pt x="70" y="48"/>
                  <a:pt x="70" y="48"/>
                </a:cubicBezTo>
                <a:cubicBezTo>
                  <a:pt x="70" y="51"/>
                  <a:pt x="69" y="54"/>
                  <a:pt x="67" y="57"/>
                </a:cubicBezTo>
                <a:cubicBezTo>
                  <a:pt x="65" y="59"/>
                  <a:pt x="62" y="60"/>
                  <a:pt x="59" y="60"/>
                </a:cubicBezTo>
                <a:close/>
                <a:moveTo>
                  <a:pt x="84" y="34"/>
                </a:moveTo>
                <a:cubicBezTo>
                  <a:pt x="86" y="37"/>
                  <a:pt x="88" y="41"/>
                  <a:pt x="89" y="44"/>
                </a:cubicBezTo>
                <a:cubicBezTo>
                  <a:pt x="102" y="41"/>
                  <a:pt x="98" y="34"/>
                  <a:pt x="106" y="32"/>
                </a:cubicBezTo>
                <a:cubicBezTo>
                  <a:pt x="99" y="27"/>
                  <a:pt x="92" y="25"/>
                  <a:pt x="84" y="34"/>
                </a:cubicBezTo>
                <a:close/>
                <a:moveTo>
                  <a:pt x="70" y="23"/>
                </a:moveTo>
                <a:cubicBezTo>
                  <a:pt x="73" y="25"/>
                  <a:pt x="76" y="27"/>
                  <a:pt x="79" y="29"/>
                </a:cubicBezTo>
                <a:cubicBezTo>
                  <a:pt x="88" y="20"/>
                  <a:pt x="81" y="16"/>
                  <a:pt x="87" y="10"/>
                </a:cubicBezTo>
                <a:cubicBezTo>
                  <a:pt x="79" y="9"/>
                  <a:pt x="72" y="11"/>
                  <a:pt x="70" y="23"/>
                </a:cubicBezTo>
                <a:close/>
                <a:moveTo>
                  <a:pt x="51" y="21"/>
                </a:moveTo>
                <a:cubicBezTo>
                  <a:pt x="55" y="20"/>
                  <a:pt x="59" y="20"/>
                  <a:pt x="62" y="21"/>
                </a:cubicBezTo>
                <a:cubicBezTo>
                  <a:pt x="66" y="9"/>
                  <a:pt x="58" y="8"/>
                  <a:pt x="60" y="0"/>
                </a:cubicBezTo>
                <a:cubicBezTo>
                  <a:pt x="52" y="4"/>
                  <a:pt x="47" y="9"/>
                  <a:pt x="51" y="21"/>
                </a:cubicBezTo>
                <a:close/>
                <a:moveTo>
                  <a:pt x="34" y="28"/>
                </a:moveTo>
                <a:cubicBezTo>
                  <a:pt x="37" y="26"/>
                  <a:pt x="40" y="24"/>
                  <a:pt x="44" y="22"/>
                </a:cubicBezTo>
                <a:cubicBezTo>
                  <a:pt x="41" y="10"/>
                  <a:pt x="33" y="14"/>
                  <a:pt x="31" y="6"/>
                </a:cubicBezTo>
                <a:cubicBezTo>
                  <a:pt x="27" y="13"/>
                  <a:pt x="25" y="20"/>
                  <a:pt x="34" y="28"/>
                </a:cubicBezTo>
                <a:close/>
                <a:moveTo>
                  <a:pt x="23" y="42"/>
                </a:moveTo>
                <a:cubicBezTo>
                  <a:pt x="24" y="39"/>
                  <a:pt x="26" y="36"/>
                  <a:pt x="29" y="33"/>
                </a:cubicBezTo>
                <a:cubicBezTo>
                  <a:pt x="20" y="24"/>
                  <a:pt x="15" y="31"/>
                  <a:pt x="10" y="25"/>
                </a:cubicBezTo>
                <a:cubicBezTo>
                  <a:pt x="9" y="33"/>
                  <a:pt x="11" y="40"/>
                  <a:pt x="23" y="42"/>
                </a:cubicBezTo>
                <a:close/>
                <a:moveTo>
                  <a:pt x="20" y="61"/>
                </a:moveTo>
                <a:cubicBezTo>
                  <a:pt x="20" y="57"/>
                  <a:pt x="20" y="53"/>
                  <a:pt x="21" y="50"/>
                </a:cubicBezTo>
                <a:cubicBezTo>
                  <a:pt x="8" y="46"/>
                  <a:pt x="8" y="54"/>
                  <a:pt x="0" y="52"/>
                </a:cubicBezTo>
                <a:cubicBezTo>
                  <a:pt x="4" y="60"/>
                  <a:pt x="9" y="65"/>
                  <a:pt x="20" y="61"/>
                </a:cubicBezTo>
                <a:close/>
                <a:moveTo>
                  <a:pt x="27" y="78"/>
                </a:moveTo>
                <a:cubicBezTo>
                  <a:pt x="25" y="75"/>
                  <a:pt x="24" y="72"/>
                  <a:pt x="22" y="68"/>
                </a:cubicBezTo>
                <a:cubicBezTo>
                  <a:pt x="10" y="71"/>
                  <a:pt x="14" y="79"/>
                  <a:pt x="6" y="81"/>
                </a:cubicBezTo>
                <a:cubicBezTo>
                  <a:pt x="13" y="85"/>
                  <a:pt x="20" y="87"/>
                  <a:pt x="27" y="78"/>
                </a:cubicBezTo>
                <a:close/>
                <a:moveTo>
                  <a:pt x="42" y="89"/>
                </a:moveTo>
                <a:cubicBezTo>
                  <a:pt x="39" y="88"/>
                  <a:pt x="36" y="86"/>
                  <a:pt x="33" y="83"/>
                </a:cubicBezTo>
                <a:cubicBezTo>
                  <a:pt x="23" y="92"/>
                  <a:pt x="30" y="97"/>
                  <a:pt x="24" y="102"/>
                </a:cubicBezTo>
                <a:cubicBezTo>
                  <a:pt x="33" y="103"/>
                  <a:pt x="40" y="101"/>
                  <a:pt x="42" y="89"/>
                </a:cubicBezTo>
                <a:close/>
                <a:moveTo>
                  <a:pt x="60" y="91"/>
                </a:moveTo>
                <a:cubicBezTo>
                  <a:pt x="57" y="92"/>
                  <a:pt x="53" y="92"/>
                  <a:pt x="49" y="91"/>
                </a:cubicBezTo>
                <a:cubicBezTo>
                  <a:pt x="46" y="104"/>
                  <a:pt x="54" y="104"/>
                  <a:pt x="52" y="112"/>
                </a:cubicBezTo>
                <a:cubicBezTo>
                  <a:pt x="60" y="108"/>
                  <a:pt x="65" y="103"/>
                  <a:pt x="60" y="91"/>
                </a:cubicBezTo>
                <a:close/>
                <a:moveTo>
                  <a:pt x="77" y="83"/>
                </a:moveTo>
                <a:cubicBezTo>
                  <a:pt x="74" y="85"/>
                  <a:pt x="71" y="87"/>
                  <a:pt x="68" y="88"/>
                </a:cubicBezTo>
                <a:cubicBezTo>
                  <a:pt x="71" y="101"/>
                  <a:pt x="78" y="97"/>
                  <a:pt x="80" y="105"/>
                </a:cubicBezTo>
                <a:cubicBezTo>
                  <a:pt x="85" y="98"/>
                  <a:pt x="87" y="91"/>
                  <a:pt x="77" y="83"/>
                </a:cubicBezTo>
                <a:close/>
                <a:moveTo>
                  <a:pt x="88" y="68"/>
                </a:moveTo>
                <a:cubicBezTo>
                  <a:pt x="86" y="71"/>
                  <a:pt x="84" y="74"/>
                  <a:pt x="82" y="77"/>
                </a:cubicBezTo>
                <a:cubicBezTo>
                  <a:pt x="91" y="87"/>
                  <a:pt x="95" y="80"/>
                  <a:pt x="101" y="85"/>
                </a:cubicBezTo>
                <a:cubicBezTo>
                  <a:pt x="102" y="77"/>
                  <a:pt x="100" y="70"/>
                  <a:pt x="88" y="68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5" name="Freeform 64"/>
          <p:cNvSpPr>
            <a:spLocks noEditPoints="1"/>
          </p:cNvSpPr>
          <p:nvPr/>
        </p:nvSpPr>
        <p:spPr bwMode="auto">
          <a:xfrm>
            <a:off x="4648532" y="4772206"/>
            <a:ext cx="492125" cy="488950"/>
          </a:xfrm>
          <a:custGeom>
            <a:avLst/>
            <a:gdLst>
              <a:gd name="T0" fmla="*/ 17 w 116"/>
              <a:gd name="T1" fmla="*/ 98 h 115"/>
              <a:gd name="T2" fmla="*/ 17 w 116"/>
              <a:gd name="T3" fmla="*/ 17 h 115"/>
              <a:gd name="T4" fmla="*/ 68 w 116"/>
              <a:gd name="T5" fmla="*/ 1 h 115"/>
              <a:gd name="T6" fmla="*/ 99 w 116"/>
              <a:gd name="T7" fmla="*/ 17 h 115"/>
              <a:gd name="T8" fmla="*/ 99 w 116"/>
              <a:gd name="T9" fmla="*/ 98 h 115"/>
              <a:gd name="T10" fmla="*/ 45 w 116"/>
              <a:gd name="T11" fmla="*/ 113 h 115"/>
              <a:gd name="T12" fmla="*/ 81 w 116"/>
              <a:gd name="T13" fmla="*/ 14 h 115"/>
              <a:gd name="T14" fmla="*/ 52 w 116"/>
              <a:gd name="T15" fmla="*/ 8 h 115"/>
              <a:gd name="T16" fmla="*/ 48 w 116"/>
              <a:gd name="T17" fmla="*/ 18 h 115"/>
              <a:gd name="T18" fmla="*/ 33 w 116"/>
              <a:gd name="T19" fmla="*/ 32 h 115"/>
              <a:gd name="T20" fmla="*/ 23 w 116"/>
              <a:gd name="T21" fmla="*/ 33 h 115"/>
              <a:gd name="T22" fmla="*/ 23 w 116"/>
              <a:gd name="T23" fmla="*/ 41 h 115"/>
              <a:gd name="T24" fmla="*/ 25 w 116"/>
              <a:gd name="T25" fmla="*/ 50 h 115"/>
              <a:gd name="T26" fmla="*/ 35 w 116"/>
              <a:gd name="T27" fmla="*/ 51 h 115"/>
              <a:gd name="T28" fmla="*/ 57 w 116"/>
              <a:gd name="T29" fmla="*/ 63 h 115"/>
              <a:gd name="T30" fmla="*/ 58 w 116"/>
              <a:gd name="T31" fmla="*/ 73 h 115"/>
              <a:gd name="T32" fmla="*/ 42 w 116"/>
              <a:gd name="T33" fmla="*/ 97 h 115"/>
              <a:gd name="T34" fmla="*/ 37 w 116"/>
              <a:gd name="T35" fmla="*/ 100 h 115"/>
              <a:gd name="T36" fmla="*/ 33 w 116"/>
              <a:gd name="T37" fmla="*/ 82 h 115"/>
              <a:gd name="T38" fmla="*/ 25 w 116"/>
              <a:gd name="T39" fmla="*/ 67 h 115"/>
              <a:gd name="T40" fmla="*/ 26 w 116"/>
              <a:gd name="T41" fmla="*/ 55 h 115"/>
              <a:gd name="T42" fmla="*/ 20 w 116"/>
              <a:gd name="T43" fmla="*/ 49 h 115"/>
              <a:gd name="T44" fmla="*/ 14 w 116"/>
              <a:gd name="T45" fmla="*/ 40 h 115"/>
              <a:gd name="T46" fmla="*/ 9 w 116"/>
              <a:gd name="T47" fmla="*/ 57 h 115"/>
              <a:gd name="T48" fmla="*/ 58 w 116"/>
              <a:gd name="T49" fmla="*/ 107 h 115"/>
              <a:gd name="T50" fmla="*/ 107 w 116"/>
              <a:gd name="T51" fmla="*/ 57 h 115"/>
              <a:gd name="T52" fmla="*/ 95 w 116"/>
              <a:gd name="T53" fmla="*/ 31 h 115"/>
              <a:gd name="T54" fmla="*/ 86 w 116"/>
              <a:gd name="T55" fmla="*/ 30 h 115"/>
              <a:gd name="T56" fmla="*/ 77 w 116"/>
              <a:gd name="T57" fmla="*/ 28 h 115"/>
              <a:gd name="T58" fmla="*/ 70 w 116"/>
              <a:gd name="T59" fmla="*/ 25 h 115"/>
              <a:gd name="T60" fmla="*/ 73 w 116"/>
              <a:gd name="T61" fmla="*/ 23 h 115"/>
              <a:gd name="T62" fmla="*/ 77 w 116"/>
              <a:gd name="T63" fmla="*/ 17 h 115"/>
              <a:gd name="T64" fmla="*/ 67 w 116"/>
              <a:gd name="T65" fmla="*/ 48 h 115"/>
              <a:gd name="T66" fmla="*/ 86 w 116"/>
              <a:gd name="T67" fmla="*/ 56 h 115"/>
              <a:gd name="T68" fmla="*/ 91 w 116"/>
              <a:gd name="T69" fmla="*/ 87 h 115"/>
              <a:gd name="T70" fmla="*/ 105 w 116"/>
              <a:gd name="T71" fmla="*/ 48 h 115"/>
              <a:gd name="T72" fmla="*/ 86 w 116"/>
              <a:gd name="T73" fmla="*/ 34 h 115"/>
              <a:gd name="T74" fmla="*/ 77 w 116"/>
              <a:gd name="T75" fmla="*/ 31 h 115"/>
              <a:gd name="T76" fmla="*/ 71 w 116"/>
              <a:gd name="T77" fmla="*/ 36 h 115"/>
              <a:gd name="T78" fmla="*/ 68 w 116"/>
              <a:gd name="T79" fmla="*/ 44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6" h="115">
                <a:moveTo>
                  <a:pt x="34" y="110"/>
                </a:moveTo>
                <a:cubicBezTo>
                  <a:pt x="28" y="107"/>
                  <a:pt x="22" y="103"/>
                  <a:pt x="17" y="98"/>
                </a:cubicBezTo>
                <a:cubicBezTo>
                  <a:pt x="7" y="88"/>
                  <a:pt x="0" y="73"/>
                  <a:pt x="0" y="57"/>
                </a:cubicBezTo>
                <a:cubicBezTo>
                  <a:pt x="0" y="41"/>
                  <a:pt x="7" y="27"/>
                  <a:pt x="17" y="17"/>
                </a:cubicBezTo>
                <a:cubicBezTo>
                  <a:pt x="28" y="6"/>
                  <a:pt x="42" y="0"/>
                  <a:pt x="58" y="0"/>
                </a:cubicBezTo>
                <a:cubicBezTo>
                  <a:pt x="61" y="0"/>
                  <a:pt x="65" y="0"/>
                  <a:pt x="68" y="1"/>
                </a:cubicBezTo>
                <a:cubicBezTo>
                  <a:pt x="72" y="1"/>
                  <a:pt x="75" y="2"/>
                  <a:pt x="79" y="4"/>
                </a:cubicBezTo>
                <a:cubicBezTo>
                  <a:pt x="87" y="7"/>
                  <a:pt x="93" y="11"/>
                  <a:pt x="99" y="17"/>
                </a:cubicBezTo>
                <a:cubicBezTo>
                  <a:pt x="109" y="27"/>
                  <a:pt x="116" y="41"/>
                  <a:pt x="116" y="57"/>
                </a:cubicBezTo>
                <a:cubicBezTo>
                  <a:pt x="116" y="73"/>
                  <a:pt x="109" y="88"/>
                  <a:pt x="99" y="98"/>
                </a:cubicBezTo>
                <a:cubicBezTo>
                  <a:pt x="88" y="108"/>
                  <a:pt x="74" y="115"/>
                  <a:pt x="58" y="115"/>
                </a:cubicBezTo>
                <a:cubicBezTo>
                  <a:pt x="54" y="115"/>
                  <a:pt x="49" y="114"/>
                  <a:pt x="45" y="113"/>
                </a:cubicBezTo>
                <a:cubicBezTo>
                  <a:pt x="42" y="113"/>
                  <a:pt x="38" y="112"/>
                  <a:pt x="34" y="110"/>
                </a:cubicBezTo>
                <a:close/>
                <a:moveTo>
                  <a:pt x="81" y="14"/>
                </a:moveTo>
                <a:cubicBezTo>
                  <a:pt x="74" y="10"/>
                  <a:pt x="66" y="8"/>
                  <a:pt x="58" y="8"/>
                </a:cubicBezTo>
                <a:cubicBezTo>
                  <a:pt x="56" y="8"/>
                  <a:pt x="54" y="8"/>
                  <a:pt x="52" y="8"/>
                </a:cubicBezTo>
                <a:cubicBezTo>
                  <a:pt x="52" y="10"/>
                  <a:pt x="52" y="12"/>
                  <a:pt x="52" y="14"/>
                </a:cubicBezTo>
                <a:cubicBezTo>
                  <a:pt x="52" y="19"/>
                  <a:pt x="50" y="17"/>
                  <a:pt x="48" y="18"/>
                </a:cubicBezTo>
                <a:cubicBezTo>
                  <a:pt x="45" y="20"/>
                  <a:pt x="44" y="22"/>
                  <a:pt x="42" y="23"/>
                </a:cubicBezTo>
                <a:cubicBezTo>
                  <a:pt x="40" y="23"/>
                  <a:pt x="34" y="30"/>
                  <a:pt x="33" y="32"/>
                </a:cubicBezTo>
                <a:cubicBezTo>
                  <a:pt x="32" y="33"/>
                  <a:pt x="30" y="37"/>
                  <a:pt x="28" y="38"/>
                </a:cubicBezTo>
                <a:cubicBezTo>
                  <a:pt x="26" y="38"/>
                  <a:pt x="28" y="34"/>
                  <a:pt x="23" y="33"/>
                </a:cubicBezTo>
                <a:cubicBezTo>
                  <a:pt x="19" y="32"/>
                  <a:pt x="18" y="39"/>
                  <a:pt x="17" y="42"/>
                </a:cubicBezTo>
                <a:cubicBezTo>
                  <a:pt x="17" y="45"/>
                  <a:pt x="21" y="42"/>
                  <a:pt x="23" y="41"/>
                </a:cubicBezTo>
                <a:cubicBezTo>
                  <a:pt x="26" y="41"/>
                  <a:pt x="24" y="44"/>
                  <a:pt x="24" y="45"/>
                </a:cubicBezTo>
                <a:cubicBezTo>
                  <a:pt x="24" y="46"/>
                  <a:pt x="25" y="49"/>
                  <a:pt x="25" y="50"/>
                </a:cubicBezTo>
                <a:cubicBezTo>
                  <a:pt x="24" y="52"/>
                  <a:pt x="26" y="53"/>
                  <a:pt x="27" y="54"/>
                </a:cubicBezTo>
                <a:cubicBezTo>
                  <a:pt x="29" y="51"/>
                  <a:pt x="32" y="49"/>
                  <a:pt x="35" y="51"/>
                </a:cubicBezTo>
                <a:cubicBezTo>
                  <a:pt x="38" y="52"/>
                  <a:pt x="45" y="55"/>
                  <a:pt x="47" y="57"/>
                </a:cubicBezTo>
                <a:cubicBezTo>
                  <a:pt x="49" y="59"/>
                  <a:pt x="55" y="62"/>
                  <a:pt x="57" y="63"/>
                </a:cubicBezTo>
                <a:cubicBezTo>
                  <a:pt x="58" y="64"/>
                  <a:pt x="63" y="65"/>
                  <a:pt x="62" y="67"/>
                </a:cubicBezTo>
                <a:cubicBezTo>
                  <a:pt x="61" y="69"/>
                  <a:pt x="60" y="70"/>
                  <a:pt x="58" y="73"/>
                </a:cubicBezTo>
                <a:cubicBezTo>
                  <a:pt x="57" y="76"/>
                  <a:pt x="52" y="86"/>
                  <a:pt x="48" y="90"/>
                </a:cubicBezTo>
                <a:cubicBezTo>
                  <a:pt x="44" y="93"/>
                  <a:pt x="43" y="94"/>
                  <a:pt x="42" y="97"/>
                </a:cubicBezTo>
                <a:cubicBezTo>
                  <a:pt x="40" y="100"/>
                  <a:pt x="41" y="102"/>
                  <a:pt x="40" y="101"/>
                </a:cubicBezTo>
                <a:cubicBezTo>
                  <a:pt x="38" y="101"/>
                  <a:pt x="37" y="100"/>
                  <a:pt x="37" y="100"/>
                </a:cubicBezTo>
                <a:cubicBezTo>
                  <a:pt x="37" y="100"/>
                  <a:pt x="35" y="94"/>
                  <a:pt x="35" y="92"/>
                </a:cubicBezTo>
                <a:cubicBezTo>
                  <a:pt x="35" y="90"/>
                  <a:pt x="33" y="84"/>
                  <a:pt x="33" y="82"/>
                </a:cubicBezTo>
                <a:cubicBezTo>
                  <a:pt x="33" y="80"/>
                  <a:pt x="32" y="76"/>
                  <a:pt x="31" y="74"/>
                </a:cubicBezTo>
                <a:cubicBezTo>
                  <a:pt x="29" y="73"/>
                  <a:pt x="25" y="69"/>
                  <a:pt x="25" y="67"/>
                </a:cubicBezTo>
                <a:cubicBezTo>
                  <a:pt x="25" y="65"/>
                  <a:pt x="23" y="59"/>
                  <a:pt x="25" y="56"/>
                </a:cubicBezTo>
                <a:cubicBezTo>
                  <a:pt x="25" y="55"/>
                  <a:pt x="26" y="55"/>
                  <a:pt x="26" y="55"/>
                </a:cubicBezTo>
                <a:cubicBezTo>
                  <a:pt x="25" y="54"/>
                  <a:pt x="24" y="53"/>
                  <a:pt x="23" y="53"/>
                </a:cubicBezTo>
                <a:cubicBezTo>
                  <a:pt x="21" y="52"/>
                  <a:pt x="20" y="50"/>
                  <a:pt x="20" y="49"/>
                </a:cubicBezTo>
                <a:cubicBezTo>
                  <a:pt x="20" y="48"/>
                  <a:pt x="18" y="47"/>
                  <a:pt x="15" y="46"/>
                </a:cubicBezTo>
                <a:cubicBezTo>
                  <a:pt x="13" y="45"/>
                  <a:pt x="14" y="42"/>
                  <a:pt x="14" y="40"/>
                </a:cubicBezTo>
                <a:cubicBezTo>
                  <a:pt x="14" y="40"/>
                  <a:pt x="14" y="37"/>
                  <a:pt x="14" y="34"/>
                </a:cubicBezTo>
                <a:cubicBezTo>
                  <a:pt x="11" y="41"/>
                  <a:pt x="9" y="49"/>
                  <a:pt x="9" y="57"/>
                </a:cubicBezTo>
                <a:cubicBezTo>
                  <a:pt x="9" y="71"/>
                  <a:pt x="14" y="83"/>
                  <a:pt x="23" y="92"/>
                </a:cubicBezTo>
                <a:cubicBezTo>
                  <a:pt x="32" y="101"/>
                  <a:pt x="44" y="107"/>
                  <a:pt x="58" y="107"/>
                </a:cubicBezTo>
                <a:cubicBezTo>
                  <a:pt x="72" y="107"/>
                  <a:pt x="84" y="101"/>
                  <a:pt x="93" y="92"/>
                </a:cubicBezTo>
                <a:cubicBezTo>
                  <a:pt x="102" y="83"/>
                  <a:pt x="107" y="71"/>
                  <a:pt x="107" y="57"/>
                </a:cubicBezTo>
                <a:cubicBezTo>
                  <a:pt x="107" y="46"/>
                  <a:pt x="104" y="36"/>
                  <a:pt x="97" y="27"/>
                </a:cubicBezTo>
                <a:cubicBezTo>
                  <a:pt x="96" y="29"/>
                  <a:pt x="95" y="30"/>
                  <a:pt x="95" y="31"/>
                </a:cubicBezTo>
                <a:cubicBezTo>
                  <a:pt x="94" y="33"/>
                  <a:pt x="92" y="31"/>
                  <a:pt x="91" y="30"/>
                </a:cubicBezTo>
                <a:cubicBezTo>
                  <a:pt x="91" y="30"/>
                  <a:pt x="87" y="30"/>
                  <a:pt x="86" y="30"/>
                </a:cubicBezTo>
                <a:cubicBezTo>
                  <a:pt x="85" y="30"/>
                  <a:pt x="82" y="26"/>
                  <a:pt x="81" y="25"/>
                </a:cubicBezTo>
                <a:cubicBezTo>
                  <a:pt x="79" y="23"/>
                  <a:pt x="78" y="27"/>
                  <a:pt x="77" y="28"/>
                </a:cubicBezTo>
                <a:cubicBezTo>
                  <a:pt x="76" y="29"/>
                  <a:pt x="75" y="31"/>
                  <a:pt x="73" y="31"/>
                </a:cubicBezTo>
                <a:cubicBezTo>
                  <a:pt x="71" y="31"/>
                  <a:pt x="70" y="25"/>
                  <a:pt x="70" y="25"/>
                </a:cubicBezTo>
                <a:cubicBezTo>
                  <a:pt x="71" y="26"/>
                  <a:pt x="71" y="26"/>
                  <a:pt x="71" y="26"/>
                </a:cubicBezTo>
                <a:cubicBezTo>
                  <a:pt x="71" y="26"/>
                  <a:pt x="73" y="24"/>
                  <a:pt x="73" y="23"/>
                </a:cubicBezTo>
                <a:cubicBezTo>
                  <a:pt x="72" y="22"/>
                  <a:pt x="73" y="22"/>
                  <a:pt x="74" y="22"/>
                </a:cubicBezTo>
                <a:cubicBezTo>
                  <a:pt x="75" y="22"/>
                  <a:pt x="76" y="19"/>
                  <a:pt x="77" y="17"/>
                </a:cubicBezTo>
                <a:cubicBezTo>
                  <a:pt x="77" y="16"/>
                  <a:pt x="79" y="15"/>
                  <a:pt x="81" y="14"/>
                </a:cubicBezTo>
                <a:close/>
                <a:moveTo>
                  <a:pt x="67" y="48"/>
                </a:moveTo>
                <a:cubicBezTo>
                  <a:pt x="67" y="48"/>
                  <a:pt x="70" y="54"/>
                  <a:pt x="72" y="56"/>
                </a:cubicBezTo>
                <a:cubicBezTo>
                  <a:pt x="73" y="58"/>
                  <a:pt x="84" y="55"/>
                  <a:pt x="86" y="56"/>
                </a:cubicBezTo>
                <a:cubicBezTo>
                  <a:pt x="87" y="56"/>
                  <a:pt x="86" y="59"/>
                  <a:pt x="88" y="63"/>
                </a:cubicBezTo>
                <a:cubicBezTo>
                  <a:pt x="90" y="67"/>
                  <a:pt x="88" y="86"/>
                  <a:pt x="91" y="87"/>
                </a:cubicBezTo>
                <a:cubicBezTo>
                  <a:pt x="94" y="88"/>
                  <a:pt x="100" y="77"/>
                  <a:pt x="101" y="74"/>
                </a:cubicBezTo>
                <a:cubicBezTo>
                  <a:pt x="103" y="72"/>
                  <a:pt x="105" y="51"/>
                  <a:pt x="105" y="48"/>
                </a:cubicBezTo>
                <a:cubicBezTo>
                  <a:pt x="105" y="44"/>
                  <a:pt x="95" y="35"/>
                  <a:pt x="95" y="35"/>
                </a:cubicBezTo>
                <a:cubicBezTo>
                  <a:pt x="94" y="34"/>
                  <a:pt x="88" y="34"/>
                  <a:pt x="86" y="34"/>
                </a:cubicBezTo>
                <a:cubicBezTo>
                  <a:pt x="84" y="33"/>
                  <a:pt x="82" y="31"/>
                  <a:pt x="82" y="31"/>
                </a:cubicBezTo>
                <a:cubicBezTo>
                  <a:pt x="81" y="31"/>
                  <a:pt x="79" y="31"/>
                  <a:pt x="77" y="31"/>
                </a:cubicBezTo>
                <a:cubicBezTo>
                  <a:pt x="76" y="31"/>
                  <a:pt x="74" y="32"/>
                  <a:pt x="73" y="33"/>
                </a:cubicBezTo>
                <a:cubicBezTo>
                  <a:pt x="72" y="34"/>
                  <a:pt x="71" y="35"/>
                  <a:pt x="71" y="36"/>
                </a:cubicBezTo>
                <a:cubicBezTo>
                  <a:pt x="70" y="37"/>
                  <a:pt x="70" y="38"/>
                  <a:pt x="68" y="40"/>
                </a:cubicBezTo>
                <a:cubicBezTo>
                  <a:pt x="66" y="41"/>
                  <a:pt x="67" y="42"/>
                  <a:pt x="68" y="44"/>
                </a:cubicBezTo>
                <a:cubicBezTo>
                  <a:pt x="68" y="47"/>
                  <a:pt x="67" y="48"/>
                  <a:pt x="67" y="48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6" name="Freeform 65"/>
          <p:cNvSpPr/>
          <p:nvPr/>
        </p:nvSpPr>
        <p:spPr bwMode="auto">
          <a:xfrm>
            <a:off x="5534357" y="3152788"/>
            <a:ext cx="377825" cy="544513"/>
          </a:xfrm>
          <a:custGeom>
            <a:avLst/>
            <a:gdLst>
              <a:gd name="T0" fmla="*/ 45 w 89"/>
              <a:gd name="T1" fmla="*/ 115 h 128"/>
              <a:gd name="T2" fmla="*/ 16 w 89"/>
              <a:gd name="T3" fmla="*/ 109 h 128"/>
              <a:gd name="T4" fmla="*/ 22 w 89"/>
              <a:gd name="T5" fmla="*/ 52 h 128"/>
              <a:gd name="T6" fmla="*/ 41 w 89"/>
              <a:gd name="T7" fmla="*/ 53 h 128"/>
              <a:gd name="T8" fmla="*/ 42 w 89"/>
              <a:gd name="T9" fmla="*/ 42 h 128"/>
              <a:gd name="T10" fmla="*/ 45 w 89"/>
              <a:gd name="T11" fmla="*/ 33 h 128"/>
              <a:gd name="T12" fmla="*/ 43 w 89"/>
              <a:gd name="T13" fmla="*/ 31 h 128"/>
              <a:gd name="T14" fmla="*/ 18 w 89"/>
              <a:gd name="T15" fmla="*/ 13 h 128"/>
              <a:gd name="T16" fmla="*/ 40 w 89"/>
              <a:gd name="T17" fmla="*/ 42 h 128"/>
              <a:gd name="T18" fmla="*/ 17 w 89"/>
              <a:gd name="T19" fmla="*/ 35 h 128"/>
              <a:gd name="T20" fmla="*/ 0 w 89"/>
              <a:gd name="T21" fmla="*/ 4 h 128"/>
              <a:gd name="T22" fmla="*/ 39 w 89"/>
              <a:gd name="T23" fmla="*/ 11 h 128"/>
              <a:gd name="T24" fmla="*/ 46 w 89"/>
              <a:gd name="T25" fmla="*/ 31 h 128"/>
              <a:gd name="T26" fmla="*/ 51 w 89"/>
              <a:gd name="T27" fmla="*/ 24 h 128"/>
              <a:gd name="T28" fmla="*/ 57 w 89"/>
              <a:gd name="T29" fmla="*/ 24 h 128"/>
              <a:gd name="T30" fmla="*/ 57 w 89"/>
              <a:gd name="T31" fmla="*/ 29 h 128"/>
              <a:gd name="T32" fmla="*/ 50 w 89"/>
              <a:gd name="T33" fmla="*/ 44 h 128"/>
              <a:gd name="T34" fmla="*/ 49 w 89"/>
              <a:gd name="T35" fmla="*/ 53 h 128"/>
              <a:gd name="T36" fmla="*/ 68 w 89"/>
              <a:gd name="T37" fmla="*/ 52 h 128"/>
              <a:gd name="T38" fmla="*/ 74 w 89"/>
              <a:gd name="T39" fmla="*/ 109 h 128"/>
              <a:gd name="T40" fmla="*/ 45 w 89"/>
              <a:gd name="T41" fmla="*/ 115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9" h="128">
                <a:moveTo>
                  <a:pt x="45" y="115"/>
                </a:moveTo>
                <a:cubicBezTo>
                  <a:pt x="40" y="120"/>
                  <a:pt x="27" y="128"/>
                  <a:pt x="16" y="109"/>
                </a:cubicBezTo>
                <a:cubicBezTo>
                  <a:pt x="1" y="83"/>
                  <a:pt x="3" y="57"/>
                  <a:pt x="22" y="52"/>
                </a:cubicBezTo>
                <a:cubicBezTo>
                  <a:pt x="30" y="50"/>
                  <a:pt x="36" y="51"/>
                  <a:pt x="41" y="53"/>
                </a:cubicBezTo>
                <a:cubicBezTo>
                  <a:pt x="41" y="49"/>
                  <a:pt x="41" y="45"/>
                  <a:pt x="42" y="42"/>
                </a:cubicBezTo>
                <a:cubicBezTo>
                  <a:pt x="43" y="39"/>
                  <a:pt x="44" y="36"/>
                  <a:pt x="45" y="33"/>
                </a:cubicBezTo>
                <a:cubicBezTo>
                  <a:pt x="45" y="33"/>
                  <a:pt x="44" y="32"/>
                  <a:pt x="43" y="31"/>
                </a:cubicBezTo>
                <a:cubicBezTo>
                  <a:pt x="36" y="23"/>
                  <a:pt x="18" y="13"/>
                  <a:pt x="18" y="13"/>
                </a:cubicBezTo>
                <a:cubicBezTo>
                  <a:pt x="27" y="20"/>
                  <a:pt x="37" y="30"/>
                  <a:pt x="40" y="42"/>
                </a:cubicBezTo>
                <a:cubicBezTo>
                  <a:pt x="35" y="42"/>
                  <a:pt x="28" y="43"/>
                  <a:pt x="17" y="35"/>
                </a:cubicBezTo>
                <a:cubicBezTo>
                  <a:pt x="6" y="28"/>
                  <a:pt x="0" y="4"/>
                  <a:pt x="0" y="4"/>
                </a:cubicBezTo>
                <a:cubicBezTo>
                  <a:pt x="0" y="4"/>
                  <a:pt x="30" y="0"/>
                  <a:pt x="39" y="11"/>
                </a:cubicBezTo>
                <a:cubicBezTo>
                  <a:pt x="45" y="17"/>
                  <a:pt x="46" y="25"/>
                  <a:pt x="46" y="31"/>
                </a:cubicBezTo>
                <a:cubicBezTo>
                  <a:pt x="48" y="29"/>
                  <a:pt x="49" y="26"/>
                  <a:pt x="51" y="24"/>
                </a:cubicBezTo>
                <a:cubicBezTo>
                  <a:pt x="52" y="22"/>
                  <a:pt x="55" y="22"/>
                  <a:pt x="57" y="24"/>
                </a:cubicBezTo>
                <a:cubicBezTo>
                  <a:pt x="59" y="25"/>
                  <a:pt x="59" y="27"/>
                  <a:pt x="57" y="29"/>
                </a:cubicBezTo>
                <a:cubicBezTo>
                  <a:pt x="54" y="34"/>
                  <a:pt x="51" y="38"/>
                  <a:pt x="50" y="44"/>
                </a:cubicBezTo>
                <a:cubicBezTo>
                  <a:pt x="49" y="47"/>
                  <a:pt x="49" y="50"/>
                  <a:pt x="49" y="53"/>
                </a:cubicBezTo>
                <a:cubicBezTo>
                  <a:pt x="53" y="51"/>
                  <a:pt x="59" y="50"/>
                  <a:pt x="68" y="52"/>
                </a:cubicBezTo>
                <a:cubicBezTo>
                  <a:pt x="87" y="57"/>
                  <a:pt x="89" y="83"/>
                  <a:pt x="74" y="109"/>
                </a:cubicBezTo>
                <a:cubicBezTo>
                  <a:pt x="63" y="128"/>
                  <a:pt x="50" y="120"/>
                  <a:pt x="45" y="115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7" name="Freeform 66"/>
          <p:cNvSpPr>
            <a:spLocks noEditPoints="1"/>
          </p:cNvSpPr>
          <p:nvPr/>
        </p:nvSpPr>
        <p:spPr bwMode="auto">
          <a:xfrm>
            <a:off x="5466094" y="4043999"/>
            <a:ext cx="466725" cy="420688"/>
          </a:xfrm>
          <a:custGeom>
            <a:avLst/>
            <a:gdLst>
              <a:gd name="T0" fmla="*/ 60 w 110"/>
              <a:gd name="T1" fmla="*/ 91 h 99"/>
              <a:gd name="T2" fmla="*/ 68 w 110"/>
              <a:gd name="T3" fmla="*/ 85 h 99"/>
              <a:gd name="T4" fmla="*/ 68 w 110"/>
              <a:gd name="T5" fmla="*/ 86 h 99"/>
              <a:gd name="T6" fmla="*/ 72 w 110"/>
              <a:gd name="T7" fmla="*/ 5 h 99"/>
              <a:gd name="T8" fmla="*/ 17 w 110"/>
              <a:gd name="T9" fmla="*/ 55 h 99"/>
              <a:gd name="T10" fmla="*/ 16 w 110"/>
              <a:gd name="T11" fmla="*/ 52 h 99"/>
              <a:gd name="T12" fmla="*/ 46 w 110"/>
              <a:gd name="T13" fmla="*/ 52 h 99"/>
              <a:gd name="T14" fmla="*/ 46 w 110"/>
              <a:gd name="T15" fmla="*/ 55 h 99"/>
              <a:gd name="T16" fmla="*/ 17 w 110"/>
              <a:gd name="T17" fmla="*/ 55 h 99"/>
              <a:gd name="T18" fmla="*/ 15 w 110"/>
              <a:gd name="T19" fmla="*/ 44 h 99"/>
              <a:gd name="T20" fmla="*/ 31 w 110"/>
              <a:gd name="T21" fmla="*/ 39 h 99"/>
              <a:gd name="T22" fmla="*/ 47 w 110"/>
              <a:gd name="T23" fmla="*/ 44 h 99"/>
              <a:gd name="T24" fmla="*/ 31 w 110"/>
              <a:gd name="T25" fmla="*/ 42 h 99"/>
              <a:gd name="T26" fmla="*/ 17 w 110"/>
              <a:gd name="T27" fmla="*/ 36 h 99"/>
              <a:gd name="T28" fmla="*/ 16 w 110"/>
              <a:gd name="T29" fmla="*/ 33 h 99"/>
              <a:gd name="T30" fmla="*/ 46 w 110"/>
              <a:gd name="T31" fmla="*/ 33 h 99"/>
              <a:gd name="T32" fmla="*/ 46 w 110"/>
              <a:gd name="T33" fmla="*/ 36 h 99"/>
              <a:gd name="T34" fmla="*/ 17 w 110"/>
              <a:gd name="T35" fmla="*/ 36 h 99"/>
              <a:gd name="T36" fmla="*/ 15 w 110"/>
              <a:gd name="T37" fmla="*/ 26 h 99"/>
              <a:gd name="T38" fmla="*/ 31 w 110"/>
              <a:gd name="T39" fmla="*/ 21 h 99"/>
              <a:gd name="T40" fmla="*/ 47 w 110"/>
              <a:gd name="T41" fmla="*/ 26 h 99"/>
              <a:gd name="T42" fmla="*/ 31 w 110"/>
              <a:gd name="T43" fmla="*/ 24 h 99"/>
              <a:gd name="T44" fmla="*/ 17 w 110"/>
              <a:gd name="T45" fmla="*/ 19 h 99"/>
              <a:gd name="T46" fmla="*/ 16 w 110"/>
              <a:gd name="T47" fmla="*/ 16 h 99"/>
              <a:gd name="T48" fmla="*/ 46 w 110"/>
              <a:gd name="T49" fmla="*/ 16 h 99"/>
              <a:gd name="T50" fmla="*/ 46 w 110"/>
              <a:gd name="T51" fmla="*/ 19 h 99"/>
              <a:gd name="T52" fmla="*/ 17 w 110"/>
              <a:gd name="T53" fmla="*/ 19 h 99"/>
              <a:gd name="T54" fmla="*/ 110 w 110"/>
              <a:gd name="T55" fmla="*/ 20 h 99"/>
              <a:gd name="T56" fmla="*/ 106 w 110"/>
              <a:gd name="T57" fmla="*/ 88 h 99"/>
              <a:gd name="T58" fmla="*/ 76 w 110"/>
              <a:gd name="T59" fmla="*/ 97 h 99"/>
              <a:gd name="T60" fmla="*/ 75 w 110"/>
              <a:gd name="T61" fmla="*/ 98 h 99"/>
              <a:gd name="T62" fmla="*/ 66 w 110"/>
              <a:gd name="T63" fmla="*/ 90 h 99"/>
              <a:gd name="T64" fmla="*/ 58 w 110"/>
              <a:gd name="T65" fmla="*/ 99 h 99"/>
              <a:gd name="T66" fmla="*/ 56 w 110"/>
              <a:gd name="T67" fmla="*/ 88 h 99"/>
              <a:gd name="T68" fmla="*/ 0 w 110"/>
              <a:gd name="T69" fmla="*/ 83 h 99"/>
              <a:gd name="T70" fmla="*/ 4 w 110"/>
              <a:gd name="T71" fmla="*/ 15 h 99"/>
              <a:gd name="T72" fmla="*/ 6 w 110"/>
              <a:gd name="T73" fmla="*/ 6 h 99"/>
              <a:gd name="T74" fmla="*/ 55 w 110"/>
              <a:gd name="T75" fmla="*/ 5 h 99"/>
              <a:gd name="T76" fmla="*/ 104 w 110"/>
              <a:gd name="T77" fmla="*/ 6 h 99"/>
              <a:gd name="T78" fmla="*/ 106 w 110"/>
              <a:gd name="T79" fmla="*/ 9 h 99"/>
              <a:gd name="T80" fmla="*/ 76 w 110"/>
              <a:gd name="T81" fmla="*/ 68 h 99"/>
              <a:gd name="T82" fmla="*/ 99 w 110"/>
              <a:gd name="T83" fmla="*/ 72 h 99"/>
              <a:gd name="T84" fmla="*/ 79 w 110"/>
              <a:gd name="T85" fmla="*/ 6 h 99"/>
              <a:gd name="T86" fmla="*/ 76 w 110"/>
              <a:gd name="T87" fmla="*/ 68 h 99"/>
              <a:gd name="T88" fmla="*/ 10 w 110"/>
              <a:gd name="T89" fmla="*/ 11 h 99"/>
              <a:gd name="T90" fmla="*/ 31 w 110"/>
              <a:gd name="T91" fmla="*/ 68 h 99"/>
              <a:gd name="T92" fmla="*/ 51 w 110"/>
              <a:gd name="T93" fmla="*/ 11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0" h="99">
                <a:moveTo>
                  <a:pt x="60" y="9"/>
                </a:moveTo>
                <a:cubicBezTo>
                  <a:pt x="60" y="91"/>
                  <a:pt x="60" y="91"/>
                  <a:pt x="60" y="91"/>
                </a:cubicBezTo>
                <a:cubicBezTo>
                  <a:pt x="65" y="86"/>
                  <a:pt x="65" y="86"/>
                  <a:pt x="65" y="86"/>
                </a:cubicBezTo>
                <a:cubicBezTo>
                  <a:pt x="65" y="85"/>
                  <a:pt x="67" y="85"/>
                  <a:pt x="68" y="85"/>
                </a:cubicBezTo>
                <a:cubicBezTo>
                  <a:pt x="68" y="85"/>
                  <a:pt x="68" y="85"/>
                  <a:pt x="68" y="86"/>
                </a:cubicBezTo>
                <a:cubicBezTo>
                  <a:pt x="68" y="86"/>
                  <a:pt x="68" y="86"/>
                  <a:pt x="68" y="86"/>
                </a:cubicBezTo>
                <a:cubicBezTo>
                  <a:pt x="72" y="91"/>
                  <a:pt x="72" y="91"/>
                  <a:pt x="72" y="91"/>
                </a:cubicBezTo>
                <a:cubicBezTo>
                  <a:pt x="72" y="5"/>
                  <a:pt x="72" y="5"/>
                  <a:pt x="72" y="5"/>
                </a:cubicBezTo>
                <a:cubicBezTo>
                  <a:pt x="60" y="9"/>
                  <a:pt x="60" y="9"/>
                  <a:pt x="60" y="9"/>
                </a:cubicBezTo>
                <a:close/>
                <a:moveTo>
                  <a:pt x="17" y="55"/>
                </a:moveTo>
                <a:cubicBezTo>
                  <a:pt x="16" y="55"/>
                  <a:pt x="15" y="55"/>
                  <a:pt x="15" y="54"/>
                </a:cubicBezTo>
                <a:cubicBezTo>
                  <a:pt x="15" y="53"/>
                  <a:pt x="15" y="52"/>
                  <a:pt x="16" y="52"/>
                </a:cubicBezTo>
                <a:cubicBezTo>
                  <a:pt x="21" y="50"/>
                  <a:pt x="26" y="49"/>
                  <a:pt x="31" y="49"/>
                </a:cubicBezTo>
                <a:cubicBezTo>
                  <a:pt x="36" y="49"/>
                  <a:pt x="41" y="50"/>
                  <a:pt x="46" y="52"/>
                </a:cubicBezTo>
                <a:cubicBezTo>
                  <a:pt x="47" y="52"/>
                  <a:pt x="48" y="53"/>
                  <a:pt x="47" y="54"/>
                </a:cubicBezTo>
                <a:cubicBezTo>
                  <a:pt x="47" y="54"/>
                  <a:pt x="46" y="55"/>
                  <a:pt x="46" y="55"/>
                </a:cubicBezTo>
                <a:cubicBezTo>
                  <a:pt x="41" y="53"/>
                  <a:pt x="36" y="52"/>
                  <a:pt x="31" y="52"/>
                </a:cubicBezTo>
                <a:cubicBezTo>
                  <a:pt x="26" y="52"/>
                  <a:pt x="21" y="53"/>
                  <a:pt x="17" y="55"/>
                </a:cubicBezTo>
                <a:close/>
                <a:moveTo>
                  <a:pt x="17" y="45"/>
                </a:moveTo>
                <a:cubicBezTo>
                  <a:pt x="16" y="45"/>
                  <a:pt x="15" y="45"/>
                  <a:pt x="15" y="44"/>
                </a:cubicBezTo>
                <a:cubicBezTo>
                  <a:pt x="15" y="43"/>
                  <a:pt x="15" y="42"/>
                  <a:pt x="16" y="42"/>
                </a:cubicBezTo>
                <a:cubicBezTo>
                  <a:pt x="21" y="40"/>
                  <a:pt x="26" y="39"/>
                  <a:pt x="31" y="39"/>
                </a:cubicBezTo>
                <a:cubicBezTo>
                  <a:pt x="36" y="39"/>
                  <a:pt x="41" y="40"/>
                  <a:pt x="46" y="42"/>
                </a:cubicBezTo>
                <a:cubicBezTo>
                  <a:pt x="47" y="42"/>
                  <a:pt x="48" y="43"/>
                  <a:pt x="47" y="44"/>
                </a:cubicBezTo>
                <a:cubicBezTo>
                  <a:pt x="47" y="45"/>
                  <a:pt x="46" y="45"/>
                  <a:pt x="46" y="45"/>
                </a:cubicBezTo>
                <a:cubicBezTo>
                  <a:pt x="41" y="43"/>
                  <a:pt x="36" y="42"/>
                  <a:pt x="31" y="42"/>
                </a:cubicBezTo>
                <a:cubicBezTo>
                  <a:pt x="26" y="42"/>
                  <a:pt x="21" y="43"/>
                  <a:pt x="17" y="45"/>
                </a:cubicBezTo>
                <a:close/>
                <a:moveTo>
                  <a:pt x="17" y="36"/>
                </a:moveTo>
                <a:cubicBezTo>
                  <a:pt x="16" y="37"/>
                  <a:pt x="15" y="36"/>
                  <a:pt x="15" y="35"/>
                </a:cubicBezTo>
                <a:cubicBezTo>
                  <a:pt x="15" y="35"/>
                  <a:pt x="15" y="34"/>
                  <a:pt x="16" y="33"/>
                </a:cubicBezTo>
                <a:cubicBezTo>
                  <a:pt x="21" y="32"/>
                  <a:pt x="26" y="31"/>
                  <a:pt x="31" y="31"/>
                </a:cubicBezTo>
                <a:cubicBezTo>
                  <a:pt x="36" y="31"/>
                  <a:pt x="41" y="32"/>
                  <a:pt x="46" y="33"/>
                </a:cubicBezTo>
                <a:cubicBezTo>
                  <a:pt x="47" y="34"/>
                  <a:pt x="48" y="34"/>
                  <a:pt x="47" y="35"/>
                </a:cubicBezTo>
                <a:cubicBezTo>
                  <a:pt x="47" y="36"/>
                  <a:pt x="46" y="36"/>
                  <a:pt x="46" y="36"/>
                </a:cubicBezTo>
                <a:cubicBezTo>
                  <a:pt x="41" y="35"/>
                  <a:pt x="36" y="34"/>
                  <a:pt x="31" y="34"/>
                </a:cubicBezTo>
                <a:cubicBezTo>
                  <a:pt x="26" y="34"/>
                  <a:pt x="21" y="34"/>
                  <a:pt x="17" y="36"/>
                </a:cubicBezTo>
                <a:close/>
                <a:moveTo>
                  <a:pt x="17" y="27"/>
                </a:moveTo>
                <a:cubicBezTo>
                  <a:pt x="16" y="27"/>
                  <a:pt x="15" y="27"/>
                  <a:pt x="15" y="26"/>
                </a:cubicBezTo>
                <a:cubicBezTo>
                  <a:pt x="15" y="25"/>
                  <a:pt x="15" y="24"/>
                  <a:pt x="16" y="24"/>
                </a:cubicBezTo>
                <a:cubicBezTo>
                  <a:pt x="21" y="22"/>
                  <a:pt x="26" y="21"/>
                  <a:pt x="31" y="21"/>
                </a:cubicBezTo>
                <a:cubicBezTo>
                  <a:pt x="36" y="21"/>
                  <a:pt x="41" y="22"/>
                  <a:pt x="46" y="24"/>
                </a:cubicBezTo>
                <a:cubicBezTo>
                  <a:pt x="47" y="24"/>
                  <a:pt x="48" y="25"/>
                  <a:pt x="47" y="26"/>
                </a:cubicBezTo>
                <a:cubicBezTo>
                  <a:pt x="47" y="27"/>
                  <a:pt x="46" y="27"/>
                  <a:pt x="46" y="27"/>
                </a:cubicBezTo>
                <a:cubicBezTo>
                  <a:pt x="41" y="25"/>
                  <a:pt x="36" y="24"/>
                  <a:pt x="31" y="24"/>
                </a:cubicBezTo>
                <a:cubicBezTo>
                  <a:pt x="26" y="24"/>
                  <a:pt x="21" y="25"/>
                  <a:pt x="17" y="27"/>
                </a:cubicBezTo>
                <a:close/>
                <a:moveTo>
                  <a:pt x="17" y="19"/>
                </a:moveTo>
                <a:cubicBezTo>
                  <a:pt x="16" y="19"/>
                  <a:pt x="15" y="19"/>
                  <a:pt x="15" y="18"/>
                </a:cubicBezTo>
                <a:cubicBezTo>
                  <a:pt x="15" y="17"/>
                  <a:pt x="15" y="16"/>
                  <a:pt x="16" y="16"/>
                </a:cubicBezTo>
                <a:cubicBezTo>
                  <a:pt x="21" y="14"/>
                  <a:pt x="26" y="13"/>
                  <a:pt x="31" y="13"/>
                </a:cubicBezTo>
                <a:cubicBezTo>
                  <a:pt x="36" y="13"/>
                  <a:pt x="41" y="14"/>
                  <a:pt x="46" y="16"/>
                </a:cubicBezTo>
                <a:cubicBezTo>
                  <a:pt x="47" y="16"/>
                  <a:pt x="48" y="17"/>
                  <a:pt x="47" y="18"/>
                </a:cubicBezTo>
                <a:cubicBezTo>
                  <a:pt x="47" y="18"/>
                  <a:pt x="46" y="19"/>
                  <a:pt x="46" y="19"/>
                </a:cubicBezTo>
                <a:cubicBezTo>
                  <a:pt x="41" y="17"/>
                  <a:pt x="36" y="16"/>
                  <a:pt x="31" y="16"/>
                </a:cubicBezTo>
                <a:cubicBezTo>
                  <a:pt x="26" y="16"/>
                  <a:pt x="21" y="17"/>
                  <a:pt x="17" y="19"/>
                </a:cubicBezTo>
                <a:close/>
                <a:moveTo>
                  <a:pt x="106" y="15"/>
                </a:moveTo>
                <a:cubicBezTo>
                  <a:pt x="108" y="15"/>
                  <a:pt x="110" y="17"/>
                  <a:pt x="110" y="20"/>
                </a:cubicBezTo>
                <a:cubicBezTo>
                  <a:pt x="110" y="83"/>
                  <a:pt x="110" y="83"/>
                  <a:pt x="110" y="83"/>
                </a:cubicBezTo>
                <a:cubicBezTo>
                  <a:pt x="110" y="86"/>
                  <a:pt x="108" y="88"/>
                  <a:pt x="106" y="88"/>
                </a:cubicBezTo>
                <a:cubicBezTo>
                  <a:pt x="76" y="88"/>
                  <a:pt x="76" y="88"/>
                  <a:pt x="76" y="88"/>
                </a:cubicBezTo>
                <a:cubicBezTo>
                  <a:pt x="76" y="97"/>
                  <a:pt x="76" y="97"/>
                  <a:pt x="76" y="97"/>
                </a:cubicBezTo>
                <a:cubicBezTo>
                  <a:pt x="76" y="97"/>
                  <a:pt x="76" y="97"/>
                  <a:pt x="76" y="97"/>
                </a:cubicBezTo>
                <a:cubicBezTo>
                  <a:pt x="76" y="97"/>
                  <a:pt x="76" y="98"/>
                  <a:pt x="75" y="98"/>
                </a:cubicBezTo>
                <a:cubicBezTo>
                  <a:pt x="74" y="99"/>
                  <a:pt x="73" y="99"/>
                  <a:pt x="72" y="98"/>
                </a:cubicBezTo>
                <a:cubicBezTo>
                  <a:pt x="66" y="90"/>
                  <a:pt x="66" y="90"/>
                  <a:pt x="66" y="90"/>
                </a:cubicBezTo>
                <a:cubicBezTo>
                  <a:pt x="60" y="98"/>
                  <a:pt x="60" y="98"/>
                  <a:pt x="60" y="98"/>
                </a:cubicBezTo>
                <a:cubicBezTo>
                  <a:pt x="60" y="99"/>
                  <a:pt x="59" y="99"/>
                  <a:pt x="58" y="99"/>
                </a:cubicBezTo>
                <a:cubicBezTo>
                  <a:pt x="57" y="99"/>
                  <a:pt x="56" y="98"/>
                  <a:pt x="56" y="97"/>
                </a:cubicBezTo>
                <a:cubicBezTo>
                  <a:pt x="56" y="88"/>
                  <a:pt x="56" y="88"/>
                  <a:pt x="56" y="88"/>
                </a:cubicBezTo>
                <a:cubicBezTo>
                  <a:pt x="4" y="88"/>
                  <a:pt x="4" y="88"/>
                  <a:pt x="4" y="88"/>
                </a:cubicBezTo>
                <a:cubicBezTo>
                  <a:pt x="2" y="88"/>
                  <a:pt x="0" y="86"/>
                  <a:pt x="0" y="83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7"/>
                  <a:pt x="1" y="15"/>
                  <a:pt x="4" y="15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6"/>
                  <a:pt x="6" y="6"/>
                </a:cubicBezTo>
                <a:cubicBezTo>
                  <a:pt x="14" y="1"/>
                  <a:pt x="23" y="0"/>
                  <a:pt x="31" y="0"/>
                </a:cubicBezTo>
                <a:cubicBezTo>
                  <a:pt x="39" y="0"/>
                  <a:pt x="47" y="2"/>
                  <a:pt x="55" y="5"/>
                </a:cubicBezTo>
                <a:cubicBezTo>
                  <a:pt x="63" y="1"/>
                  <a:pt x="71" y="0"/>
                  <a:pt x="79" y="0"/>
                </a:cubicBezTo>
                <a:cubicBezTo>
                  <a:pt x="88" y="0"/>
                  <a:pt x="96" y="2"/>
                  <a:pt x="104" y="6"/>
                </a:cubicBezTo>
                <a:cubicBezTo>
                  <a:pt x="105" y="7"/>
                  <a:pt x="106" y="8"/>
                  <a:pt x="106" y="9"/>
                </a:cubicBezTo>
                <a:cubicBezTo>
                  <a:pt x="106" y="9"/>
                  <a:pt x="106" y="9"/>
                  <a:pt x="106" y="9"/>
                </a:cubicBezTo>
                <a:cubicBezTo>
                  <a:pt x="106" y="15"/>
                  <a:pt x="106" y="15"/>
                  <a:pt x="106" y="15"/>
                </a:cubicBezTo>
                <a:close/>
                <a:moveTo>
                  <a:pt x="76" y="68"/>
                </a:moveTo>
                <a:cubicBezTo>
                  <a:pt x="77" y="68"/>
                  <a:pt x="78" y="68"/>
                  <a:pt x="79" y="68"/>
                </a:cubicBezTo>
                <a:cubicBezTo>
                  <a:pt x="86" y="68"/>
                  <a:pt x="93" y="69"/>
                  <a:pt x="99" y="72"/>
                </a:cubicBezTo>
                <a:cubicBezTo>
                  <a:pt x="99" y="11"/>
                  <a:pt x="99" y="11"/>
                  <a:pt x="99" y="11"/>
                </a:cubicBezTo>
                <a:cubicBezTo>
                  <a:pt x="93" y="8"/>
                  <a:pt x="86" y="6"/>
                  <a:pt x="79" y="6"/>
                </a:cubicBezTo>
                <a:cubicBezTo>
                  <a:pt x="78" y="6"/>
                  <a:pt x="77" y="6"/>
                  <a:pt x="76" y="6"/>
                </a:cubicBezTo>
                <a:cubicBezTo>
                  <a:pt x="76" y="68"/>
                  <a:pt x="76" y="68"/>
                  <a:pt x="76" y="68"/>
                </a:cubicBezTo>
                <a:close/>
                <a:moveTo>
                  <a:pt x="31" y="6"/>
                </a:moveTo>
                <a:cubicBezTo>
                  <a:pt x="24" y="6"/>
                  <a:pt x="17" y="8"/>
                  <a:pt x="10" y="11"/>
                </a:cubicBezTo>
                <a:cubicBezTo>
                  <a:pt x="10" y="72"/>
                  <a:pt x="10" y="72"/>
                  <a:pt x="10" y="72"/>
                </a:cubicBezTo>
                <a:cubicBezTo>
                  <a:pt x="17" y="69"/>
                  <a:pt x="24" y="67"/>
                  <a:pt x="31" y="68"/>
                </a:cubicBezTo>
                <a:cubicBezTo>
                  <a:pt x="38" y="68"/>
                  <a:pt x="45" y="69"/>
                  <a:pt x="51" y="72"/>
                </a:cubicBezTo>
                <a:cubicBezTo>
                  <a:pt x="51" y="11"/>
                  <a:pt x="51" y="11"/>
                  <a:pt x="51" y="11"/>
                </a:cubicBezTo>
                <a:cubicBezTo>
                  <a:pt x="45" y="8"/>
                  <a:pt x="38" y="6"/>
                  <a:pt x="31" y="6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8" name="Freeform 67"/>
          <p:cNvSpPr>
            <a:spLocks noEditPoints="1"/>
          </p:cNvSpPr>
          <p:nvPr/>
        </p:nvSpPr>
        <p:spPr bwMode="auto">
          <a:xfrm>
            <a:off x="6255082" y="4067812"/>
            <a:ext cx="509588" cy="373063"/>
          </a:xfrm>
          <a:custGeom>
            <a:avLst/>
            <a:gdLst>
              <a:gd name="T0" fmla="*/ 18 w 120"/>
              <a:gd name="T1" fmla="*/ 10 h 88"/>
              <a:gd name="T2" fmla="*/ 102 w 120"/>
              <a:gd name="T3" fmla="*/ 10 h 88"/>
              <a:gd name="T4" fmla="*/ 102 w 120"/>
              <a:gd name="T5" fmla="*/ 60 h 88"/>
              <a:gd name="T6" fmla="*/ 18 w 120"/>
              <a:gd name="T7" fmla="*/ 60 h 88"/>
              <a:gd name="T8" fmla="*/ 18 w 120"/>
              <a:gd name="T9" fmla="*/ 10 h 88"/>
              <a:gd name="T10" fmla="*/ 28 w 120"/>
              <a:gd name="T11" fmla="*/ 46 h 88"/>
              <a:gd name="T12" fmla="*/ 28 w 120"/>
              <a:gd name="T13" fmla="*/ 52 h 88"/>
              <a:gd name="T14" fmla="*/ 95 w 120"/>
              <a:gd name="T15" fmla="*/ 52 h 88"/>
              <a:gd name="T16" fmla="*/ 95 w 120"/>
              <a:gd name="T17" fmla="*/ 46 h 88"/>
              <a:gd name="T18" fmla="*/ 28 w 120"/>
              <a:gd name="T19" fmla="*/ 46 h 88"/>
              <a:gd name="T20" fmla="*/ 53 w 120"/>
              <a:gd name="T21" fmla="*/ 33 h 88"/>
              <a:gd name="T22" fmla="*/ 53 w 120"/>
              <a:gd name="T23" fmla="*/ 38 h 88"/>
              <a:gd name="T24" fmla="*/ 95 w 120"/>
              <a:gd name="T25" fmla="*/ 38 h 88"/>
              <a:gd name="T26" fmla="*/ 95 w 120"/>
              <a:gd name="T27" fmla="*/ 33 h 88"/>
              <a:gd name="T28" fmla="*/ 53 w 120"/>
              <a:gd name="T29" fmla="*/ 33 h 88"/>
              <a:gd name="T30" fmla="*/ 53 w 120"/>
              <a:gd name="T31" fmla="*/ 20 h 88"/>
              <a:gd name="T32" fmla="*/ 53 w 120"/>
              <a:gd name="T33" fmla="*/ 25 h 88"/>
              <a:gd name="T34" fmla="*/ 95 w 120"/>
              <a:gd name="T35" fmla="*/ 25 h 88"/>
              <a:gd name="T36" fmla="*/ 95 w 120"/>
              <a:gd name="T37" fmla="*/ 20 h 88"/>
              <a:gd name="T38" fmla="*/ 53 w 120"/>
              <a:gd name="T39" fmla="*/ 20 h 88"/>
              <a:gd name="T40" fmla="*/ 28 w 120"/>
              <a:gd name="T41" fmla="*/ 18 h 88"/>
              <a:gd name="T42" fmla="*/ 28 w 120"/>
              <a:gd name="T43" fmla="*/ 40 h 88"/>
              <a:gd name="T44" fmla="*/ 46 w 120"/>
              <a:gd name="T45" fmla="*/ 40 h 88"/>
              <a:gd name="T46" fmla="*/ 46 w 120"/>
              <a:gd name="T47" fmla="*/ 18 h 88"/>
              <a:gd name="T48" fmla="*/ 28 w 120"/>
              <a:gd name="T49" fmla="*/ 18 h 88"/>
              <a:gd name="T50" fmla="*/ 54 w 120"/>
              <a:gd name="T51" fmla="*/ 74 h 88"/>
              <a:gd name="T52" fmla="*/ 66 w 120"/>
              <a:gd name="T53" fmla="*/ 74 h 88"/>
              <a:gd name="T54" fmla="*/ 71 w 120"/>
              <a:gd name="T55" fmla="*/ 81 h 88"/>
              <a:gd name="T56" fmla="*/ 50 w 120"/>
              <a:gd name="T57" fmla="*/ 81 h 88"/>
              <a:gd name="T58" fmla="*/ 54 w 120"/>
              <a:gd name="T59" fmla="*/ 74 h 88"/>
              <a:gd name="T60" fmla="*/ 19 w 120"/>
              <a:gd name="T61" fmla="*/ 0 h 88"/>
              <a:gd name="T62" fmla="*/ 10 w 120"/>
              <a:gd name="T63" fmla="*/ 9 h 88"/>
              <a:gd name="T64" fmla="*/ 10 w 120"/>
              <a:gd name="T65" fmla="*/ 59 h 88"/>
              <a:gd name="T66" fmla="*/ 16 w 120"/>
              <a:gd name="T67" fmla="*/ 68 h 88"/>
              <a:gd name="T68" fmla="*/ 16 w 120"/>
              <a:gd name="T69" fmla="*/ 68 h 88"/>
              <a:gd name="T70" fmla="*/ 0 w 120"/>
              <a:gd name="T71" fmla="*/ 80 h 88"/>
              <a:gd name="T72" fmla="*/ 0 w 120"/>
              <a:gd name="T73" fmla="*/ 88 h 88"/>
              <a:gd name="T74" fmla="*/ 120 w 120"/>
              <a:gd name="T75" fmla="*/ 88 h 88"/>
              <a:gd name="T76" fmla="*/ 120 w 120"/>
              <a:gd name="T77" fmla="*/ 80 h 88"/>
              <a:gd name="T78" fmla="*/ 103 w 120"/>
              <a:gd name="T79" fmla="*/ 68 h 88"/>
              <a:gd name="T80" fmla="*/ 110 w 120"/>
              <a:gd name="T81" fmla="*/ 59 h 88"/>
              <a:gd name="T82" fmla="*/ 110 w 120"/>
              <a:gd name="T83" fmla="*/ 9 h 88"/>
              <a:gd name="T84" fmla="*/ 101 w 120"/>
              <a:gd name="T85" fmla="*/ 0 h 88"/>
              <a:gd name="T86" fmla="*/ 19 w 120"/>
              <a:gd name="T87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0" h="88">
                <a:moveTo>
                  <a:pt x="18" y="10"/>
                </a:moveTo>
                <a:cubicBezTo>
                  <a:pt x="102" y="10"/>
                  <a:pt x="102" y="10"/>
                  <a:pt x="102" y="10"/>
                </a:cubicBezTo>
                <a:cubicBezTo>
                  <a:pt x="102" y="60"/>
                  <a:pt x="102" y="60"/>
                  <a:pt x="102" y="60"/>
                </a:cubicBezTo>
                <a:cubicBezTo>
                  <a:pt x="18" y="60"/>
                  <a:pt x="18" y="60"/>
                  <a:pt x="18" y="60"/>
                </a:cubicBezTo>
                <a:cubicBezTo>
                  <a:pt x="18" y="10"/>
                  <a:pt x="18" y="10"/>
                  <a:pt x="18" y="10"/>
                </a:cubicBezTo>
                <a:close/>
                <a:moveTo>
                  <a:pt x="28" y="46"/>
                </a:moveTo>
                <a:cubicBezTo>
                  <a:pt x="28" y="52"/>
                  <a:pt x="28" y="52"/>
                  <a:pt x="28" y="52"/>
                </a:cubicBezTo>
                <a:cubicBezTo>
                  <a:pt x="95" y="52"/>
                  <a:pt x="95" y="52"/>
                  <a:pt x="95" y="52"/>
                </a:cubicBezTo>
                <a:cubicBezTo>
                  <a:pt x="95" y="46"/>
                  <a:pt x="95" y="46"/>
                  <a:pt x="95" y="46"/>
                </a:cubicBezTo>
                <a:cubicBezTo>
                  <a:pt x="28" y="46"/>
                  <a:pt x="28" y="46"/>
                  <a:pt x="28" y="46"/>
                </a:cubicBezTo>
                <a:close/>
                <a:moveTo>
                  <a:pt x="53" y="33"/>
                </a:moveTo>
                <a:cubicBezTo>
                  <a:pt x="53" y="38"/>
                  <a:pt x="53" y="38"/>
                  <a:pt x="53" y="38"/>
                </a:cubicBezTo>
                <a:cubicBezTo>
                  <a:pt x="95" y="38"/>
                  <a:pt x="95" y="38"/>
                  <a:pt x="95" y="38"/>
                </a:cubicBezTo>
                <a:cubicBezTo>
                  <a:pt x="95" y="33"/>
                  <a:pt x="95" y="33"/>
                  <a:pt x="95" y="33"/>
                </a:cubicBezTo>
                <a:cubicBezTo>
                  <a:pt x="53" y="33"/>
                  <a:pt x="53" y="33"/>
                  <a:pt x="53" y="33"/>
                </a:cubicBezTo>
                <a:close/>
                <a:moveTo>
                  <a:pt x="53" y="20"/>
                </a:moveTo>
                <a:cubicBezTo>
                  <a:pt x="53" y="25"/>
                  <a:pt x="53" y="25"/>
                  <a:pt x="53" y="25"/>
                </a:cubicBezTo>
                <a:cubicBezTo>
                  <a:pt x="95" y="25"/>
                  <a:pt x="95" y="25"/>
                  <a:pt x="95" y="25"/>
                </a:cubicBezTo>
                <a:cubicBezTo>
                  <a:pt x="95" y="20"/>
                  <a:pt x="95" y="20"/>
                  <a:pt x="95" y="20"/>
                </a:cubicBezTo>
                <a:cubicBezTo>
                  <a:pt x="53" y="20"/>
                  <a:pt x="53" y="20"/>
                  <a:pt x="53" y="20"/>
                </a:cubicBezTo>
                <a:close/>
                <a:moveTo>
                  <a:pt x="28" y="18"/>
                </a:moveTo>
                <a:cubicBezTo>
                  <a:pt x="28" y="40"/>
                  <a:pt x="28" y="40"/>
                  <a:pt x="28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18"/>
                  <a:pt x="46" y="18"/>
                  <a:pt x="46" y="18"/>
                </a:cubicBezTo>
                <a:cubicBezTo>
                  <a:pt x="28" y="18"/>
                  <a:pt x="28" y="18"/>
                  <a:pt x="28" y="18"/>
                </a:cubicBezTo>
                <a:close/>
                <a:moveTo>
                  <a:pt x="54" y="74"/>
                </a:moveTo>
                <a:cubicBezTo>
                  <a:pt x="66" y="74"/>
                  <a:pt x="66" y="74"/>
                  <a:pt x="66" y="74"/>
                </a:cubicBezTo>
                <a:cubicBezTo>
                  <a:pt x="71" y="81"/>
                  <a:pt x="71" y="81"/>
                  <a:pt x="71" y="81"/>
                </a:cubicBezTo>
                <a:cubicBezTo>
                  <a:pt x="50" y="81"/>
                  <a:pt x="50" y="81"/>
                  <a:pt x="50" y="81"/>
                </a:cubicBezTo>
                <a:cubicBezTo>
                  <a:pt x="54" y="74"/>
                  <a:pt x="54" y="74"/>
                  <a:pt x="54" y="74"/>
                </a:cubicBezTo>
                <a:close/>
                <a:moveTo>
                  <a:pt x="19" y="0"/>
                </a:moveTo>
                <a:cubicBezTo>
                  <a:pt x="14" y="0"/>
                  <a:pt x="10" y="4"/>
                  <a:pt x="10" y="9"/>
                </a:cubicBezTo>
                <a:cubicBezTo>
                  <a:pt x="10" y="59"/>
                  <a:pt x="10" y="59"/>
                  <a:pt x="10" y="59"/>
                </a:cubicBezTo>
                <a:cubicBezTo>
                  <a:pt x="10" y="63"/>
                  <a:pt x="13" y="66"/>
                  <a:pt x="16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8"/>
                  <a:pt x="0" y="88"/>
                  <a:pt x="0" y="88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07" y="67"/>
                  <a:pt x="110" y="63"/>
                  <a:pt x="110" y="59"/>
                </a:cubicBezTo>
                <a:cubicBezTo>
                  <a:pt x="110" y="9"/>
                  <a:pt x="110" y="9"/>
                  <a:pt x="110" y="9"/>
                </a:cubicBezTo>
                <a:cubicBezTo>
                  <a:pt x="110" y="4"/>
                  <a:pt x="106" y="0"/>
                  <a:pt x="101" y="0"/>
                </a:cubicBezTo>
                <a:lnTo>
                  <a:pt x="19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9" name="Freeform 68"/>
          <p:cNvSpPr/>
          <p:nvPr/>
        </p:nvSpPr>
        <p:spPr bwMode="auto">
          <a:xfrm>
            <a:off x="7090107" y="3170250"/>
            <a:ext cx="471488" cy="509588"/>
          </a:xfrm>
          <a:custGeom>
            <a:avLst/>
            <a:gdLst>
              <a:gd name="T0" fmla="*/ 16 w 111"/>
              <a:gd name="T1" fmla="*/ 108 h 120"/>
              <a:gd name="T2" fmla="*/ 20 w 111"/>
              <a:gd name="T3" fmla="*/ 102 h 120"/>
              <a:gd name="T4" fmla="*/ 43 w 111"/>
              <a:gd name="T5" fmla="*/ 76 h 120"/>
              <a:gd name="T6" fmla="*/ 44 w 111"/>
              <a:gd name="T7" fmla="*/ 76 h 120"/>
              <a:gd name="T8" fmla="*/ 54 w 111"/>
              <a:gd name="T9" fmla="*/ 74 h 120"/>
              <a:gd name="T10" fmla="*/ 53 w 111"/>
              <a:gd name="T11" fmla="*/ 60 h 120"/>
              <a:gd name="T12" fmla="*/ 39 w 111"/>
              <a:gd name="T13" fmla="*/ 61 h 120"/>
              <a:gd name="T14" fmla="*/ 39 w 111"/>
              <a:gd name="T15" fmla="*/ 72 h 120"/>
              <a:gd name="T16" fmla="*/ 39 w 111"/>
              <a:gd name="T17" fmla="*/ 73 h 120"/>
              <a:gd name="T18" fmla="*/ 16 w 111"/>
              <a:gd name="T19" fmla="*/ 99 h 120"/>
              <a:gd name="T20" fmla="*/ 12 w 111"/>
              <a:gd name="T21" fmla="*/ 104 h 120"/>
              <a:gd name="T22" fmla="*/ 3 w 111"/>
              <a:gd name="T23" fmla="*/ 115 h 120"/>
              <a:gd name="T24" fmla="*/ 3 w 111"/>
              <a:gd name="T25" fmla="*/ 102 h 120"/>
              <a:gd name="T26" fmla="*/ 13 w 111"/>
              <a:gd name="T27" fmla="*/ 98 h 120"/>
              <a:gd name="T28" fmla="*/ 27 w 111"/>
              <a:gd name="T29" fmla="*/ 53 h 120"/>
              <a:gd name="T30" fmla="*/ 64 w 111"/>
              <a:gd name="T31" fmla="*/ 20 h 120"/>
              <a:gd name="T32" fmla="*/ 63 w 111"/>
              <a:gd name="T33" fmla="*/ 0 h 120"/>
              <a:gd name="T34" fmla="*/ 63 w 111"/>
              <a:gd name="T35" fmla="*/ 0 h 120"/>
              <a:gd name="T36" fmla="*/ 111 w 111"/>
              <a:gd name="T37" fmla="*/ 40 h 120"/>
              <a:gd name="T38" fmla="*/ 110 w 111"/>
              <a:gd name="T39" fmla="*/ 41 h 120"/>
              <a:gd name="T40" fmla="*/ 91 w 111"/>
              <a:gd name="T41" fmla="*/ 42 h 120"/>
              <a:gd name="T42" fmla="*/ 64 w 111"/>
              <a:gd name="T43" fmla="*/ 85 h 120"/>
              <a:gd name="T44" fmla="*/ 22 w 111"/>
              <a:gd name="T45" fmla="*/ 106 h 120"/>
              <a:gd name="T46" fmla="*/ 20 w 111"/>
              <a:gd name="T47" fmla="*/ 116 h 120"/>
              <a:gd name="T48" fmla="*/ 7 w 111"/>
              <a:gd name="T49" fmla="*/ 118 h 120"/>
              <a:gd name="T50" fmla="*/ 16 w 111"/>
              <a:gd name="T51" fmla="*/ 10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1" h="120">
                <a:moveTo>
                  <a:pt x="16" y="108"/>
                </a:moveTo>
                <a:cubicBezTo>
                  <a:pt x="20" y="102"/>
                  <a:pt x="20" y="102"/>
                  <a:pt x="20" y="102"/>
                </a:cubicBezTo>
                <a:cubicBezTo>
                  <a:pt x="43" y="76"/>
                  <a:pt x="43" y="76"/>
                  <a:pt x="43" y="76"/>
                </a:cubicBezTo>
                <a:cubicBezTo>
                  <a:pt x="43" y="76"/>
                  <a:pt x="43" y="76"/>
                  <a:pt x="44" y="76"/>
                </a:cubicBezTo>
                <a:cubicBezTo>
                  <a:pt x="47" y="78"/>
                  <a:pt x="52" y="77"/>
                  <a:pt x="54" y="74"/>
                </a:cubicBezTo>
                <a:cubicBezTo>
                  <a:pt x="58" y="70"/>
                  <a:pt x="57" y="63"/>
                  <a:pt x="53" y="60"/>
                </a:cubicBezTo>
                <a:cubicBezTo>
                  <a:pt x="49" y="56"/>
                  <a:pt x="42" y="57"/>
                  <a:pt x="39" y="61"/>
                </a:cubicBezTo>
                <a:cubicBezTo>
                  <a:pt x="36" y="64"/>
                  <a:pt x="36" y="68"/>
                  <a:pt x="39" y="72"/>
                </a:cubicBezTo>
                <a:cubicBezTo>
                  <a:pt x="39" y="72"/>
                  <a:pt x="39" y="72"/>
                  <a:pt x="39" y="73"/>
                </a:cubicBezTo>
                <a:cubicBezTo>
                  <a:pt x="16" y="99"/>
                  <a:pt x="16" y="99"/>
                  <a:pt x="16" y="99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3" y="115"/>
                  <a:pt x="3" y="115"/>
                  <a:pt x="3" y="115"/>
                </a:cubicBezTo>
                <a:cubicBezTo>
                  <a:pt x="0" y="111"/>
                  <a:pt x="0" y="106"/>
                  <a:pt x="3" y="102"/>
                </a:cubicBezTo>
                <a:cubicBezTo>
                  <a:pt x="6" y="99"/>
                  <a:pt x="9" y="98"/>
                  <a:pt x="13" y="98"/>
                </a:cubicBezTo>
                <a:cubicBezTo>
                  <a:pt x="23" y="83"/>
                  <a:pt x="26" y="68"/>
                  <a:pt x="27" y="53"/>
                </a:cubicBezTo>
                <a:cubicBezTo>
                  <a:pt x="64" y="20"/>
                  <a:pt x="64" y="20"/>
                  <a:pt x="64" y="20"/>
                </a:cubicBezTo>
                <a:cubicBezTo>
                  <a:pt x="60" y="12"/>
                  <a:pt x="59" y="5"/>
                  <a:pt x="63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111" y="40"/>
                  <a:pt x="111" y="40"/>
                  <a:pt x="111" y="40"/>
                </a:cubicBezTo>
                <a:cubicBezTo>
                  <a:pt x="110" y="40"/>
                  <a:pt x="110" y="40"/>
                  <a:pt x="110" y="41"/>
                </a:cubicBezTo>
                <a:cubicBezTo>
                  <a:pt x="106" y="45"/>
                  <a:pt x="99" y="45"/>
                  <a:pt x="91" y="42"/>
                </a:cubicBezTo>
                <a:cubicBezTo>
                  <a:pt x="64" y="85"/>
                  <a:pt x="64" y="85"/>
                  <a:pt x="64" y="85"/>
                </a:cubicBezTo>
                <a:cubicBezTo>
                  <a:pt x="49" y="87"/>
                  <a:pt x="35" y="93"/>
                  <a:pt x="22" y="106"/>
                </a:cubicBezTo>
                <a:cubicBezTo>
                  <a:pt x="23" y="109"/>
                  <a:pt x="22" y="113"/>
                  <a:pt x="20" y="116"/>
                </a:cubicBezTo>
                <a:cubicBezTo>
                  <a:pt x="16" y="119"/>
                  <a:pt x="11" y="120"/>
                  <a:pt x="7" y="118"/>
                </a:cubicBezTo>
                <a:lnTo>
                  <a:pt x="16" y="108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0" name="Freeform 69"/>
          <p:cNvSpPr>
            <a:spLocks noEditPoints="1"/>
          </p:cNvSpPr>
          <p:nvPr/>
        </p:nvSpPr>
        <p:spPr bwMode="auto">
          <a:xfrm>
            <a:off x="6318582" y="3157550"/>
            <a:ext cx="458788" cy="534988"/>
          </a:xfrm>
          <a:custGeom>
            <a:avLst/>
            <a:gdLst>
              <a:gd name="T0" fmla="*/ 59 w 108"/>
              <a:gd name="T1" fmla="*/ 93 h 126"/>
              <a:gd name="T2" fmla="*/ 85 w 108"/>
              <a:gd name="T3" fmla="*/ 93 h 126"/>
              <a:gd name="T4" fmla="*/ 87 w 108"/>
              <a:gd name="T5" fmla="*/ 125 h 126"/>
              <a:gd name="T6" fmla="*/ 58 w 108"/>
              <a:gd name="T7" fmla="*/ 125 h 126"/>
              <a:gd name="T8" fmla="*/ 59 w 108"/>
              <a:gd name="T9" fmla="*/ 93 h 126"/>
              <a:gd name="T10" fmla="*/ 44 w 108"/>
              <a:gd name="T11" fmla="*/ 64 h 126"/>
              <a:gd name="T12" fmla="*/ 44 w 108"/>
              <a:gd name="T13" fmla="*/ 125 h 126"/>
              <a:gd name="T14" fmla="*/ 31 w 108"/>
              <a:gd name="T15" fmla="*/ 125 h 126"/>
              <a:gd name="T16" fmla="*/ 31 w 108"/>
              <a:gd name="T17" fmla="*/ 64 h 126"/>
              <a:gd name="T18" fmla="*/ 44 w 108"/>
              <a:gd name="T19" fmla="*/ 64 h 126"/>
              <a:gd name="T20" fmla="*/ 27 w 108"/>
              <a:gd name="T21" fmla="*/ 12 h 126"/>
              <a:gd name="T22" fmla="*/ 15 w 108"/>
              <a:gd name="T23" fmla="*/ 12 h 126"/>
              <a:gd name="T24" fmla="*/ 14 w 108"/>
              <a:gd name="T25" fmla="*/ 12 h 126"/>
              <a:gd name="T26" fmla="*/ 16 w 108"/>
              <a:gd name="T27" fmla="*/ 3 h 126"/>
              <a:gd name="T28" fmla="*/ 17 w 108"/>
              <a:gd name="T29" fmla="*/ 3 h 126"/>
              <a:gd name="T30" fmla="*/ 17 w 108"/>
              <a:gd name="T31" fmla="*/ 3 h 126"/>
              <a:gd name="T32" fmla="*/ 24 w 108"/>
              <a:gd name="T33" fmla="*/ 3 h 126"/>
              <a:gd name="T34" fmla="*/ 25 w 108"/>
              <a:gd name="T35" fmla="*/ 3 h 126"/>
              <a:gd name="T36" fmla="*/ 25 w 108"/>
              <a:gd name="T37" fmla="*/ 3 h 126"/>
              <a:gd name="T38" fmla="*/ 28 w 108"/>
              <a:gd name="T39" fmla="*/ 12 h 126"/>
              <a:gd name="T40" fmla="*/ 27 w 108"/>
              <a:gd name="T41" fmla="*/ 12 h 126"/>
              <a:gd name="T42" fmla="*/ 1 w 108"/>
              <a:gd name="T43" fmla="*/ 57 h 126"/>
              <a:gd name="T44" fmla="*/ 13 w 108"/>
              <a:gd name="T45" fmla="*/ 18 h 126"/>
              <a:gd name="T46" fmla="*/ 28 w 108"/>
              <a:gd name="T47" fmla="*/ 18 h 126"/>
              <a:gd name="T48" fmla="*/ 43 w 108"/>
              <a:gd name="T49" fmla="*/ 56 h 126"/>
              <a:gd name="T50" fmla="*/ 28 w 108"/>
              <a:gd name="T51" fmla="*/ 56 h 126"/>
              <a:gd name="T52" fmla="*/ 14 w 108"/>
              <a:gd name="T53" fmla="*/ 57 h 126"/>
              <a:gd name="T54" fmla="*/ 1 w 108"/>
              <a:gd name="T55" fmla="*/ 57 h 126"/>
              <a:gd name="T56" fmla="*/ 13 w 108"/>
              <a:gd name="T57" fmla="*/ 64 h 126"/>
              <a:gd name="T58" fmla="*/ 13 w 108"/>
              <a:gd name="T59" fmla="*/ 125 h 126"/>
              <a:gd name="T60" fmla="*/ 0 w 108"/>
              <a:gd name="T61" fmla="*/ 125 h 126"/>
              <a:gd name="T62" fmla="*/ 0 w 108"/>
              <a:gd name="T63" fmla="*/ 64 h 126"/>
              <a:gd name="T64" fmla="*/ 13 w 108"/>
              <a:gd name="T65" fmla="*/ 64 h 126"/>
              <a:gd name="T66" fmla="*/ 28 w 108"/>
              <a:gd name="T67" fmla="*/ 64 h 126"/>
              <a:gd name="T68" fmla="*/ 28 w 108"/>
              <a:gd name="T69" fmla="*/ 126 h 126"/>
              <a:gd name="T70" fmla="*/ 16 w 108"/>
              <a:gd name="T71" fmla="*/ 126 h 126"/>
              <a:gd name="T72" fmla="*/ 16 w 108"/>
              <a:gd name="T73" fmla="*/ 64 h 126"/>
              <a:gd name="T74" fmla="*/ 28 w 108"/>
              <a:gd name="T75" fmla="*/ 64 h 126"/>
              <a:gd name="T76" fmla="*/ 66 w 108"/>
              <a:gd name="T77" fmla="*/ 48 h 126"/>
              <a:gd name="T78" fmla="*/ 78 w 108"/>
              <a:gd name="T79" fmla="*/ 48 h 126"/>
              <a:gd name="T80" fmla="*/ 73 w 108"/>
              <a:gd name="T81" fmla="*/ 0 h 126"/>
              <a:gd name="T82" fmla="*/ 66 w 108"/>
              <a:gd name="T83" fmla="*/ 48 h 126"/>
              <a:gd name="T84" fmla="*/ 68 w 108"/>
              <a:gd name="T85" fmla="*/ 47 h 126"/>
              <a:gd name="T86" fmla="*/ 70 w 108"/>
              <a:gd name="T87" fmla="*/ 5 h 126"/>
              <a:gd name="T88" fmla="*/ 71 w 108"/>
              <a:gd name="T89" fmla="*/ 47 h 126"/>
              <a:gd name="T90" fmla="*/ 68 w 108"/>
              <a:gd name="T91" fmla="*/ 47 h 126"/>
              <a:gd name="T92" fmla="*/ 60 w 108"/>
              <a:gd name="T93" fmla="*/ 91 h 126"/>
              <a:gd name="T94" fmla="*/ 85 w 108"/>
              <a:gd name="T95" fmla="*/ 91 h 126"/>
              <a:gd name="T96" fmla="*/ 79 w 108"/>
              <a:gd name="T97" fmla="*/ 51 h 126"/>
              <a:gd name="T98" fmla="*/ 66 w 108"/>
              <a:gd name="T99" fmla="*/ 51 h 126"/>
              <a:gd name="T100" fmla="*/ 60 w 108"/>
              <a:gd name="T101" fmla="*/ 91 h 126"/>
              <a:gd name="T102" fmla="*/ 64 w 108"/>
              <a:gd name="T103" fmla="*/ 88 h 126"/>
              <a:gd name="T104" fmla="*/ 68 w 108"/>
              <a:gd name="T105" fmla="*/ 53 h 126"/>
              <a:gd name="T106" fmla="*/ 72 w 108"/>
              <a:gd name="T107" fmla="*/ 53 h 126"/>
              <a:gd name="T108" fmla="*/ 72 w 108"/>
              <a:gd name="T109" fmla="*/ 88 h 126"/>
              <a:gd name="T110" fmla="*/ 64 w 108"/>
              <a:gd name="T111" fmla="*/ 88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8" h="126">
                <a:moveTo>
                  <a:pt x="59" y="93"/>
                </a:moveTo>
                <a:cubicBezTo>
                  <a:pt x="68" y="93"/>
                  <a:pt x="77" y="93"/>
                  <a:pt x="85" y="93"/>
                </a:cubicBezTo>
                <a:cubicBezTo>
                  <a:pt x="87" y="104"/>
                  <a:pt x="87" y="115"/>
                  <a:pt x="87" y="125"/>
                </a:cubicBezTo>
                <a:cubicBezTo>
                  <a:pt x="58" y="125"/>
                  <a:pt x="58" y="125"/>
                  <a:pt x="58" y="125"/>
                </a:cubicBezTo>
                <a:cubicBezTo>
                  <a:pt x="57" y="115"/>
                  <a:pt x="58" y="104"/>
                  <a:pt x="59" y="93"/>
                </a:cubicBezTo>
                <a:close/>
                <a:moveTo>
                  <a:pt x="44" y="64"/>
                </a:moveTo>
                <a:cubicBezTo>
                  <a:pt x="44" y="125"/>
                  <a:pt x="44" y="125"/>
                  <a:pt x="44" y="125"/>
                </a:cubicBezTo>
                <a:cubicBezTo>
                  <a:pt x="31" y="125"/>
                  <a:pt x="31" y="125"/>
                  <a:pt x="31" y="125"/>
                </a:cubicBezTo>
                <a:cubicBezTo>
                  <a:pt x="31" y="64"/>
                  <a:pt x="31" y="64"/>
                  <a:pt x="31" y="64"/>
                </a:cubicBezTo>
                <a:cubicBezTo>
                  <a:pt x="44" y="64"/>
                  <a:pt x="44" y="64"/>
                  <a:pt x="44" y="64"/>
                </a:cubicBezTo>
                <a:close/>
                <a:moveTo>
                  <a:pt x="27" y="12"/>
                </a:moveTo>
                <a:cubicBezTo>
                  <a:pt x="15" y="12"/>
                  <a:pt x="15" y="12"/>
                  <a:pt x="15" y="12"/>
                </a:cubicBezTo>
                <a:cubicBezTo>
                  <a:pt x="14" y="12"/>
                  <a:pt x="14" y="12"/>
                  <a:pt x="14" y="12"/>
                </a:cubicBezTo>
                <a:cubicBezTo>
                  <a:pt x="16" y="3"/>
                  <a:pt x="16" y="3"/>
                  <a:pt x="16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5" y="3"/>
                  <a:pt x="25" y="3"/>
                  <a:pt x="25" y="3"/>
                </a:cubicBezTo>
                <a:cubicBezTo>
                  <a:pt x="25" y="3"/>
                  <a:pt x="25" y="3"/>
                  <a:pt x="25" y="3"/>
                </a:cubicBezTo>
                <a:cubicBezTo>
                  <a:pt x="28" y="12"/>
                  <a:pt x="28" y="12"/>
                  <a:pt x="28" y="12"/>
                </a:cubicBezTo>
                <a:cubicBezTo>
                  <a:pt x="27" y="12"/>
                  <a:pt x="27" y="12"/>
                  <a:pt x="27" y="12"/>
                </a:cubicBezTo>
                <a:close/>
                <a:moveTo>
                  <a:pt x="1" y="57"/>
                </a:moveTo>
                <a:cubicBezTo>
                  <a:pt x="13" y="18"/>
                  <a:pt x="13" y="18"/>
                  <a:pt x="13" y="18"/>
                </a:cubicBezTo>
                <a:cubicBezTo>
                  <a:pt x="28" y="18"/>
                  <a:pt x="28" y="18"/>
                  <a:pt x="28" y="18"/>
                </a:cubicBezTo>
                <a:cubicBezTo>
                  <a:pt x="33" y="31"/>
                  <a:pt x="38" y="43"/>
                  <a:pt x="43" y="56"/>
                </a:cubicBezTo>
                <a:cubicBezTo>
                  <a:pt x="38" y="60"/>
                  <a:pt x="33" y="60"/>
                  <a:pt x="28" y="56"/>
                </a:cubicBezTo>
                <a:cubicBezTo>
                  <a:pt x="23" y="60"/>
                  <a:pt x="18" y="60"/>
                  <a:pt x="14" y="57"/>
                </a:cubicBezTo>
                <a:cubicBezTo>
                  <a:pt x="8" y="60"/>
                  <a:pt x="4" y="60"/>
                  <a:pt x="1" y="57"/>
                </a:cubicBezTo>
                <a:close/>
                <a:moveTo>
                  <a:pt x="13" y="64"/>
                </a:moveTo>
                <a:cubicBezTo>
                  <a:pt x="13" y="125"/>
                  <a:pt x="13" y="125"/>
                  <a:pt x="13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64"/>
                  <a:pt x="0" y="64"/>
                  <a:pt x="0" y="64"/>
                </a:cubicBezTo>
                <a:cubicBezTo>
                  <a:pt x="13" y="64"/>
                  <a:pt x="13" y="64"/>
                  <a:pt x="13" y="64"/>
                </a:cubicBezTo>
                <a:close/>
                <a:moveTo>
                  <a:pt x="28" y="64"/>
                </a:moveTo>
                <a:cubicBezTo>
                  <a:pt x="28" y="126"/>
                  <a:pt x="28" y="126"/>
                  <a:pt x="28" y="126"/>
                </a:cubicBezTo>
                <a:cubicBezTo>
                  <a:pt x="16" y="126"/>
                  <a:pt x="16" y="126"/>
                  <a:pt x="16" y="126"/>
                </a:cubicBezTo>
                <a:cubicBezTo>
                  <a:pt x="16" y="64"/>
                  <a:pt x="16" y="64"/>
                  <a:pt x="16" y="64"/>
                </a:cubicBezTo>
                <a:cubicBezTo>
                  <a:pt x="28" y="64"/>
                  <a:pt x="28" y="64"/>
                  <a:pt x="28" y="64"/>
                </a:cubicBezTo>
                <a:close/>
                <a:moveTo>
                  <a:pt x="66" y="48"/>
                </a:moveTo>
                <a:cubicBezTo>
                  <a:pt x="70" y="48"/>
                  <a:pt x="74" y="48"/>
                  <a:pt x="78" y="48"/>
                </a:cubicBezTo>
                <a:cubicBezTo>
                  <a:pt x="108" y="28"/>
                  <a:pt x="69" y="11"/>
                  <a:pt x="73" y="0"/>
                </a:cubicBezTo>
                <a:cubicBezTo>
                  <a:pt x="61" y="6"/>
                  <a:pt x="38" y="27"/>
                  <a:pt x="66" y="48"/>
                </a:cubicBezTo>
                <a:close/>
                <a:moveTo>
                  <a:pt x="68" y="47"/>
                </a:moveTo>
                <a:cubicBezTo>
                  <a:pt x="49" y="29"/>
                  <a:pt x="56" y="16"/>
                  <a:pt x="70" y="5"/>
                </a:cubicBezTo>
                <a:cubicBezTo>
                  <a:pt x="59" y="18"/>
                  <a:pt x="58" y="32"/>
                  <a:pt x="71" y="47"/>
                </a:cubicBezTo>
                <a:cubicBezTo>
                  <a:pt x="70" y="47"/>
                  <a:pt x="69" y="47"/>
                  <a:pt x="68" y="47"/>
                </a:cubicBezTo>
                <a:close/>
                <a:moveTo>
                  <a:pt x="60" y="91"/>
                </a:moveTo>
                <a:cubicBezTo>
                  <a:pt x="85" y="91"/>
                  <a:pt x="85" y="91"/>
                  <a:pt x="85" y="91"/>
                </a:cubicBezTo>
                <a:cubicBezTo>
                  <a:pt x="79" y="51"/>
                  <a:pt x="79" y="51"/>
                  <a:pt x="79" y="51"/>
                </a:cubicBezTo>
                <a:cubicBezTo>
                  <a:pt x="66" y="51"/>
                  <a:pt x="66" y="51"/>
                  <a:pt x="66" y="51"/>
                </a:cubicBezTo>
                <a:cubicBezTo>
                  <a:pt x="60" y="91"/>
                  <a:pt x="60" y="91"/>
                  <a:pt x="60" y="91"/>
                </a:cubicBezTo>
                <a:close/>
                <a:moveTo>
                  <a:pt x="64" y="88"/>
                </a:moveTo>
                <a:cubicBezTo>
                  <a:pt x="68" y="53"/>
                  <a:pt x="68" y="53"/>
                  <a:pt x="68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88"/>
                  <a:pt x="72" y="88"/>
                  <a:pt x="72" y="88"/>
                </a:cubicBezTo>
                <a:lnTo>
                  <a:pt x="64" y="88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1" name="Freeform 70"/>
          <p:cNvSpPr>
            <a:spLocks noEditPoints="1"/>
          </p:cNvSpPr>
          <p:nvPr/>
        </p:nvSpPr>
        <p:spPr bwMode="auto">
          <a:xfrm>
            <a:off x="5526419" y="4761887"/>
            <a:ext cx="363538" cy="509588"/>
          </a:xfrm>
          <a:custGeom>
            <a:avLst/>
            <a:gdLst>
              <a:gd name="T0" fmla="*/ 52 w 86"/>
              <a:gd name="T1" fmla="*/ 60 h 120"/>
              <a:gd name="T2" fmla="*/ 71 w 86"/>
              <a:gd name="T3" fmla="*/ 82 h 120"/>
              <a:gd name="T4" fmla="*/ 85 w 86"/>
              <a:gd name="T5" fmla="*/ 93 h 120"/>
              <a:gd name="T6" fmla="*/ 85 w 86"/>
              <a:gd name="T7" fmla="*/ 101 h 120"/>
              <a:gd name="T8" fmla="*/ 82 w 86"/>
              <a:gd name="T9" fmla="*/ 109 h 120"/>
              <a:gd name="T10" fmla="*/ 69 w 86"/>
              <a:gd name="T11" fmla="*/ 117 h 120"/>
              <a:gd name="T12" fmla="*/ 53 w 86"/>
              <a:gd name="T13" fmla="*/ 97 h 120"/>
              <a:gd name="T14" fmla="*/ 52 w 86"/>
              <a:gd name="T15" fmla="*/ 93 h 120"/>
              <a:gd name="T16" fmla="*/ 44 w 86"/>
              <a:gd name="T17" fmla="*/ 70 h 120"/>
              <a:gd name="T18" fmla="*/ 45 w 86"/>
              <a:gd name="T19" fmla="*/ 68 h 120"/>
              <a:gd name="T20" fmla="*/ 42 w 86"/>
              <a:gd name="T21" fmla="*/ 66 h 120"/>
              <a:gd name="T22" fmla="*/ 37 w 86"/>
              <a:gd name="T23" fmla="*/ 72 h 120"/>
              <a:gd name="T24" fmla="*/ 38 w 86"/>
              <a:gd name="T25" fmla="*/ 73 h 120"/>
              <a:gd name="T26" fmla="*/ 33 w 86"/>
              <a:gd name="T27" fmla="*/ 84 h 120"/>
              <a:gd name="T28" fmla="*/ 28 w 86"/>
              <a:gd name="T29" fmla="*/ 100 h 120"/>
              <a:gd name="T30" fmla="*/ 27 w 86"/>
              <a:gd name="T31" fmla="*/ 102 h 120"/>
              <a:gd name="T32" fmla="*/ 27 w 86"/>
              <a:gd name="T33" fmla="*/ 106 h 120"/>
              <a:gd name="T34" fmla="*/ 12 w 86"/>
              <a:gd name="T35" fmla="*/ 118 h 120"/>
              <a:gd name="T36" fmla="*/ 2 w 86"/>
              <a:gd name="T37" fmla="*/ 102 h 120"/>
              <a:gd name="T38" fmla="*/ 2 w 86"/>
              <a:gd name="T39" fmla="*/ 101 h 120"/>
              <a:gd name="T40" fmla="*/ 10 w 86"/>
              <a:gd name="T41" fmla="*/ 80 h 120"/>
              <a:gd name="T42" fmla="*/ 26 w 86"/>
              <a:gd name="T43" fmla="*/ 74 h 120"/>
              <a:gd name="T44" fmla="*/ 29 w 86"/>
              <a:gd name="T45" fmla="*/ 68 h 120"/>
              <a:gd name="T46" fmla="*/ 32 w 86"/>
              <a:gd name="T47" fmla="*/ 63 h 120"/>
              <a:gd name="T48" fmla="*/ 33 w 86"/>
              <a:gd name="T49" fmla="*/ 65 h 120"/>
              <a:gd name="T50" fmla="*/ 34 w 86"/>
              <a:gd name="T51" fmla="*/ 61 h 120"/>
              <a:gd name="T52" fmla="*/ 25 w 86"/>
              <a:gd name="T53" fmla="*/ 0 h 120"/>
              <a:gd name="T54" fmla="*/ 42 w 86"/>
              <a:gd name="T55" fmla="*/ 41 h 120"/>
              <a:gd name="T56" fmla="*/ 58 w 86"/>
              <a:gd name="T57" fmla="*/ 0 h 120"/>
              <a:gd name="T58" fmla="*/ 49 w 86"/>
              <a:gd name="T59" fmla="*/ 57 h 120"/>
              <a:gd name="T60" fmla="*/ 51 w 86"/>
              <a:gd name="T61" fmla="*/ 62 h 120"/>
              <a:gd name="T62" fmla="*/ 52 w 86"/>
              <a:gd name="T63" fmla="*/ 60 h 120"/>
              <a:gd name="T64" fmla="*/ 18 w 86"/>
              <a:gd name="T65" fmla="*/ 98 h 120"/>
              <a:gd name="T66" fmla="*/ 22 w 86"/>
              <a:gd name="T67" fmla="*/ 84 h 120"/>
              <a:gd name="T68" fmla="*/ 17 w 86"/>
              <a:gd name="T69" fmla="*/ 86 h 120"/>
              <a:gd name="T70" fmla="*/ 12 w 86"/>
              <a:gd name="T71" fmla="*/ 102 h 120"/>
              <a:gd name="T72" fmla="*/ 12 w 86"/>
              <a:gd name="T73" fmla="*/ 103 h 120"/>
              <a:gd name="T74" fmla="*/ 14 w 86"/>
              <a:gd name="T75" fmla="*/ 108 h 120"/>
              <a:gd name="T76" fmla="*/ 17 w 86"/>
              <a:gd name="T77" fmla="*/ 104 h 120"/>
              <a:gd name="T78" fmla="*/ 18 w 86"/>
              <a:gd name="T79" fmla="*/ 101 h 120"/>
              <a:gd name="T80" fmla="*/ 18 w 86"/>
              <a:gd name="T81" fmla="*/ 98 h 120"/>
              <a:gd name="T82" fmla="*/ 62 w 86"/>
              <a:gd name="T83" fmla="*/ 95 h 120"/>
              <a:gd name="T84" fmla="*/ 69 w 86"/>
              <a:gd name="T85" fmla="*/ 107 h 120"/>
              <a:gd name="T86" fmla="*/ 74 w 86"/>
              <a:gd name="T87" fmla="*/ 103 h 120"/>
              <a:gd name="T88" fmla="*/ 76 w 86"/>
              <a:gd name="T89" fmla="*/ 100 h 120"/>
              <a:gd name="T90" fmla="*/ 76 w 86"/>
              <a:gd name="T91" fmla="*/ 96 h 120"/>
              <a:gd name="T92" fmla="*/ 62 w 86"/>
              <a:gd name="T93" fmla="*/ 9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120">
                <a:moveTo>
                  <a:pt x="52" y="60"/>
                </a:moveTo>
                <a:cubicBezTo>
                  <a:pt x="58" y="72"/>
                  <a:pt x="57" y="78"/>
                  <a:pt x="71" y="82"/>
                </a:cubicBezTo>
                <a:cubicBezTo>
                  <a:pt x="78" y="84"/>
                  <a:pt x="83" y="88"/>
                  <a:pt x="85" y="93"/>
                </a:cubicBezTo>
                <a:cubicBezTo>
                  <a:pt x="86" y="96"/>
                  <a:pt x="86" y="99"/>
                  <a:pt x="85" y="101"/>
                </a:cubicBezTo>
                <a:cubicBezTo>
                  <a:pt x="85" y="104"/>
                  <a:pt x="84" y="107"/>
                  <a:pt x="82" y="109"/>
                </a:cubicBezTo>
                <a:cubicBezTo>
                  <a:pt x="79" y="113"/>
                  <a:pt x="74" y="116"/>
                  <a:pt x="69" y="117"/>
                </a:cubicBezTo>
                <a:cubicBezTo>
                  <a:pt x="56" y="117"/>
                  <a:pt x="54" y="106"/>
                  <a:pt x="53" y="97"/>
                </a:cubicBezTo>
                <a:cubicBezTo>
                  <a:pt x="53" y="96"/>
                  <a:pt x="52" y="94"/>
                  <a:pt x="52" y="93"/>
                </a:cubicBezTo>
                <a:cubicBezTo>
                  <a:pt x="50" y="85"/>
                  <a:pt x="48" y="77"/>
                  <a:pt x="44" y="70"/>
                </a:cubicBezTo>
                <a:cubicBezTo>
                  <a:pt x="45" y="68"/>
                  <a:pt x="45" y="68"/>
                  <a:pt x="45" y="68"/>
                </a:cubicBezTo>
                <a:cubicBezTo>
                  <a:pt x="44" y="68"/>
                  <a:pt x="43" y="67"/>
                  <a:pt x="42" y="66"/>
                </a:cubicBezTo>
                <a:cubicBezTo>
                  <a:pt x="37" y="72"/>
                  <a:pt x="37" y="72"/>
                  <a:pt x="37" y="72"/>
                </a:cubicBezTo>
                <a:cubicBezTo>
                  <a:pt x="38" y="73"/>
                  <a:pt x="38" y="73"/>
                  <a:pt x="38" y="73"/>
                </a:cubicBezTo>
                <a:cubicBezTo>
                  <a:pt x="36" y="77"/>
                  <a:pt x="35" y="79"/>
                  <a:pt x="33" y="84"/>
                </a:cubicBezTo>
                <a:cubicBezTo>
                  <a:pt x="31" y="89"/>
                  <a:pt x="29" y="94"/>
                  <a:pt x="28" y="100"/>
                </a:cubicBezTo>
                <a:cubicBezTo>
                  <a:pt x="28" y="101"/>
                  <a:pt x="28" y="102"/>
                  <a:pt x="27" y="102"/>
                </a:cubicBezTo>
                <a:cubicBezTo>
                  <a:pt x="27" y="103"/>
                  <a:pt x="27" y="104"/>
                  <a:pt x="27" y="106"/>
                </a:cubicBezTo>
                <a:cubicBezTo>
                  <a:pt x="26" y="113"/>
                  <a:pt x="23" y="120"/>
                  <a:pt x="12" y="118"/>
                </a:cubicBezTo>
                <a:cubicBezTo>
                  <a:pt x="0" y="116"/>
                  <a:pt x="1" y="111"/>
                  <a:pt x="2" y="102"/>
                </a:cubicBezTo>
                <a:cubicBezTo>
                  <a:pt x="2" y="102"/>
                  <a:pt x="2" y="101"/>
                  <a:pt x="2" y="101"/>
                </a:cubicBezTo>
                <a:cubicBezTo>
                  <a:pt x="3" y="92"/>
                  <a:pt x="5" y="84"/>
                  <a:pt x="10" y="80"/>
                </a:cubicBezTo>
                <a:cubicBezTo>
                  <a:pt x="14" y="75"/>
                  <a:pt x="19" y="73"/>
                  <a:pt x="26" y="74"/>
                </a:cubicBezTo>
                <a:cubicBezTo>
                  <a:pt x="27" y="73"/>
                  <a:pt x="28" y="70"/>
                  <a:pt x="29" y="68"/>
                </a:cubicBezTo>
                <a:cubicBezTo>
                  <a:pt x="30" y="66"/>
                  <a:pt x="31" y="64"/>
                  <a:pt x="32" y="63"/>
                </a:cubicBezTo>
                <a:cubicBezTo>
                  <a:pt x="33" y="65"/>
                  <a:pt x="33" y="65"/>
                  <a:pt x="33" y="65"/>
                </a:cubicBezTo>
                <a:cubicBezTo>
                  <a:pt x="34" y="61"/>
                  <a:pt x="34" y="61"/>
                  <a:pt x="34" y="61"/>
                </a:cubicBezTo>
                <a:cubicBezTo>
                  <a:pt x="23" y="31"/>
                  <a:pt x="16" y="6"/>
                  <a:pt x="25" y="0"/>
                </a:cubicBezTo>
                <a:cubicBezTo>
                  <a:pt x="31" y="13"/>
                  <a:pt x="37" y="27"/>
                  <a:pt x="42" y="41"/>
                </a:cubicBezTo>
                <a:cubicBezTo>
                  <a:pt x="58" y="0"/>
                  <a:pt x="58" y="0"/>
                  <a:pt x="58" y="0"/>
                </a:cubicBezTo>
                <a:cubicBezTo>
                  <a:pt x="64" y="12"/>
                  <a:pt x="58" y="33"/>
                  <a:pt x="49" y="57"/>
                </a:cubicBezTo>
                <a:cubicBezTo>
                  <a:pt x="49" y="59"/>
                  <a:pt x="50" y="60"/>
                  <a:pt x="51" y="62"/>
                </a:cubicBezTo>
                <a:cubicBezTo>
                  <a:pt x="52" y="60"/>
                  <a:pt x="52" y="60"/>
                  <a:pt x="52" y="60"/>
                </a:cubicBezTo>
                <a:close/>
                <a:moveTo>
                  <a:pt x="18" y="98"/>
                </a:moveTo>
                <a:cubicBezTo>
                  <a:pt x="19" y="93"/>
                  <a:pt x="21" y="88"/>
                  <a:pt x="22" y="84"/>
                </a:cubicBezTo>
                <a:cubicBezTo>
                  <a:pt x="20" y="84"/>
                  <a:pt x="18" y="85"/>
                  <a:pt x="17" y="86"/>
                </a:cubicBezTo>
                <a:cubicBezTo>
                  <a:pt x="14" y="89"/>
                  <a:pt x="13" y="95"/>
                  <a:pt x="12" y="102"/>
                </a:cubicBezTo>
                <a:cubicBezTo>
                  <a:pt x="12" y="103"/>
                  <a:pt x="12" y="103"/>
                  <a:pt x="12" y="103"/>
                </a:cubicBezTo>
                <a:cubicBezTo>
                  <a:pt x="11" y="106"/>
                  <a:pt x="11" y="108"/>
                  <a:pt x="14" y="108"/>
                </a:cubicBezTo>
                <a:cubicBezTo>
                  <a:pt x="16" y="109"/>
                  <a:pt x="17" y="107"/>
                  <a:pt x="17" y="104"/>
                </a:cubicBezTo>
                <a:cubicBezTo>
                  <a:pt x="18" y="103"/>
                  <a:pt x="18" y="102"/>
                  <a:pt x="18" y="101"/>
                </a:cubicBezTo>
                <a:cubicBezTo>
                  <a:pt x="18" y="100"/>
                  <a:pt x="18" y="99"/>
                  <a:pt x="18" y="98"/>
                </a:cubicBezTo>
                <a:close/>
                <a:moveTo>
                  <a:pt x="62" y="95"/>
                </a:moveTo>
                <a:cubicBezTo>
                  <a:pt x="63" y="100"/>
                  <a:pt x="64" y="107"/>
                  <a:pt x="69" y="107"/>
                </a:cubicBezTo>
                <a:cubicBezTo>
                  <a:pt x="71" y="107"/>
                  <a:pt x="73" y="105"/>
                  <a:pt x="74" y="103"/>
                </a:cubicBezTo>
                <a:cubicBezTo>
                  <a:pt x="75" y="102"/>
                  <a:pt x="76" y="101"/>
                  <a:pt x="76" y="100"/>
                </a:cubicBezTo>
                <a:cubicBezTo>
                  <a:pt x="76" y="99"/>
                  <a:pt x="76" y="98"/>
                  <a:pt x="76" y="96"/>
                </a:cubicBezTo>
                <a:cubicBezTo>
                  <a:pt x="74" y="92"/>
                  <a:pt x="61" y="84"/>
                  <a:pt x="62" y="95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2" name="Freeform 71"/>
          <p:cNvSpPr>
            <a:spLocks noEditPoints="1"/>
          </p:cNvSpPr>
          <p:nvPr/>
        </p:nvSpPr>
        <p:spPr bwMode="auto">
          <a:xfrm>
            <a:off x="2308557" y="4007487"/>
            <a:ext cx="360363" cy="493713"/>
          </a:xfrm>
          <a:custGeom>
            <a:avLst/>
            <a:gdLst>
              <a:gd name="T0" fmla="*/ 31 w 85"/>
              <a:gd name="T1" fmla="*/ 26 h 116"/>
              <a:gd name="T2" fmla="*/ 51 w 85"/>
              <a:gd name="T3" fmla="*/ 28 h 116"/>
              <a:gd name="T4" fmla="*/ 52 w 85"/>
              <a:gd name="T5" fmla="*/ 31 h 116"/>
              <a:gd name="T6" fmla="*/ 45 w 85"/>
              <a:gd name="T7" fmla="*/ 48 h 116"/>
              <a:gd name="T8" fmla="*/ 31 w 85"/>
              <a:gd name="T9" fmla="*/ 55 h 116"/>
              <a:gd name="T10" fmla="*/ 31 w 85"/>
              <a:gd name="T11" fmla="*/ 48 h 116"/>
              <a:gd name="T12" fmla="*/ 35 w 85"/>
              <a:gd name="T13" fmla="*/ 40 h 116"/>
              <a:gd name="T14" fmla="*/ 31 w 85"/>
              <a:gd name="T15" fmla="*/ 31 h 116"/>
              <a:gd name="T16" fmla="*/ 31 w 85"/>
              <a:gd name="T17" fmla="*/ 26 h 116"/>
              <a:gd name="T18" fmla="*/ 26 w 85"/>
              <a:gd name="T19" fmla="*/ 14 h 116"/>
              <a:gd name="T20" fmla="*/ 28 w 85"/>
              <a:gd name="T21" fmla="*/ 6 h 116"/>
              <a:gd name="T22" fmla="*/ 35 w 85"/>
              <a:gd name="T23" fmla="*/ 2 h 116"/>
              <a:gd name="T24" fmla="*/ 43 w 85"/>
              <a:gd name="T25" fmla="*/ 3 h 116"/>
              <a:gd name="T26" fmla="*/ 51 w 85"/>
              <a:gd name="T27" fmla="*/ 6 h 116"/>
              <a:gd name="T28" fmla="*/ 61 w 85"/>
              <a:gd name="T29" fmla="*/ 10 h 116"/>
              <a:gd name="T30" fmla="*/ 72 w 85"/>
              <a:gd name="T31" fmla="*/ 11 h 116"/>
              <a:gd name="T32" fmla="*/ 72 w 85"/>
              <a:gd name="T33" fmla="*/ 11 h 116"/>
              <a:gd name="T34" fmla="*/ 79 w 85"/>
              <a:gd name="T35" fmla="*/ 1 h 116"/>
              <a:gd name="T36" fmla="*/ 79 w 85"/>
              <a:gd name="T37" fmla="*/ 0 h 116"/>
              <a:gd name="T38" fmla="*/ 81 w 85"/>
              <a:gd name="T39" fmla="*/ 0 h 116"/>
              <a:gd name="T40" fmla="*/ 83 w 85"/>
              <a:gd name="T41" fmla="*/ 1 h 116"/>
              <a:gd name="T42" fmla="*/ 85 w 85"/>
              <a:gd name="T43" fmla="*/ 2 h 116"/>
              <a:gd name="T44" fmla="*/ 85 w 85"/>
              <a:gd name="T45" fmla="*/ 3 h 116"/>
              <a:gd name="T46" fmla="*/ 74 w 85"/>
              <a:gd name="T47" fmla="*/ 16 h 116"/>
              <a:gd name="T48" fmla="*/ 59 w 85"/>
              <a:gd name="T49" fmla="*/ 16 h 116"/>
              <a:gd name="T50" fmla="*/ 54 w 85"/>
              <a:gd name="T51" fmla="*/ 14 h 116"/>
              <a:gd name="T52" fmla="*/ 49 w 85"/>
              <a:gd name="T53" fmla="*/ 12 h 116"/>
              <a:gd name="T54" fmla="*/ 49 w 85"/>
              <a:gd name="T55" fmla="*/ 12 h 116"/>
              <a:gd name="T56" fmla="*/ 49 w 85"/>
              <a:gd name="T57" fmla="*/ 12 h 116"/>
              <a:gd name="T58" fmla="*/ 49 w 85"/>
              <a:gd name="T59" fmla="*/ 12 h 116"/>
              <a:gd name="T60" fmla="*/ 35 w 85"/>
              <a:gd name="T61" fmla="*/ 8 h 116"/>
              <a:gd name="T62" fmla="*/ 33 w 85"/>
              <a:gd name="T63" fmla="*/ 10 h 116"/>
              <a:gd name="T64" fmla="*/ 32 w 85"/>
              <a:gd name="T65" fmla="*/ 14 h 116"/>
              <a:gd name="T66" fmla="*/ 33 w 85"/>
              <a:gd name="T67" fmla="*/ 14 h 116"/>
              <a:gd name="T68" fmla="*/ 35 w 85"/>
              <a:gd name="T69" fmla="*/ 24 h 116"/>
              <a:gd name="T70" fmla="*/ 23 w 85"/>
              <a:gd name="T71" fmla="*/ 24 h 116"/>
              <a:gd name="T72" fmla="*/ 24 w 85"/>
              <a:gd name="T73" fmla="*/ 14 h 116"/>
              <a:gd name="T74" fmla="*/ 26 w 85"/>
              <a:gd name="T75" fmla="*/ 14 h 116"/>
              <a:gd name="T76" fmla="*/ 59 w 85"/>
              <a:gd name="T77" fmla="*/ 30 h 116"/>
              <a:gd name="T78" fmla="*/ 56 w 85"/>
              <a:gd name="T79" fmla="*/ 29 h 116"/>
              <a:gd name="T80" fmla="*/ 56 w 85"/>
              <a:gd name="T81" fmla="*/ 31 h 116"/>
              <a:gd name="T82" fmla="*/ 48 w 85"/>
              <a:gd name="T83" fmla="*/ 52 h 116"/>
              <a:gd name="T84" fmla="*/ 29 w 85"/>
              <a:gd name="T85" fmla="*/ 60 h 116"/>
              <a:gd name="T86" fmla="*/ 10 w 85"/>
              <a:gd name="T87" fmla="*/ 52 h 116"/>
              <a:gd name="T88" fmla="*/ 3 w 85"/>
              <a:gd name="T89" fmla="*/ 31 h 116"/>
              <a:gd name="T90" fmla="*/ 3 w 85"/>
              <a:gd name="T91" fmla="*/ 29 h 116"/>
              <a:gd name="T92" fmla="*/ 0 w 85"/>
              <a:gd name="T93" fmla="*/ 30 h 116"/>
              <a:gd name="T94" fmla="*/ 0 w 85"/>
              <a:gd name="T95" fmla="*/ 87 h 116"/>
              <a:gd name="T96" fmla="*/ 29 w 85"/>
              <a:gd name="T97" fmla="*/ 116 h 116"/>
              <a:gd name="T98" fmla="*/ 29 w 85"/>
              <a:gd name="T99" fmla="*/ 116 h 116"/>
              <a:gd name="T100" fmla="*/ 59 w 85"/>
              <a:gd name="T101" fmla="*/ 87 h 116"/>
              <a:gd name="T102" fmla="*/ 59 w 85"/>
              <a:gd name="T103" fmla="*/ 30 h 116"/>
              <a:gd name="T104" fmla="*/ 8 w 85"/>
              <a:gd name="T105" fmla="*/ 28 h 116"/>
              <a:gd name="T106" fmla="*/ 27 w 85"/>
              <a:gd name="T107" fmla="*/ 26 h 116"/>
              <a:gd name="T108" fmla="*/ 27 w 85"/>
              <a:gd name="T109" fmla="*/ 31 h 116"/>
              <a:gd name="T110" fmla="*/ 24 w 85"/>
              <a:gd name="T111" fmla="*/ 40 h 116"/>
              <a:gd name="T112" fmla="*/ 27 w 85"/>
              <a:gd name="T113" fmla="*/ 48 h 116"/>
              <a:gd name="T114" fmla="*/ 27 w 85"/>
              <a:gd name="T115" fmla="*/ 55 h 116"/>
              <a:gd name="T116" fmla="*/ 14 w 85"/>
              <a:gd name="T117" fmla="*/ 48 h 116"/>
              <a:gd name="T118" fmla="*/ 7 w 85"/>
              <a:gd name="T119" fmla="*/ 31 h 116"/>
              <a:gd name="T120" fmla="*/ 8 w 85"/>
              <a:gd name="T121" fmla="*/ 28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5" h="116">
                <a:moveTo>
                  <a:pt x="31" y="26"/>
                </a:moveTo>
                <a:cubicBezTo>
                  <a:pt x="38" y="26"/>
                  <a:pt x="45" y="27"/>
                  <a:pt x="51" y="28"/>
                </a:cubicBezTo>
                <a:cubicBezTo>
                  <a:pt x="52" y="29"/>
                  <a:pt x="52" y="30"/>
                  <a:pt x="52" y="31"/>
                </a:cubicBezTo>
                <a:cubicBezTo>
                  <a:pt x="52" y="38"/>
                  <a:pt x="49" y="44"/>
                  <a:pt x="45" y="48"/>
                </a:cubicBezTo>
                <a:cubicBezTo>
                  <a:pt x="42" y="52"/>
                  <a:pt x="37" y="55"/>
                  <a:pt x="31" y="55"/>
                </a:cubicBezTo>
                <a:cubicBezTo>
                  <a:pt x="31" y="48"/>
                  <a:pt x="31" y="48"/>
                  <a:pt x="31" y="48"/>
                </a:cubicBezTo>
                <a:cubicBezTo>
                  <a:pt x="33" y="47"/>
                  <a:pt x="35" y="44"/>
                  <a:pt x="35" y="40"/>
                </a:cubicBezTo>
                <a:cubicBezTo>
                  <a:pt x="35" y="36"/>
                  <a:pt x="33" y="32"/>
                  <a:pt x="31" y="31"/>
                </a:cubicBezTo>
                <a:cubicBezTo>
                  <a:pt x="31" y="26"/>
                  <a:pt x="31" y="26"/>
                  <a:pt x="31" y="26"/>
                </a:cubicBezTo>
                <a:close/>
                <a:moveTo>
                  <a:pt x="26" y="14"/>
                </a:moveTo>
                <a:cubicBezTo>
                  <a:pt x="26" y="11"/>
                  <a:pt x="27" y="8"/>
                  <a:pt x="28" y="6"/>
                </a:cubicBezTo>
                <a:cubicBezTo>
                  <a:pt x="29" y="4"/>
                  <a:pt x="32" y="2"/>
                  <a:pt x="35" y="2"/>
                </a:cubicBezTo>
                <a:cubicBezTo>
                  <a:pt x="37" y="2"/>
                  <a:pt x="40" y="2"/>
                  <a:pt x="43" y="3"/>
                </a:cubicBezTo>
                <a:cubicBezTo>
                  <a:pt x="45" y="4"/>
                  <a:pt x="48" y="5"/>
                  <a:pt x="51" y="6"/>
                </a:cubicBezTo>
                <a:cubicBezTo>
                  <a:pt x="54" y="8"/>
                  <a:pt x="58" y="9"/>
                  <a:pt x="61" y="10"/>
                </a:cubicBezTo>
                <a:cubicBezTo>
                  <a:pt x="65" y="11"/>
                  <a:pt x="69" y="12"/>
                  <a:pt x="72" y="11"/>
                </a:cubicBezTo>
                <a:cubicBezTo>
                  <a:pt x="72" y="11"/>
                  <a:pt x="72" y="11"/>
                  <a:pt x="72" y="11"/>
                </a:cubicBezTo>
                <a:cubicBezTo>
                  <a:pt x="75" y="10"/>
                  <a:pt x="77" y="7"/>
                  <a:pt x="79" y="1"/>
                </a:cubicBezTo>
                <a:cubicBezTo>
                  <a:pt x="79" y="0"/>
                  <a:pt x="79" y="0"/>
                  <a:pt x="79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3" y="1"/>
                  <a:pt x="83" y="1"/>
                  <a:pt x="83" y="1"/>
                </a:cubicBezTo>
                <a:cubicBezTo>
                  <a:pt x="85" y="2"/>
                  <a:pt x="85" y="2"/>
                  <a:pt x="85" y="2"/>
                </a:cubicBezTo>
                <a:cubicBezTo>
                  <a:pt x="85" y="3"/>
                  <a:pt x="85" y="3"/>
                  <a:pt x="85" y="3"/>
                </a:cubicBezTo>
                <a:cubicBezTo>
                  <a:pt x="82" y="11"/>
                  <a:pt x="79" y="15"/>
                  <a:pt x="74" y="16"/>
                </a:cubicBezTo>
                <a:cubicBezTo>
                  <a:pt x="70" y="18"/>
                  <a:pt x="64" y="17"/>
                  <a:pt x="59" y="16"/>
                </a:cubicBezTo>
                <a:cubicBezTo>
                  <a:pt x="57" y="15"/>
                  <a:pt x="56" y="15"/>
                  <a:pt x="54" y="14"/>
                </a:cubicBezTo>
                <a:cubicBezTo>
                  <a:pt x="52" y="13"/>
                  <a:pt x="50" y="13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3" y="10"/>
                  <a:pt x="39" y="8"/>
                  <a:pt x="35" y="8"/>
                </a:cubicBezTo>
                <a:cubicBezTo>
                  <a:pt x="34" y="8"/>
                  <a:pt x="33" y="9"/>
                  <a:pt x="33" y="10"/>
                </a:cubicBezTo>
                <a:cubicBezTo>
                  <a:pt x="32" y="11"/>
                  <a:pt x="32" y="12"/>
                  <a:pt x="32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5" y="24"/>
                  <a:pt x="35" y="24"/>
                  <a:pt x="35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4" y="14"/>
                  <a:pt x="24" y="14"/>
                  <a:pt x="24" y="14"/>
                </a:cubicBezTo>
                <a:cubicBezTo>
                  <a:pt x="26" y="14"/>
                  <a:pt x="26" y="14"/>
                  <a:pt x="26" y="14"/>
                </a:cubicBezTo>
                <a:close/>
                <a:moveTo>
                  <a:pt x="59" y="30"/>
                </a:moveTo>
                <a:cubicBezTo>
                  <a:pt x="58" y="29"/>
                  <a:pt x="57" y="29"/>
                  <a:pt x="56" y="29"/>
                </a:cubicBezTo>
                <a:cubicBezTo>
                  <a:pt x="56" y="30"/>
                  <a:pt x="56" y="31"/>
                  <a:pt x="56" y="31"/>
                </a:cubicBezTo>
                <a:cubicBezTo>
                  <a:pt x="56" y="39"/>
                  <a:pt x="53" y="47"/>
                  <a:pt x="48" y="52"/>
                </a:cubicBezTo>
                <a:cubicBezTo>
                  <a:pt x="43" y="57"/>
                  <a:pt x="37" y="60"/>
                  <a:pt x="29" y="60"/>
                </a:cubicBezTo>
                <a:cubicBezTo>
                  <a:pt x="22" y="60"/>
                  <a:pt x="15" y="57"/>
                  <a:pt x="10" y="52"/>
                </a:cubicBezTo>
                <a:cubicBezTo>
                  <a:pt x="6" y="47"/>
                  <a:pt x="3" y="39"/>
                  <a:pt x="3" y="31"/>
                </a:cubicBezTo>
                <a:cubicBezTo>
                  <a:pt x="3" y="31"/>
                  <a:pt x="3" y="30"/>
                  <a:pt x="3" y="29"/>
                </a:cubicBezTo>
                <a:cubicBezTo>
                  <a:pt x="2" y="29"/>
                  <a:pt x="1" y="29"/>
                  <a:pt x="0" y="30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103"/>
                  <a:pt x="13" y="116"/>
                  <a:pt x="29" y="116"/>
                </a:cubicBezTo>
                <a:cubicBezTo>
                  <a:pt x="29" y="116"/>
                  <a:pt x="29" y="116"/>
                  <a:pt x="29" y="116"/>
                </a:cubicBezTo>
                <a:cubicBezTo>
                  <a:pt x="45" y="116"/>
                  <a:pt x="59" y="103"/>
                  <a:pt x="59" y="87"/>
                </a:cubicBezTo>
                <a:cubicBezTo>
                  <a:pt x="59" y="30"/>
                  <a:pt x="59" y="30"/>
                  <a:pt x="59" y="30"/>
                </a:cubicBezTo>
                <a:close/>
                <a:moveTo>
                  <a:pt x="8" y="28"/>
                </a:moveTo>
                <a:cubicBezTo>
                  <a:pt x="14" y="27"/>
                  <a:pt x="21" y="26"/>
                  <a:pt x="27" y="26"/>
                </a:cubicBezTo>
                <a:cubicBezTo>
                  <a:pt x="27" y="31"/>
                  <a:pt x="27" y="31"/>
                  <a:pt x="27" y="31"/>
                </a:cubicBezTo>
                <a:cubicBezTo>
                  <a:pt x="25" y="32"/>
                  <a:pt x="24" y="36"/>
                  <a:pt x="24" y="40"/>
                </a:cubicBezTo>
                <a:cubicBezTo>
                  <a:pt x="24" y="44"/>
                  <a:pt x="25" y="47"/>
                  <a:pt x="27" y="48"/>
                </a:cubicBezTo>
                <a:cubicBezTo>
                  <a:pt x="27" y="55"/>
                  <a:pt x="27" y="55"/>
                  <a:pt x="27" y="55"/>
                </a:cubicBezTo>
                <a:cubicBezTo>
                  <a:pt x="22" y="54"/>
                  <a:pt x="17" y="52"/>
                  <a:pt x="14" y="48"/>
                </a:cubicBezTo>
                <a:cubicBezTo>
                  <a:pt x="10" y="44"/>
                  <a:pt x="7" y="38"/>
                  <a:pt x="7" y="31"/>
                </a:cubicBezTo>
                <a:cubicBezTo>
                  <a:pt x="7" y="30"/>
                  <a:pt x="8" y="29"/>
                  <a:pt x="8" y="28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3" name="Freeform 72"/>
          <p:cNvSpPr>
            <a:spLocks noEditPoints="1"/>
          </p:cNvSpPr>
          <p:nvPr/>
        </p:nvSpPr>
        <p:spPr bwMode="auto">
          <a:xfrm>
            <a:off x="1362407" y="4056699"/>
            <a:ext cx="534988" cy="395288"/>
          </a:xfrm>
          <a:custGeom>
            <a:avLst/>
            <a:gdLst>
              <a:gd name="T0" fmla="*/ 116 w 126"/>
              <a:gd name="T1" fmla="*/ 10 h 93"/>
              <a:gd name="T2" fmla="*/ 126 w 126"/>
              <a:gd name="T3" fmla="*/ 84 h 93"/>
              <a:gd name="T4" fmla="*/ 0 w 126"/>
              <a:gd name="T5" fmla="*/ 84 h 93"/>
              <a:gd name="T6" fmla="*/ 10 w 126"/>
              <a:gd name="T7" fmla="*/ 62 h 93"/>
              <a:gd name="T8" fmla="*/ 73 w 126"/>
              <a:gd name="T9" fmla="*/ 19 h 93"/>
              <a:gd name="T10" fmla="*/ 73 w 126"/>
              <a:gd name="T11" fmla="*/ 23 h 93"/>
              <a:gd name="T12" fmla="*/ 73 w 126"/>
              <a:gd name="T13" fmla="*/ 30 h 93"/>
              <a:gd name="T14" fmla="*/ 75 w 126"/>
              <a:gd name="T15" fmla="*/ 30 h 93"/>
              <a:gd name="T16" fmla="*/ 75 w 126"/>
              <a:gd name="T17" fmla="*/ 23 h 93"/>
              <a:gd name="T18" fmla="*/ 75 w 126"/>
              <a:gd name="T19" fmla="*/ 19 h 93"/>
              <a:gd name="T20" fmla="*/ 79 w 126"/>
              <a:gd name="T21" fmla="*/ 21 h 93"/>
              <a:gd name="T22" fmla="*/ 79 w 126"/>
              <a:gd name="T23" fmla="*/ 25 h 93"/>
              <a:gd name="T24" fmla="*/ 81 w 126"/>
              <a:gd name="T25" fmla="*/ 32 h 93"/>
              <a:gd name="T26" fmla="*/ 83 w 126"/>
              <a:gd name="T27" fmla="*/ 25 h 93"/>
              <a:gd name="T28" fmla="*/ 85 w 126"/>
              <a:gd name="T29" fmla="*/ 30 h 93"/>
              <a:gd name="T30" fmla="*/ 87 w 126"/>
              <a:gd name="T31" fmla="*/ 30 h 93"/>
              <a:gd name="T32" fmla="*/ 91 w 126"/>
              <a:gd name="T33" fmla="*/ 27 h 93"/>
              <a:gd name="T34" fmla="*/ 91 w 126"/>
              <a:gd name="T35" fmla="*/ 35 h 93"/>
              <a:gd name="T36" fmla="*/ 93 w 126"/>
              <a:gd name="T37" fmla="*/ 30 h 93"/>
              <a:gd name="T38" fmla="*/ 97 w 126"/>
              <a:gd name="T39" fmla="*/ 32 h 93"/>
              <a:gd name="T40" fmla="*/ 95 w 126"/>
              <a:gd name="T41" fmla="*/ 27 h 93"/>
              <a:gd name="T42" fmla="*/ 91 w 126"/>
              <a:gd name="T43" fmla="*/ 25 h 93"/>
              <a:gd name="T44" fmla="*/ 85 w 126"/>
              <a:gd name="T45" fmla="*/ 25 h 93"/>
              <a:gd name="T46" fmla="*/ 81 w 126"/>
              <a:gd name="T47" fmla="*/ 23 h 93"/>
              <a:gd name="T48" fmla="*/ 81 w 126"/>
              <a:gd name="T49" fmla="*/ 19 h 93"/>
              <a:gd name="T50" fmla="*/ 77 w 126"/>
              <a:gd name="T51" fmla="*/ 17 h 93"/>
              <a:gd name="T52" fmla="*/ 73 w 126"/>
              <a:gd name="T53" fmla="*/ 19 h 93"/>
              <a:gd name="T54" fmla="*/ 95 w 126"/>
              <a:gd name="T55" fmla="*/ 48 h 93"/>
              <a:gd name="T56" fmla="*/ 99 w 126"/>
              <a:gd name="T57" fmla="*/ 43 h 93"/>
              <a:gd name="T58" fmla="*/ 97 w 126"/>
              <a:gd name="T59" fmla="*/ 43 h 93"/>
              <a:gd name="T60" fmla="*/ 93 w 126"/>
              <a:gd name="T61" fmla="*/ 48 h 93"/>
              <a:gd name="T62" fmla="*/ 78 w 126"/>
              <a:gd name="T63" fmla="*/ 51 h 93"/>
              <a:gd name="T64" fmla="*/ 74 w 126"/>
              <a:gd name="T65" fmla="*/ 46 h 93"/>
              <a:gd name="T66" fmla="*/ 72 w 126"/>
              <a:gd name="T67" fmla="*/ 40 h 93"/>
              <a:gd name="T68" fmla="*/ 68 w 126"/>
              <a:gd name="T69" fmla="*/ 38 h 93"/>
              <a:gd name="T70" fmla="*/ 71 w 126"/>
              <a:gd name="T71" fmla="*/ 31 h 93"/>
              <a:gd name="T72" fmla="*/ 66 w 126"/>
              <a:gd name="T73" fmla="*/ 38 h 93"/>
              <a:gd name="T74" fmla="*/ 70 w 126"/>
              <a:gd name="T75" fmla="*/ 40 h 93"/>
              <a:gd name="T76" fmla="*/ 72 w 126"/>
              <a:gd name="T77" fmla="*/ 46 h 93"/>
              <a:gd name="T78" fmla="*/ 76 w 126"/>
              <a:gd name="T79" fmla="*/ 51 h 93"/>
              <a:gd name="T80" fmla="*/ 78 w 126"/>
              <a:gd name="T81" fmla="*/ 57 h 93"/>
              <a:gd name="T82" fmla="*/ 71 w 126"/>
              <a:gd name="T83" fmla="*/ 33 h 93"/>
              <a:gd name="T84" fmla="*/ 73 w 126"/>
              <a:gd name="T85" fmla="*/ 38 h 93"/>
              <a:gd name="T86" fmla="*/ 73 w 126"/>
              <a:gd name="T87" fmla="*/ 32 h 93"/>
              <a:gd name="T88" fmla="*/ 56 w 126"/>
              <a:gd name="T89" fmla="*/ 78 h 93"/>
              <a:gd name="T90" fmla="*/ 69 w 126"/>
              <a:gd name="T91" fmla="*/ 78 h 93"/>
              <a:gd name="T92" fmla="*/ 19 w 126"/>
              <a:gd name="T93" fmla="*/ 64 h 93"/>
              <a:gd name="T94" fmla="*/ 19 w 126"/>
              <a:gd name="T95" fmla="*/ 1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6" h="93">
                <a:moveTo>
                  <a:pt x="19" y="0"/>
                </a:moveTo>
                <a:cubicBezTo>
                  <a:pt x="106" y="0"/>
                  <a:pt x="106" y="0"/>
                  <a:pt x="106" y="0"/>
                </a:cubicBezTo>
                <a:cubicBezTo>
                  <a:pt x="111" y="0"/>
                  <a:pt x="116" y="5"/>
                  <a:pt x="116" y="10"/>
                </a:cubicBezTo>
                <a:cubicBezTo>
                  <a:pt x="116" y="62"/>
                  <a:pt x="116" y="62"/>
                  <a:pt x="116" y="62"/>
                </a:cubicBezTo>
                <a:cubicBezTo>
                  <a:pt x="116" y="67"/>
                  <a:pt x="112" y="70"/>
                  <a:pt x="108" y="71"/>
                </a:cubicBezTo>
                <a:cubicBezTo>
                  <a:pt x="126" y="84"/>
                  <a:pt x="126" y="84"/>
                  <a:pt x="126" y="84"/>
                </a:cubicBezTo>
                <a:cubicBezTo>
                  <a:pt x="126" y="93"/>
                  <a:pt x="126" y="93"/>
                  <a:pt x="126" y="93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84"/>
                  <a:pt x="0" y="84"/>
                  <a:pt x="0" y="84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3" y="70"/>
                  <a:pt x="10" y="66"/>
                  <a:pt x="10" y="62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5"/>
                  <a:pt x="14" y="0"/>
                  <a:pt x="19" y="0"/>
                </a:cubicBezTo>
                <a:close/>
                <a:moveTo>
                  <a:pt x="73" y="19"/>
                </a:moveTo>
                <a:cubicBezTo>
                  <a:pt x="73" y="21"/>
                  <a:pt x="73" y="21"/>
                  <a:pt x="73" y="21"/>
                </a:cubicBezTo>
                <a:cubicBezTo>
                  <a:pt x="73" y="21"/>
                  <a:pt x="73" y="21"/>
                  <a:pt x="73" y="21"/>
                </a:cubicBezTo>
                <a:cubicBezTo>
                  <a:pt x="73" y="23"/>
                  <a:pt x="73" y="23"/>
                  <a:pt x="73" y="23"/>
                </a:cubicBezTo>
                <a:cubicBezTo>
                  <a:pt x="73" y="25"/>
                  <a:pt x="73" y="25"/>
                  <a:pt x="73" y="25"/>
                </a:cubicBezTo>
                <a:cubicBezTo>
                  <a:pt x="73" y="27"/>
                  <a:pt x="73" y="27"/>
                  <a:pt x="73" y="27"/>
                </a:cubicBezTo>
                <a:cubicBezTo>
                  <a:pt x="73" y="30"/>
                  <a:pt x="73" y="30"/>
                  <a:pt x="73" y="30"/>
                </a:cubicBezTo>
                <a:cubicBezTo>
                  <a:pt x="73" y="32"/>
                  <a:pt x="73" y="32"/>
                  <a:pt x="73" y="32"/>
                </a:cubicBezTo>
                <a:cubicBezTo>
                  <a:pt x="75" y="32"/>
                  <a:pt x="75" y="32"/>
                  <a:pt x="75" y="32"/>
                </a:cubicBezTo>
                <a:cubicBezTo>
                  <a:pt x="75" y="30"/>
                  <a:pt x="75" y="30"/>
                  <a:pt x="75" y="30"/>
                </a:cubicBezTo>
                <a:cubicBezTo>
                  <a:pt x="75" y="27"/>
                  <a:pt x="75" y="27"/>
                  <a:pt x="75" y="27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3"/>
                  <a:pt x="75" y="23"/>
                  <a:pt x="75" y="23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19"/>
                  <a:pt x="75" y="19"/>
                  <a:pt x="75" y="19"/>
                </a:cubicBezTo>
                <a:cubicBezTo>
                  <a:pt x="77" y="19"/>
                  <a:pt x="77" y="19"/>
                  <a:pt x="77" y="19"/>
                </a:cubicBezTo>
                <a:cubicBezTo>
                  <a:pt x="79" y="19"/>
                  <a:pt x="79" y="19"/>
                  <a:pt x="79" y="19"/>
                </a:cubicBezTo>
                <a:cubicBezTo>
                  <a:pt x="79" y="21"/>
                  <a:pt x="79" y="21"/>
                  <a:pt x="79" y="21"/>
                </a:cubicBezTo>
                <a:cubicBezTo>
                  <a:pt x="79" y="21"/>
                  <a:pt x="79" y="21"/>
                  <a:pt x="79" y="21"/>
                </a:cubicBezTo>
                <a:cubicBezTo>
                  <a:pt x="79" y="23"/>
                  <a:pt x="79" y="23"/>
                  <a:pt x="79" y="23"/>
                </a:cubicBezTo>
                <a:cubicBezTo>
                  <a:pt x="79" y="25"/>
                  <a:pt x="79" y="25"/>
                  <a:pt x="79" y="25"/>
                </a:cubicBezTo>
                <a:cubicBezTo>
                  <a:pt x="79" y="27"/>
                  <a:pt x="79" y="27"/>
                  <a:pt x="79" y="27"/>
                </a:cubicBezTo>
                <a:cubicBezTo>
                  <a:pt x="79" y="32"/>
                  <a:pt x="79" y="32"/>
                  <a:pt x="79" y="32"/>
                </a:cubicBezTo>
                <a:cubicBezTo>
                  <a:pt x="81" y="32"/>
                  <a:pt x="81" y="32"/>
                  <a:pt x="81" y="32"/>
                </a:cubicBezTo>
                <a:cubicBezTo>
                  <a:pt x="81" y="27"/>
                  <a:pt x="81" y="27"/>
                  <a:pt x="81" y="27"/>
                </a:cubicBezTo>
                <a:cubicBezTo>
                  <a:pt x="81" y="25"/>
                  <a:pt x="81" y="25"/>
                  <a:pt x="81" y="25"/>
                </a:cubicBezTo>
                <a:cubicBezTo>
                  <a:pt x="83" y="25"/>
                  <a:pt x="83" y="25"/>
                  <a:pt x="83" y="25"/>
                </a:cubicBezTo>
                <a:cubicBezTo>
                  <a:pt x="85" y="25"/>
                  <a:pt x="85" y="25"/>
                  <a:pt x="85" y="25"/>
                </a:cubicBezTo>
                <a:cubicBezTo>
                  <a:pt x="85" y="27"/>
                  <a:pt x="85" y="27"/>
                  <a:pt x="85" y="27"/>
                </a:cubicBezTo>
                <a:cubicBezTo>
                  <a:pt x="85" y="30"/>
                  <a:pt x="85" y="30"/>
                  <a:pt x="85" y="30"/>
                </a:cubicBezTo>
                <a:cubicBezTo>
                  <a:pt x="85" y="33"/>
                  <a:pt x="85" y="33"/>
                  <a:pt x="85" y="33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0"/>
                  <a:pt x="87" y="30"/>
                  <a:pt x="87" y="30"/>
                </a:cubicBezTo>
                <a:cubicBezTo>
                  <a:pt x="87" y="27"/>
                  <a:pt x="87" y="27"/>
                  <a:pt x="87" y="27"/>
                </a:cubicBezTo>
                <a:cubicBezTo>
                  <a:pt x="89" y="27"/>
                  <a:pt x="89" y="27"/>
                  <a:pt x="89" y="27"/>
                </a:cubicBezTo>
                <a:cubicBezTo>
                  <a:pt x="91" y="27"/>
                  <a:pt x="91" y="27"/>
                  <a:pt x="91" y="27"/>
                </a:cubicBezTo>
                <a:cubicBezTo>
                  <a:pt x="91" y="30"/>
                  <a:pt x="91" y="30"/>
                  <a:pt x="91" y="30"/>
                </a:cubicBezTo>
                <a:cubicBezTo>
                  <a:pt x="91" y="32"/>
                  <a:pt x="91" y="32"/>
                  <a:pt x="91" y="32"/>
                </a:cubicBezTo>
                <a:cubicBezTo>
                  <a:pt x="91" y="35"/>
                  <a:pt x="91" y="35"/>
                  <a:pt x="91" y="35"/>
                </a:cubicBezTo>
                <a:cubicBezTo>
                  <a:pt x="93" y="35"/>
                  <a:pt x="93" y="35"/>
                  <a:pt x="93" y="35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0"/>
                  <a:pt x="93" y="30"/>
                  <a:pt x="93" y="30"/>
                </a:cubicBezTo>
                <a:cubicBezTo>
                  <a:pt x="95" y="30"/>
                  <a:pt x="95" y="30"/>
                  <a:pt x="95" y="30"/>
                </a:cubicBezTo>
                <a:cubicBezTo>
                  <a:pt x="95" y="32"/>
                  <a:pt x="95" y="32"/>
                  <a:pt x="95" y="32"/>
                </a:cubicBezTo>
                <a:cubicBezTo>
                  <a:pt x="97" y="32"/>
                  <a:pt x="97" y="32"/>
                  <a:pt x="97" y="32"/>
                </a:cubicBezTo>
                <a:cubicBezTo>
                  <a:pt x="97" y="30"/>
                  <a:pt x="97" y="30"/>
                  <a:pt x="97" y="30"/>
                </a:cubicBezTo>
                <a:cubicBezTo>
                  <a:pt x="95" y="30"/>
                  <a:pt x="95" y="30"/>
                  <a:pt x="95" y="30"/>
                </a:cubicBezTo>
                <a:cubicBezTo>
                  <a:pt x="95" y="27"/>
                  <a:pt x="95" y="27"/>
                  <a:pt x="95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1" y="27"/>
                  <a:pt x="91" y="27"/>
                  <a:pt x="91" y="27"/>
                </a:cubicBezTo>
                <a:cubicBezTo>
                  <a:pt x="91" y="25"/>
                  <a:pt x="91" y="25"/>
                  <a:pt x="91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7" y="25"/>
                  <a:pt x="87" y="25"/>
                  <a:pt x="87" y="25"/>
                </a:cubicBezTo>
                <a:cubicBezTo>
                  <a:pt x="85" y="25"/>
                  <a:pt x="85" y="25"/>
                  <a:pt x="85" y="25"/>
                </a:cubicBezTo>
                <a:cubicBezTo>
                  <a:pt x="85" y="23"/>
                  <a:pt x="85" y="23"/>
                  <a:pt x="85" y="23"/>
                </a:cubicBezTo>
                <a:cubicBezTo>
                  <a:pt x="83" y="23"/>
                  <a:pt x="83" y="23"/>
                  <a:pt x="83" y="23"/>
                </a:cubicBezTo>
                <a:cubicBezTo>
                  <a:pt x="81" y="23"/>
                  <a:pt x="81" y="23"/>
                  <a:pt x="81" y="23"/>
                </a:cubicBezTo>
                <a:cubicBezTo>
                  <a:pt x="81" y="21"/>
                  <a:pt x="81" y="21"/>
                  <a:pt x="81" y="21"/>
                </a:cubicBezTo>
                <a:cubicBezTo>
                  <a:pt x="81" y="21"/>
                  <a:pt x="81" y="21"/>
                  <a:pt x="81" y="21"/>
                </a:cubicBezTo>
                <a:cubicBezTo>
                  <a:pt x="81" y="19"/>
                  <a:pt x="81" y="19"/>
                  <a:pt x="81" y="19"/>
                </a:cubicBezTo>
                <a:cubicBezTo>
                  <a:pt x="79" y="19"/>
                  <a:pt x="79" y="19"/>
                  <a:pt x="79" y="19"/>
                </a:cubicBezTo>
                <a:cubicBezTo>
                  <a:pt x="79" y="17"/>
                  <a:pt x="79" y="17"/>
                  <a:pt x="79" y="17"/>
                </a:cubicBezTo>
                <a:cubicBezTo>
                  <a:pt x="77" y="17"/>
                  <a:pt x="77" y="17"/>
                  <a:pt x="77" y="17"/>
                </a:cubicBezTo>
                <a:cubicBezTo>
                  <a:pt x="75" y="17"/>
                  <a:pt x="75" y="17"/>
                  <a:pt x="75" y="17"/>
                </a:cubicBezTo>
                <a:cubicBezTo>
                  <a:pt x="75" y="19"/>
                  <a:pt x="75" y="19"/>
                  <a:pt x="75" y="19"/>
                </a:cubicBezTo>
                <a:cubicBezTo>
                  <a:pt x="73" y="19"/>
                  <a:pt x="73" y="19"/>
                  <a:pt x="73" y="19"/>
                </a:cubicBezTo>
                <a:close/>
                <a:moveTo>
                  <a:pt x="93" y="55"/>
                </a:moveTo>
                <a:cubicBezTo>
                  <a:pt x="95" y="55"/>
                  <a:pt x="95" y="55"/>
                  <a:pt x="95" y="55"/>
                </a:cubicBezTo>
                <a:cubicBezTo>
                  <a:pt x="95" y="48"/>
                  <a:pt x="95" y="48"/>
                  <a:pt x="95" y="48"/>
                </a:cubicBezTo>
                <a:cubicBezTo>
                  <a:pt x="97" y="48"/>
                  <a:pt x="97" y="48"/>
                  <a:pt x="97" y="48"/>
                </a:cubicBezTo>
                <a:cubicBezTo>
                  <a:pt x="97" y="43"/>
                  <a:pt x="97" y="43"/>
                  <a:pt x="97" y="43"/>
                </a:cubicBezTo>
                <a:cubicBezTo>
                  <a:pt x="99" y="43"/>
                  <a:pt x="99" y="43"/>
                  <a:pt x="99" y="43"/>
                </a:cubicBezTo>
                <a:cubicBezTo>
                  <a:pt x="99" y="32"/>
                  <a:pt x="99" y="32"/>
                  <a:pt x="99" y="32"/>
                </a:cubicBezTo>
                <a:cubicBezTo>
                  <a:pt x="97" y="32"/>
                  <a:pt x="97" y="32"/>
                  <a:pt x="97" y="32"/>
                </a:cubicBezTo>
                <a:cubicBezTo>
                  <a:pt x="97" y="43"/>
                  <a:pt x="97" y="43"/>
                  <a:pt x="97" y="43"/>
                </a:cubicBezTo>
                <a:cubicBezTo>
                  <a:pt x="95" y="43"/>
                  <a:pt x="95" y="43"/>
                  <a:pt x="95" y="43"/>
                </a:cubicBezTo>
                <a:cubicBezTo>
                  <a:pt x="95" y="48"/>
                  <a:pt x="95" y="48"/>
                  <a:pt x="95" y="48"/>
                </a:cubicBezTo>
                <a:cubicBezTo>
                  <a:pt x="93" y="48"/>
                  <a:pt x="93" y="48"/>
                  <a:pt x="93" y="48"/>
                </a:cubicBezTo>
                <a:cubicBezTo>
                  <a:pt x="93" y="55"/>
                  <a:pt x="93" y="55"/>
                  <a:pt x="93" y="55"/>
                </a:cubicBezTo>
                <a:cubicBezTo>
                  <a:pt x="78" y="55"/>
                  <a:pt x="78" y="55"/>
                  <a:pt x="78" y="55"/>
                </a:cubicBezTo>
                <a:cubicBezTo>
                  <a:pt x="78" y="51"/>
                  <a:pt x="78" y="51"/>
                  <a:pt x="78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46"/>
                  <a:pt x="76" y="46"/>
                  <a:pt x="76" y="46"/>
                </a:cubicBezTo>
                <a:cubicBezTo>
                  <a:pt x="74" y="46"/>
                  <a:pt x="74" y="46"/>
                  <a:pt x="74" y="46"/>
                </a:cubicBezTo>
                <a:cubicBezTo>
                  <a:pt x="74" y="42"/>
                  <a:pt x="74" y="42"/>
                  <a:pt x="74" y="42"/>
                </a:cubicBezTo>
                <a:cubicBezTo>
                  <a:pt x="72" y="42"/>
                  <a:pt x="72" y="42"/>
                  <a:pt x="72" y="42"/>
                </a:cubicBezTo>
                <a:cubicBezTo>
                  <a:pt x="72" y="40"/>
                  <a:pt x="72" y="40"/>
                  <a:pt x="72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38"/>
                  <a:pt x="70" y="38"/>
                  <a:pt x="70" y="38"/>
                </a:cubicBezTo>
                <a:cubicBezTo>
                  <a:pt x="68" y="38"/>
                  <a:pt x="68" y="38"/>
                  <a:pt x="68" y="38"/>
                </a:cubicBezTo>
                <a:cubicBezTo>
                  <a:pt x="68" y="33"/>
                  <a:pt x="68" y="33"/>
                  <a:pt x="68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1"/>
                  <a:pt x="71" y="31"/>
                  <a:pt x="71" y="31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33"/>
                  <a:pt x="66" y="33"/>
                  <a:pt x="66" y="33"/>
                </a:cubicBezTo>
                <a:cubicBezTo>
                  <a:pt x="66" y="38"/>
                  <a:pt x="66" y="38"/>
                  <a:pt x="66" y="38"/>
                </a:cubicBezTo>
                <a:cubicBezTo>
                  <a:pt x="68" y="38"/>
                  <a:pt x="68" y="38"/>
                  <a:pt x="68" y="38"/>
                </a:cubicBezTo>
                <a:cubicBezTo>
                  <a:pt x="68" y="40"/>
                  <a:pt x="68" y="40"/>
                  <a:pt x="68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42"/>
                  <a:pt x="70" y="42"/>
                  <a:pt x="70" y="42"/>
                </a:cubicBezTo>
                <a:cubicBezTo>
                  <a:pt x="72" y="42"/>
                  <a:pt x="72" y="42"/>
                  <a:pt x="72" y="42"/>
                </a:cubicBezTo>
                <a:cubicBezTo>
                  <a:pt x="72" y="46"/>
                  <a:pt x="72" y="46"/>
                  <a:pt x="72" y="46"/>
                </a:cubicBezTo>
                <a:cubicBezTo>
                  <a:pt x="74" y="46"/>
                  <a:pt x="74" y="46"/>
                  <a:pt x="74" y="46"/>
                </a:cubicBezTo>
                <a:cubicBezTo>
                  <a:pt x="74" y="51"/>
                  <a:pt x="74" y="51"/>
                  <a:pt x="74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55"/>
                  <a:pt x="76" y="55"/>
                  <a:pt x="76" y="55"/>
                </a:cubicBezTo>
                <a:cubicBezTo>
                  <a:pt x="78" y="55"/>
                  <a:pt x="78" y="55"/>
                  <a:pt x="78" y="55"/>
                </a:cubicBezTo>
                <a:cubicBezTo>
                  <a:pt x="78" y="57"/>
                  <a:pt x="78" y="57"/>
                  <a:pt x="78" y="57"/>
                </a:cubicBezTo>
                <a:cubicBezTo>
                  <a:pt x="93" y="57"/>
                  <a:pt x="93" y="57"/>
                  <a:pt x="93" y="57"/>
                </a:cubicBezTo>
                <a:cubicBezTo>
                  <a:pt x="93" y="55"/>
                  <a:pt x="93" y="55"/>
                  <a:pt x="93" y="55"/>
                </a:cubicBezTo>
                <a:close/>
                <a:moveTo>
                  <a:pt x="71" y="33"/>
                </a:moveTo>
                <a:cubicBezTo>
                  <a:pt x="71" y="35"/>
                  <a:pt x="71" y="35"/>
                  <a:pt x="71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38"/>
                  <a:pt x="73" y="38"/>
                  <a:pt x="73" y="38"/>
                </a:cubicBezTo>
                <a:cubicBezTo>
                  <a:pt x="75" y="38"/>
                  <a:pt x="75" y="38"/>
                  <a:pt x="75" y="38"/>
                </a:cubicBezTo>
                <a:cubicBezTo>
                  <a:pt x="75" y="32"/>
                  <a:pt x="75" y="32"/>
                  <a:pt x="75" y="32"/>
                </a:cubicBezTo>
                <a:cubicBezTo>
                  <a:pt x="73" y="32"/>
                  <a:pt x="73" y="32"/>
                  <a:pt x="73" y="32"/>
                </a:cubicBezTo>
                <a:cubicBezTo>
                  <a:pt x="73" y="33"/>
                  <a:pt x="73" y="33"/>
                  <a:pt x="73" y="33"/>
                </a:cubicBezTo>
                <a:cubicBezTo>
                  <a:pt x="71" y="33"/>
                  <a:pt x="71" y="33"/>
                  <a:pt x="71" y="33"/>
                </a:cubicBezTo>
                <a:close/>
                <a:moveTo>
                  <a:pt x="56" y="78"/>
                </a:moveTo>
                <a:cubicBezTo>
                  <a:pt x="52" y="86"/>
                  <a:pt x="52" y="86"/>
                  <a:pt x="52" y="86"/>
                </a:cubicBezTo>
                <a:cubicBezTo>
                  <a:pt x="74" y="86"/>
                  <a:pt x="74" y="86"/>
                  <a:pt x="74" y="86"/>
                </a:cubicBezTo>
                <a:cubicBezTo>
                  <a:pt x="69" y="78"/>
                  <a:pt x="69" y="78"/>
                  <a:pt x="69" y="78"/>
                </a:cubicBezTo>
                <a:cubicBezTo>
                  <a:pt x="56" y="78"/>
                  <a:pt x="56" y="78"/>
                  <a:pt x="56" y="78"/>
                </a:cubicBezTo>
                <a:close/>
                <a:moveTo>
                  <a:pt x="19" y="10"/>
                </a:moveTo>
                <a:cubicBezTo>
                  <a:pt x="19" y="64"/>
                  <a:pt x="19" y="64"/>
                  <a:pt x="19" y="64"/>
                </a:cubicBezTo>
                <a:cubicBezTo>
                  <a:pt x="107" y="64"/>
                  <a:pt x="107" y="64"/>
                  <a:pt x="107" y="64"/>
                </a:cubicBezTo>
                <a:cubicBezTo>
                  <a:pt x="107" y="10"/>
                  <a:pt x="107" y="10"/>
                  <a:pt x="107" y="1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4" name="Freeform 73"/>
          <p:cNvSpPr>
            <a:spLocks noEditPoints="1"/>
          </p:cNvSpPr>
          <p:nvPr/>
        </p:nvSpPr>
        <p:spPr bwMode="auto">
          <a:xfrm>
            <a:off x="1375107" y="3195650"/>
            <a:ext cx="522288" cy="458788"/>
          </a:xfrm>
          <a:custGeom>
            <a:avLst/>
            <a:gdLst>
              <a:gd name="T0" fmla="*/ 75 w 123"/>
              <a:gd name="T1" fmla="*/ 10 h 108"/>
              <a:gd name="T2" fmla="*/ 44 w 123"/>
              <a:gd name="T3" fmla="*/ 12 h 108"/>
              <a:gd name="T4" fmla="*/ 6 w 123"/>
              <a:gd name="T5" fmla="*/ 59 h 108"/>
              <a:gd name="T6" fmla="*/ 57 w 123"/>
              <a:gd name="T7" fmla="*/ 98 h 108"/>
              <a:gd name="T8" fmla="*/ 88 w 123"/>
              <a:gd name="T9" fmla="*/ 68 h 108"/>
              <a:gd name="T10" fmla="*/ 82 w 123"/>
              <a:gd name="T11" fmla="*/ 60 h 108"/>
              <a:gd name="T12" fmla="*/ 74 w 123"/>
              <a:gd name="T13" fmla="*/ 39 h 108"/>
              <a:gd name="T14" fmla="*/ 40 w 123"/>
              <a:gd name="T15" fmla="*/ 78 h 108"/>
              <a:gd name="T16" fmla="*/ 40 w 123"/>
              <a:gd name="T17" fmla="*/ 94 h 108"/>
              <a:gd name="T18" fmla="*/ 40 w 123"/>
              <a:gd name="T19" fmla="*/ 78 h 108"/>
              <a:gd name="T20" fmla="*/ 33 w 123"/>
              <a:gd name="T21" fmla="*/ 65 h 108"/>
              <a:gd name="T22" fmla="*/ 15 w 123"/>
              <a:gd name="T23" fmla="*/ 65 h 108"/>
              <a:gd name="T24" fmla="*/ 32 w 123"/>
              <a:gd name="T25" fmla="*/ 35 h 108"/>
              <a:gd name="T26" fmla="*/ 32 w 123"/>
              <a:gd name="T27" fmla="*/ 52 h 108"/>
              <a:gd name="T28" fmla="*/ 32 w 123"/>
              <a:gd name="T29" fmla="*/ 35 h 108"/>
              <a:gd name="T30" fmla="*/ 110 w 123"/>
              <a:gd name="T31" fmla="*/ 0 h 108"/>
              <a:gd name="T32" fmla="*/ 113 w 123"/>
              <a:gd name="T33" fmla="*/ 40 h 108"/>
              <a:gd name="T34" fmla="*/ 104 w 123"/>
              <a:gd name="T35" fmla="*/ 43 h 108"/>
              <a:gd name="T36" fmla="*/ 110 w 123"/>
              <a:gd name="T37" fmla="*/ 101 h 108"/>
              <a:gd name="T38" fmla="*/ 104 w 123"/>
              <a:gd name="T39" fmla="*/ 43 h 108"/>
              <a:gd name="T40" fmla="*/ 110 w 123"/>
              <a:gd name="T41" fmla="*/ 6 h 108"/>
              <a:gd name="T42" fmla="*/ 100 w 123"/>
              <a:gd name="T43" fmla="*/ 24 h 108"/>
              <a:gd name="T44" fmla="*/ 78 w 123"/>
              <a:gd name="T45" fmla="*/ 6 h 108"/>
              <a:gd name="T46" fmla="*/ 79 w 123"/>
              <a:gd name="T47" fmla="*/ 41 h 108"/>
              <a:gd name="T48" fmla="*/ 83 w 123"/>
              <a:gd name="T49" fmla="*/ 55 h 108"/>
              <a:gd name="T50" fmla="*/ 93 w 123"/>
              <a:gd name="T51" fmla="*/ 68 h 108"/>
              <a:gd name="T52" fmla="*/ 59 w 123"/>
              <a:gd name="T53" fmla="*/ 103 h 108"/>
              <a:gd name="T54" fmla="*/ 1 w 123"/>
              <a:gd name="T55" fmla="*/ 58 h 108"/>
              <a:gd name="T56" fmla="*/ 41 w 123"/>
              <a:gd name="T57" fmla="*/ 7 h 108"/>
              <a:gd name="T58" fmla="*/ 78 w 123"/>
              <a:gd name="T59" fmla="*/ 6 h 108"/>
              <a:gd name="T60" fmla="*/ 69 w 123"/>
              <a:gd name="T61" fmla="*/ 30 h 108"/>
              <a:gd name="T62" fmla="*/ 60 w 123"/>
              <a:gd name="T63" fmla="*/ 35 h 108"/>
              <a:gd name="T64" fmla="*/ 52 w 123"/>
              <a:gd name="T65" fmla="*/ 35 h 108"/>
              <a:gd name="T66" fmla="*/ 46 w 123"/>
              <a:gd name="T67" fmla="*/ 29 h 108"/>
              <a:gd name="T68" fmla="*/ 49 w 123"/>
              <a:gd name="T69" fmla="*/ 20 h 108"/>
              <a:gd name="T70" fmla="*/ 58 w 123"/>
              <a:gd name="T71" fmla="*/ 15 h 108"/>
              <a:gd name="T72" fmla="*/ 71 w 123"/>
              <a:gd name="T73" fmla="*/ 21 h 108"/>
              <a:gd name="T74" fmla="*/ 64 w 123"/>
              <a:gd name="T75" fmla="*/ 26 h 108"/>
              <a:gd name="T76" fmla="*/ 59 w 123"/>
              <a:gd name="T77" fmla="*/ 30 h 108"/>
              <a:gd name="T78" fmla="*/ 54 w 123"/>
              <a:gd name="T79" fmla="*/ 30 h 108"/>
              <a:gd name="T80" fmla="*/ 52 w 123"/>
              <a:gd name="T81" fmla="*/ 28 h 108"/>
              <a:gd name="T82" fmla="*/ 53 w 123"/>
              <a:gd name="T83" fmla="*/ 24 h 108"/>
              <a:gd name="T84" fmla="*/ 59 w 123"/>
              <a:gd name="T85" fmla="*/ 20 h 108"/>
              <a:gd name="T86" fmla="*/ 66 w 123"/>
              <a:gd name="T87" fmla="*/ 22 h 108"/>
              <a:gd name="T88" fmla="*/ 64 w 123"/>
              <a:gd name="T89" fmla="*/ 26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3" h="108">
                <a:moveTo>
                  <a:pt x="78" y="16"/>
                </a:moveTo>
                <a:cubicBezTo>
                  <a:pt x="78" y="14"/>
                  <a:pt x="76" y="12"/>
                  <a:pt x="75" y="10"/>
                </a:cubicBezTo>
                <a:cubicBezTo>
                  <a:pt x="73" y="9"/>
                  <a:pt x="70" y="7"/>
                  <a:pt x="67" y="7"/>
                </a:cubicBezTo>
                <a:cubicBezTo>
                  <a:pt x="60" y="6"/>
                  <a:pt x="52" y="8"/>
                  <a:pt x="44" y="12"/>
                </a:cubicBezTo>
                <a:cubicBezTo>
                  <a:pt x="34" y="16"/>
                  <a:pt x="25" y="23"/>
                  <a:pt x="20" y="30"/>
                </a:cubicBezTo>
                <a:cubicBezTo>
                  <a:pt x="12" y="39"/>
                  <a:pt x="7" y="50"/>
                  <a:pt x="6" y="59"/>
                </a:cubicBezTo>
                <a:cubicBezTo>
                  <a:pt x="5" y="69"/>
                  <a:pt x="8" y="78"/>
                  <a:pt x="13" y="86"/>
                </a:cubicBezTo>
                <a:cubicBezTo>
                  <a:pt x="25" y="102"/>
                  <a:pt x="42" y="103"/>
                  <a:pt x="57" y="98"/>
                </a:cubicBezTo>
                <a:cubicBezTo>
                  <a:pt x="66" y="94"/>
                  <a:pt x="73" y="89"/>
                  <a:pt x="79" y="84"/>
                </a:cubicBezTo>
                <a:cubicBezTo>
                  <a:pt x="85" y="78"/>
                  <a:pt x="88" y="72"/>
                  <a:pt x="88" y="68"/>
                </a:cubicBezTo>
                <a:cubicBezTo>
                  <a:pt x="88" y="65"/>
                  <a:pt x="86" y="62"/>
                  <a:pt x="82" y="60"/>
                </a:cubicBezTo>
                <a:cubicBezTo>
                  <a:pt x="82" y="60"/>
                  <a:pt x="82" y="60"/>
                  <a:pt x="82" y="60"/>
                </a:cubicBezTo>
                <a:cubicBezTo>
                  <a:pt x="70" y="57"/>
                  <a:pt x="69" y="52"/>
                  <a:pt x="71" y="45"/>
                </a:cubicBezTo>
                <a:cubicBezTo>
                  <a:pt x="72" y="43"/>
                  <a:pt x="73" y="41"/>
                  <a:pt x="74" y="39"/>
                </a:cubicBezTo>
                <a:cubicBezTo>
                  <a:pt x="77" y="33"/>
                  <a:pt x="80" y="25"/>
                  <a:pt x="78" y="16"/>
                </a:cubicBezTo>
                <a:close/>
                <a:moveTo>
                  <a:pt x="40" y="78"/>
                </a:moveTo>
                <a:cubicBezTo>
                  <a:pt x="45" y="78"/>
                  <a:pt x="49" y="81"/>
                  <a:pt x="49" y="86"/>
                </a:cubicBezTo>
                <a:cubicBezTo>
                  <a:pt x="49" y="91"/>
                  <a:pt x="45" y="94"/>
                  <a:pt x="40" y="94"/>
                </a:cubicBezTo>
                <a:cubicBezTo>
                  <a:pt x="35" y="94"/>
                  <a:pt x="31" y="91"/>
                  <a:pt x="31" y="86"/>
                </a:cubicBezTo>
                <a:cubicBezTo>
                  <a:pt x="31" y="81"/>
                  <a:pt x="35" y="78"/>
                  <a:pt x="40" y="78"/>
                </a:cubicBezTo>
                <a:close/>
                <a:moveTo>
                  <a:pt x="24" y="57"/>
                </a:moveTo>
                <a:cubicBezTo>
                  <a:pt x="29" y="57"/>
                  <a:pt x="33" y="60"/>
                  <a:pt x="33" y="65"/>
                </a:cubicBezTo>
                <a:cubicBezTo>
                  <a:pt x="33" y="69"/>
                  <a:pt x="29" y="73"/>
                  <a:pt x="24" y="73"/>
                </a:cubicBezTo>
                <a:cubicBezTo>
                  <a:pt x="19" y="73"/>
                  <a:pt x="15" y="69"/>
                  <a:pt x="15" y="65"/>
                </a:cubicBezTo>
                <a:cubicBezTo>
                  <a:pt x="15" y="60"/>
                  <a:pt x="19" y="57"/>
                  <a:pt x="24" y="57"/>
                </a:cubicBezTo>
                <a:close/>
                <a:moveTo>
                  <a:pt x="32" y="35"/>
                </a:moveTo>
                <a:cubicBezTo>
                  <a:pt x="37" y="35"/>
                  <a:pt x="41" y="39"/>
                  <a:pt x="41" y="43"/>
                </a:cubicBezTo>
                <a:cubicBezTo>
                  <a:pt x="41" y="48"/>
                  <a:pt x="37" y="52"/>
                  <a:pt x="32" y="52"/>
                </a:cubicBezTo>
                <a:cubicBezTo>
                  <a:pt x="27" y="52"/>
                  <a:pt x="23" y="48"/>
                  <a:pt x="23" y="43"/>
                </a:cubicBezTo>
                <a:cubicBezTo>
                  <a:pt x="23" y="39"/>
                  <a:pt x="27" y="35"/>
                  <a:pt x="32" y="35"/>
                </a:cubicBezTo>
                <a:close/>
                <a:moveTo>
                  <a:pt x="104" y="40"/>
                </a:moveTo>
                <a:cubicBezTo>
                  <a:pt x="83" y="27"/>
                  <a:pt x="107" y="13"/>
                  <a:pt x="110" y="0"/>
                </a:cubicBezTo>
                <a:cubicBezTo>
                  <a:pt x="110" y="0"/>
                  <a:pt x="116" y="8"/>
                  <a:pt x="120" y="16"/>
                </a:cubicBezTo>
                <a:cubicBezTo>
                  <a:pt x="123" y="26"/>
                  <a:pt x="122" y="35"/>
                  <a:pt x="113" y="40"/>
                </a:cubicBezTo>
                <a:cubicBezTo>
                  <a:pt x="104" y="40"/>
                  <a:pt x="104" y="40"/>
                  <a:pt x="104" y="40"/>
                </a:cubicBezTo>
                <a:close/>
                <a:moveTo>
                  <a:pt x="104" y="43"/>
                </a:moveTo>
                <a:cubicBezTo>
                  <a:pt x="107" y="43"/>
                  <a:pt x="110" y="43"/>
                  <a:pt x="113" y="43"/>
                </a:cubicBezTo>
                <a:cubicBezTo>
                  <a:pt x="117" y="64"/>
                  <a:pt x="113" y="83"/>
                  <a:pt x="110" y="101"/>
                </a:cubicBezTo>
                <a:cubicBezTo>
                  <a:pt x="107" y="101"/>
                  <a:pt x="110" y="101"/>
                  <a:pt x="107" y="101"/>
                </a:cubicBezTo>
                <a:cubicBezTo>
                  <a:pt x="104" y="81"/>
                  <a:pt x="100" y="62"/>
                  <a:pt x="104" y="43"/>
                </a:cubicBezTo>
                <a:close/>
                <a:moveTo>
                  <a:pt x="102" y="35"/>
                </a:moveTo>
                <a:cubicBezTo>
                  <a:pt x="104" y="25"/>
                  <a:pt x="108" y="17"/>
                  <a:pt x="110" y="6"/>
                </a:cubicBezTo>
                <a:cubicBezTo>
                  <a:pt x="110" y="6"/>
                  <a:pt x="109" y="9"/>
                  <a:pt x="108" y="11"/>
                </a:cubicBezTo>
                <a:cubicBezTo>
                  <a:pt x="106" y="13"/>
                  <a:pt x="101" y="18"/>
                  <a:pt x="100" y="24"/>
                </a:cubicBezTo>
                <a:cubicBezTo>
                  <a:pt x="98" y="31"/>
                  <a:pt x="102" y="35"/>
                  <a:pt x="102" y="35"/>
                </a:cubicBezTo>
                <a:close/>
                <a:moveTo>
                  <a:pt x="78" y="6"/>
                </a:moveTo>
                <a:cubicBezTo>
                  <a:pt x="81" y="8"/>
                  <a:pt x="83" y="11"/>
                  <a:pt x="83" y="15"/>
                </a:cubicBezTo>
                <a:cubicBezTo>
                  <a:pt x="86" y="26"/>
                  <a:pt x="82" y="34"/>
                  <a:pt x="79" y="41"/>
                </a:cubicBezTo>
                <a:cubicBezTo>
                  <a:pt x="78" y="43"/>
                  <a:pt x="77" y="45"/>
                  <a:pt x="76" y="47"/>
                </a:cubicBezTo>
                <a:cubicBezTo>
                  <a:pt x="75" y="50"/>
                  <a:pt x="76" y="53"/>
                  <a:pt x="83" y="55"/>
                </a:cubicBezTo>
                <a:cubicBezTo>
                  <a:pt x="83" y="55"/>
                  <a:pt x="83" y="55"/>
                  <a:pt x="83" y="55"/>
                </a:cubicBezTo>
                <a:cubicBezTo>
                  <a:pt x="90" y="58"/>
                  <a:pt x="93" y="62"/>
                  <a:pt x="93" y="68"/>
                </a:cubicBezTo>
                <a:cubicBezTo>
                  <a:pt x="93" y="74"/>
                  <a:pt x="89" y="81"/>
                  <a:pt x="83" y="87"/>
                </a:cubicBezTo>
                <a:cubicBezTo>
                  <a:pt x="77" y="94"/>
                  <a:pt x="68" y="99"/>
                  <a:pt x="59" y="103"/>
                </a:cubicBezTo>
                <a:cubicBezTo>
                  <a:pt x="42" y="108"/>
                  <a:pt x="22" y="107"/>
                  <a:pt x="9" y="89"/>
                </a:cubicBezTo>
                <a:cubicBezTo>
                  <a:pt x="3" y="81"/>
                  <a:pt x="0" y="70"/>
                  <a:pt x="1" y="58"/>
                </a:cubicBezTo>
                <a:cubicBezTo>
                  <a:pt x="2" y="48"/>
                  <a:pt x="7" y="37"/>
                  <a:pt x="16" y="27"/>
                </a:cubicBezTo>
                <a:cubicBezTo>
                  <a:pt x="22" y="19"/>
                  <a:pt x="31" y="12"/>
                  <a:pt x="41" y="7"/>
                </a:cubicBezTo>
                <a:cubicBezTo>
                  <a:pt x="50" y="3"/>
                  <a:pt x="60" y="0"/>
                  <a:pt x="68" y="2"/>
                </a:cubicBezTo>
                <a:cubicBezTo>
                  <a:pt x="72" y="2"/>
                  <a:pt x="75" y="4"/>
                  <a:pt x="78" y="6"/>
                </a:cubicBezTo>
                <a:close/>
                <a:moveTo>
                  <a:pt x="71" y="21"/>
                </a:moveTo>
                <a:cubicBezTo>
                  <a:pt x="71" y="24"/>
                  <a:pt x="71" y="27"/>
                  <a:pt x="69" y="30"/>
                </a:cubicBezTo>
                <a:cubicBezTo>
                  <a:pt x="67" y="32"/>
                  <a:pt x="64" y="34"/>
                  <a:pt x="61" y="35"/>
                </a:cubicBezTo>
                <a:cubicBezTo>
                  <a:pt x="61" y="35"/>
                  <a:pt x="60" y="35"/>
                  <a:pt x="60" y="35"/>
                </a:cubicBezTo>
                <a:cubicBezTo>
                  <a:pt x="60" y="35"/>
                  <a:pt x="60" y="35"/>
                  <a:pt x="60" y="35"/>
                </a:cubicBezTo>
                <a:cubicBezTo>
                  <a:pt x="57" y="36"/>
                  <a:pt x="54" y="36"/>
                  <a:pt x="52" y="35"/>
                </a:cubicBezTo>
                <a:cubicBezTo>
                  <a:pt x="49" y="34"/>
                  <a:pt x="47" y="32"/>
                  <a:pt x="47" y="29"/>
                </a:cubicBezTo>
                <a:cubicBezTo>
                  <a:pt x="47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6"/>
                  <a:pt x="47" y="23"/>
                  <a:pt x="49" y="20"/>
                </a:cubicBezTo>
                <a:cubicBezTo>
                  <a:pt x="50" y="18"/>
                  <a:pt x="53" y="16"/>
                  <a:pt x="56" y="15"/>
                </a:cubicBezTo>
                <a:cubicBezTo>
                  <a:pt x="57" y="15"/>
                  <a:pt x="57" y="15"/>
                  <a:pt x="58" y="15"/>
                </a:cubicBezTo>
                <a:cubicBezTo>
                  <a:pt x="60" y="14"/>
                  <a:pt x="63" y="14"/>
                  <a:pt x="65" y="15"/>
                </a:cubicBezTo>
                <a:cubicBezTo>
                  <a:pt x="68" y="16"/>
                  <a:pt x="70" y="18"/>
                  <a:pt x="71" y="21"/>
                </a:cubicBezTo>
                <a:cubicBezTo>
                  <a:pt x="71" y="21"/>
                  <a:pt x="71" y="21"/>
                  <a:pt x="71" y="21"/>
                </a:cubicBezTo>
                <a:close/>
                <a:moveTo>
                  <a:pt x="64" y="26"/>
                </a:moveTo>
                <a:cubicBezTo>
                  <a:pt x="63" y="28"/>
                  <a:pt x="62" y="29"/>
                  <a:pt x="59" y="30"/>
                </a:cubicBezTo>
                <a:cubicBezTo>
                  <a:pt x="59" y="30"/>
                  <a:pt x="59" y="30"/>
                  <a:pt x="59" y="30"/>
                </a:cubicBezTo>
                <a:cubicBezTo>
                  <a:pt x="59" y="30"/>
                  <a:pt x="59" y="30"/>
                  <a:pt x="59" y="30"/>
                </a:cubicBezTo>
                <a:cubicBezTo>
                  <a:pt x="57" y="31"/>
                  <a:pt x="55" y="30"/>
                  <a:pt x="54" y="30"/>
                </a:cubicBezTo>
                <a:cubicBezTo>
                  <a:pt x="53" y="29"/>
                  <a:pt x="52" y="29"/>
                  <a:pt x="52" y="28"/>
                </a:cubicBezTo>
                <a:cubicBezTo>
                  <a:pt x="52" y="28"/>
                  <a:pt x="52" y="28"/>
                  <a:pt x="52" y="28"/>
                </a:cubicBezTo>
                <a:cubicBezTo>
                  <a:pt x="52" y="28"/>
                  <a:pt x="52" y="28"/>
                  <a:pt x="52" y="28"/>
                </a:cubicBezTo>
                <a:cubicBezTo>
                  <a:pt x="51" y="26"/>
                  <a:pt x="52" y="25"/>
                  <a:pt x="53" y="24"/>
                </a:cubicBezTo>
                <a:cubicBezTo>
                  <a:pt x="54" y="22"/>
                  <a:pt x="56" y="21"/>
                  <a:pt x="58" y="20"/>
                </a:cubicBezTo>
                <a:cubicBezTo>
                  <a:pt x="58" y="20"/>
                  <a:pt x="58" y="20"/>
                  <a:pt x="59" y="20"/>
                </a:cubicBezTo>
                <a:cubicBezTo>
                  <a:pt x="60" y="20"/>
                  <a:pt x="62" y="20"/>
                  <a:pt x="63" y="20"/>
                </a:cubicBezTo>
                <a:cubicBezTo>
                  <a:pt x="64" y="21"/>
                  <a:pt x="65" y="21"/>
                  <a:pt x="66" y="22"/>
                </a:cubicBezTo>
                <a:cubicBezTo>
                  <a:pt x="66" y="22"/>
                  <a:pt x="66" y="22"/>
                  <a:pt x="66" y="23"/>
                </a:cubicBezTo>
                <a:cubicBezTo>
                  <a:pt x="66" y="24"/>
                  <a:pt x="65" y="25"/>
                  <a:pt x="64" y="26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5" name="Freeform 74"/>
          <p:cNvSpPr>
            <a:spLocks noEditPoints="1"/>
          </p:cNvSpPr>
          <p:nvPr/>
        </p:nvSpPr>
        <p:spPr bwMode="auto">
          <a:xfrm>
            <a:off x="2156157" y="2443482"/>
            <a:ext cx="593725" cy="352425"/>
          </a:xfrm>
          <a:custGeom>
            <a:avLst/>
            <a:gdLst>
              <a:gd name="T0" fmla="*/ 83 w 140"/>
              <a:gd name="T1" fmla="*/ 47 h 83"/>
              <a:gd name="T2" fmla="*/ 57 w 140"/>
              <a:gd name="T3" fmla="*/ 47 h 83"/>
              <a:gd name="T4" fmla="*/ 26 w 140"/>
              <a:gd name="T5" fmla="*/ 36 h 83"/>
              <a:gd name="T6" fmla="*/ 28 w 140"/>
              <a:gd name="T7" fmla="*/ 36 h 83"/>
              <a:gd name="T8" fmla="*/ 71 w 140"/>
              <a:gd name="T9" fmla="*/ 35 h 83"/>
              <a:gd name="T10" fmla="*/ 112 w 140"/>
              <a:gd name="T11" fmla="*/ 35 h 83"/>
              <a:gd name="T12" fmla="*/ 83 w 140"/>
              <a:gd name="T13" fmla="*/ 47 h 83"/>
              <a:gd name="T14" fmla="*/ 37 w 140"/>
              <a:gd name="T15" fmla="*/ 72 h 83"/>
              <a:gd name="T16" fmla="*/ 103 w 140"/>
              <a:gd name="T17" fmla="*/ 72 h 83"/>
              <a:gd name="T18" fmla="*/ 138 w 140"/>
              <a:gd name="T19" fmla="*/ 44 h 83"/>
              <a:gd name="T20" fmla="*/ 140 w 140"/>
              <a:gd name="T21" fmla="*/ 39 h 83"/>
              <a:gd name="T22" fmla="*/ 137 w 140"/>
              <a:gd name="T23" fmla="*/ 38 h 83"/>
              <a:gd name="T24" fmla="*/ 112 w 140"/>
              <a:gd name="T25" fmla="*/ 20 h 83"/>
              <a:gd name="T26" fmla="*/ 88 w 140"/>
              <a:gd name="T27" fmla="*/ 3 h 83"/>
              <a:gd name="T28" fmla="*/ 52 w 140"/>
              <a:gd name="T29" fmla="*/ 3 h 83"/>
              <a:gd name="T30" fmla="*/ 28 w 140"/>
              <a:gd name="T31" fmla="*/ 20 h 83"/>
              <a:gd name="T32" fmla="*/ 3 w 140"/>
              <a:gd name="T33" fmla="*/ 38 h 83"/>
              <a:gd name="T34" fmla="*/ 0 w 140"/>
              <a:gd name="T35" fmla="*/ 39 h 83"/>
              <a:gd name="T36" fmla="*/ 2 w 140"/>
              <a:gd name="T37" fmla="*/ 44 h 83"/>
              <a:gd name="T38" fmla="*/ 37 w 140"/>
              <a:gd name="T39" fmla="*/ 7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0" h="83">
                <a:moveTo>
                  <a:pt x="83" y="47"/>
                </a:moveTo>
                <a:cubicBezTo>
                  <a:pt x="75" y="48"/>
                  <a:pt x="66" y="48"/>
                  <a:pt x="57" y="47"/>
                </a:cubicBezTo>
                <a:cubicBezTo>
                  <a:pt x="47" y="47"/>
                  <a:pt x="37" y="39"/>
                  <a:pt x="26" y="36"/>
                </a:cubicBezTo>
                <a:cubicBezTo>
                  <a:pt x="27" y="36"/>
                  <a:pt x="27" y="36"/>
                  <a:pt x="28" y="36"/>
                </a:cubicBezTo>
                <a:cubicBezTo>
                  <a:pt x="41" y="29"/>
                  <a:pt x="57" y="35"/>
                  <a:pt x="71" y="35"/>
                </a:cubicBezTo>
                <a:cubicBezTo>
                  <a:pt x="84" y="35"/>
                  <a:pt x="99" y="29"/>
                  <a:pt x="112" y="35"/>
                </a:cubicBezTo>
                <a:cubicBezTo>
                  <a:pt x="104" y="37"/>
                  <a:pt x="101" y="46"/>
                  <a:pt x="83" y="47"/>
                </a:cubicBezTo>
                <a:close/>
                <a:moveTo>
                  <a:pt x="37" y="72"/>
                </a:moveTo>
                <a:cubicBezTo>
                  <a:pt x="56" y="83"/>
                  <a:pt x="85" y="83"/>
                  <a:pt x="103" y="72"/>
                </a:cubicBezTo>
                <a:cubicBezTo>
                  <a:pt x="115" y="65"/>
                  <a:pt x="127" y="45"/>
                  <a:pt x="138" y="44"/>
                </a:cubicBezTo>
                <a:cubicBezTo>
                  <a:pt x="140" y="43"/>
                  <a:pt x="140" y="39"/>
                  <a:pt x="140" y="39"/>
                </a:cubicBezTo>
                <a:cubicBezTo>
                  <a:pt x="137" y="38"/>
                  <a:pt x="137" y="38"/>
                  <a:pt x="137" y="38"/>
                </a:cubicBezTo>
                <a:cubicBezTo>
                  <a:pt x="137" y="38"/>
                  <a:pt x="119" y="26"/>
                  <a:pt x="112" y="20"/>
                </a:cubicBezTo>
                <a:cubicBezTo>
                  <a:pt x="105" y="14"/>
                  <a:pt x="96" y="0"/>
                  <a:pt x="88" y="3"/>
                </a:cubicBezTo>
                <a:cubicBezTo>
                  <a:pt x="77" y="7"/>
                  <a:pt x="65" y="8"/>
                  <a:pt x="52" y="3"/>
                </a:cubicBezTo>
                <a:cubicBezTo>
                  <a:pt x="45" y="0"/>
                  <a:pt x="35" y="14"/>
                  <a:pt x="28" y="20"/>
                </a:cubicBezTo>
                <a:cubicBezTo>
                  <a:pt x="22" y="26"/>
                  <a:pt x="3" y="38"/>
                  <a:pt x="3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43"/>
                  <a:pt x="2" y="44"/>
                </a:cubicBezTo>
                <a:cubicBezTo>
                  <a:pt x="14" y="45"/>
                  <a:pt x="25" y="65"/>
                  <a:pt x="37" y="72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6" name="Freeform 75"/>
          <p:cNvSpPr>
            <a:spLocks noEditPoints="1"/>
          </p:cNvSpPr>
          <p:nvPr/>
        </p:nvSpPr>
        <p:spPr bwMode="auto">
          <a:xfrm>
            <a:off x="1346532" y="2424432"/>
            <a:ext cx="568325" cy="390525"/>
          </a:xfrm>
          <a:custGeom>
            <a:avLst/>
            <a:gdLst>
              <a:gd name="T0" fmla="*/ 96 w 134"/>
              <a:gd name="T1" fmla="*/ 42 h 92"/>
              <a:gd name="T2" fmla="*/ 96 w 134"/>
              <a:gd name="T3" fmla="*/ 45 h 92"/>
              <a:gd name="T4" fmla="*/ 67 w 134"/>
              <a:gd name="T5" fmla="*/ 81 h 92"/>
              <a:gd name="T6" fmla="*/ 31 w 134"/>
              <a:gd name="T7" fmla="*/ 53 h 92"/>
              <a:gd name="T8" fmla="*/ 31 w 134"/>
              <a:gd name="T9" fmla="*/ 51 h 92"/>
              <a:gd name="T10" fmla="*/ 0 w 134"/>
              <a:gd name="T11" fmla="*/ 84 h 92"/>
              <a:gd name="T12" fmla="*/ 134 w 134"/>
              <a:gd name="T13" fmla="*/ 48 h 92"/>
              <a:gd name="T14" fmla="*/ 133 w 134"/>
              <a:gd name="T15" fmla="*/ 52 h 92"/>
              <a:gd name="T16" fmla="*/ 96 w 134"/>
              <a:gd name="T17" fmla="*/ 42 h 92"/>
              <a:gd name="T18" fmla="*/ 41 w 134"/>
              <a:gd name="T19" fmla="*/ 83 h 92"/>
              <a:gd name="T20" fmla="*/ 41 w 134"/>
              <a:gd name="T21" fmla="*/ 85 h 92"/>
              <a:gd name="T22" fmla="*/ 125 w 134"/>
              <a:gd name="T23" fmla="*/ 58 h 92"/>
              <a:gd name="T24" fmla="*/ 123 w 134"/>
              <a:gd name="T25" fmla="*/ 57 h 92"/>
              <a:gd name="T26" fmla="*/ 41 w 134"/>
              <a:gd name="T27" fmla="*/ 83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4" h="92">
                <a:moveTo>
                  <a:pt x="96" y="42"/>
                </a:moveTo>
                <a:cubicBezTo>
                  <a:pt x="96" y="43"/>
                  <a:pt x="96" y="44"/>
                  <a:pt x="96" y="45"/>
                </a:cubicBezTo>
                <a:cubicBezTo>
                  <a:pt x="98" y="63"/>
                  <a:pt x="85" y="79"/>
                  <a:pt x="67" y="81"/>
                </a:cubicBezTo>
                <a:cubicBezTo>
                  <a:pt x="50" y="83"/>
                  <a:pt x="33" y="71"/>
                  <a:pt x="31" y="53"/>
                </a:cubicBezTo>
                <a:cubicBezTo>
                  <a:pt x="31" y="52"/>
                  <a:pt x="31" y="51"/>
                  <a:pt x="31" y="51"/>
                </a:cubicBezTo>
                <a:cubicBezTo>
                  <a:pt x="12" y="68"/>
                  <a:pt x="27" y="92"/>
                  <a:pt x="0" y="84"/>
                </a:cubicBezTo>
                <a:cubicBezTo>
                  <a:pt x="6" y="0"/>
                  <a:pt x="87" y="28"/>
                  <a:pt x="134" y="48"/>
                </a:cubicBezTo>
                <a:cubicBezTo>
                  <a:pt x="133" y="52"/>
                  <a:pt x="133" y="52"/>
                  <a:pt x="133" y="52"/>
                </a:cubicBezTo>
                <a:cubicBezTo>
                  <a:pt x="118" y="47"/>
                  <a:pt x="115" y="46"/>
                  <a:pt x="96" y="42"/>
                </a:cubicBezTo>
                <a:close/>
                <a:moveTo>
                  <a:pt x="41" y="83"/>
                </a:moveTo>
                <a:cubicBezTo>
                  <a:pt x="41" y="85"/>
                  <a:pt x="41" y="85"/>
                  <a:pt x="41" y="85"/>
                </a:cubicBezTo>
                <a:cubicBezTo>
                  <a:pt x="76" y="90"/>
                  <a:pt x="114" y="89"/>
                  <a:pt x="125" y="58"/>
                </a:cubicBezTo>
                <a:cubicBezTo>
                  <a:pt x="123" y="57"/>
                  <a:pt x="123" y="57"/>
                  <a:pt x="123" y="57"/>
                </a:cubicBezTo>
                <a:cubicBezTo>
                  <a:pt x="103" y="85"/>
                  <a:pt x="71" y="87"/>
                  <a:pt x="41" y="83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7" name="Freeform 76"/>
          <p:cNvSpPr>
            <a:spLocks noEditPoints="1"/>
          </p:cNvSpPr>
          <p:nvPr/>
        </p:nvSpPr>
        <p:spPr bwMode="auto">
          <a:xfrm>
            <a:off x="3037219" y="2441100"/>
            <a:ext cx="487363" cy="357188"/>
          </a:xfrm>
          <a:custGeom>
            <a:avLst/>
            <a:gdLst>
              <a:gd name="T0" fmla="*/ 98 w 115"/>
              <a:gd name="T1" fmla="*/ 57 h 84"/>
              <a:gd name="T2" fmla="*/ 87 w 115"/>
              <a:gd name="T3" fmla="*/ 31 h 84"/>
              <a:gd name="T4" fmla="*/ 87 w 115"/>
              <a:gd name="T5" fmla="*/ 51 h 84"/>
              <a:gd name="T6" fmla="*/ 84 w 115"/>
              <a:gd name="T7" fmla="*/ 18 h 84"/>
              <a:gd name="T8" fmla="*/ 83 w 115"/>
              <a:gd name="T9" fmla="*/ 16 h 84"/>
              <a:gd name="T10" fmla="*/ 81 w 115"/>
              <a:gd name="T11" fmla="*/ 16 h 84"/>
              <a:gd name="T12" fmla="*/ 81 w 115"/>
              <a:gd name="T13" fmla="*/ 18 h 84"/>
              <a:gd name="T14" fmla="*/ 78 w 115"/>
              <a:gd name="T15" fmla="*/ 29 h 84"/>
              <a:gd name="T16" fmla="*/ 87 w 115"/>
              <a:gd name="T17" fmla="*/ 29 h 84"/>
              <a:gd name="T18" fmla="*/ 78 w 115"/>
              <a:gd name="T19" fmla="*/ 29 h 84"/>
              <a:gd name="T20" fmla="*/ 78 w 115"/>
              <a:gd name="T21" fmla="*/ 51 h 84"/>
              <a:gd name="T22" fmla="*/ 84 w 115"/>
              <a:gd name="T23" fmla="*/ 31 h 84"/>
              <a:gd name="T24" fmla="*/ 84 w 115"/>
              <a:gd name="T25" fmla="*/ 51 h 84"/>
              <a:gd name="T26" fmla="*/ 75 w 115"/>
              <a:gd name="T27" fmla="*/ 51 h 84"/>
              <a:gd name="T28" fmla="*/ 66 w 115"/>
              <a:gd name="T29" fmla="*/ 51 h 84"/>
              <a:gd name="T30" fmla="*/ 71 w 115"/>
              <a:gd name="T31" fmla="*/ 15 h 84"/>
              <a:gd name="T32" fmla="*/ 33 w 115"/>
              <a:gd name="T33" fmla="*/ 15 h 84"/>
              <a:gd name="T34" fmla="*/ 32 w 115"/>
              <a:gd name="T35" fmla="*/ 16 h 84"/>
              <a:gd name="T36" fmla="*/ 32 w 115"/>
              <a:gd name="T37" fmla="*/ 16 h 84"/>
              <a:gd name="T38" fmla="*/ 31 w 115"/>
              <a:gd name="T39" fmla="*/ 16 h 84"/>
              <a:gd name="T40" fmla="*/ 31 w 115"/>
              <a:gd name="T41" fmla="*/ 16 h 84"/>
              <a:gd name="T42" fmla="*/ 31 w 115"/>
              <a:gd name="T43" fmla="*/ 17 h 84"/>
              <a:gd name="T44" fmla="*/ 31 w 115"/>
              <a:gd name="T45" fmla="*/ 17 h 84"/>
              <a:gd name="T46" fmla="*/ 30 w 115"/>
              <a:gd name="T47" fmla="*/ 17 h 84"/>
              <a:gd name="T48" fmla="*/ 30 w 115"/>
              <a:gd name="T49" fmla="*/ 17 h 84"/>
              <a:gd name="T50" fmla="*/ 30 w 115"/>
              <a:gd name="T51" fmla="*/ 17 h 84"/>
              <a:gd name="T52" fmla="*/ 29 w 115"/>
              <a:gd name="T53" fmla="*/ 18 h 84"/>
              <a:gd name="T54" fmla="*/ 26 w 115"/>
              <a:gd name="T55" fmla="*/ 25 h 84"/>
              <a:gd name="T56" fmla="*/ 51 w 115"/>
              <a:gd name="T57" fmla="*/ 37 h 84"/>
              <a:gd name="T58" fmla="*/ 29 w 115"/>
              <a:gd name="T59" fmla="*/ 25 h 84"/>
              <a:gd name="T60" fmla="*/ 38 w 115"/>
              <a:gd name="T61" fmla="*/ 36 h 84"/>
              <a:gd name="T62" fmla="*/ 41 w 115"/>
              <a:gd name="T63" fmla="*/ 25 h 84"/>
              <a:gd name="T64" fmla="*/ 39 w 115"/>
              <a:gd name="T65" fmla="*/ 25 h 84"/>
              <a:gd name="T66" fmla="*/ 29 w 115"/>
              <a:gd name="T67" fmla="*/ 25 h 84"/>
              <a:gd name="T68" fmla="*/ 41 w 115"/>
              <a:gd name="T69" fmla="*/ 30 h 84"/>
              <a:gd name="T70" fmla="*/ 34 w 115"/>
              <a:gd name="T71" fmla="*/ 27 h 84"/>
              <a:gd name="T72" fmla="*/ 35 w 115"/>
              <a:gd name="T73" fmla="*/ 29 h 84"/>
              <a:gd name="T74" fmla="*/ 42 w 115"/>
              <a:gd name="T75" fmla="*/ 38 h 84"/>
              <a:gd name="T76" fmla="*/ 23 w 115"/>
              <a:gd name="T77" fmla="*/ 53 h 84"/>
              <a:gd name="T78" fmla="*/ 64 w 115"/>
              <a:gd name="T79" fmla="*/ 70 h 84"/>
              <a:gd name="T80" fmla="*/ 51 w 115"/>
              <a:gd name="T81" fmla="*/ 70 h 84"/>
              <a:gd name="T82" fmla="*/ 10 w 115"/>
              <a:gd name="T83" fmla="*/ 56 h 84"/>
              <a:gd name="T84" fmla="*/ 0 w 115"/>
              <a:gd name="T85" fmla="*/ 76 h 84"/>
              <a:gd name="T86" fmla="*/ 115 w 115"/>
              <a:gd name="T87" fmla="*/ 76 h 84"/>
              <a:gd name="T88" fmla="*/ 106 w 115"/>
              <a:gd name="T89" fmla="*/ 9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5" h="84">
                <a:moveTo>
                  <a:pt x="18" y="9"/>
                </a:moveTo>
                <a:cubicBezTo>
                  <a:pt x="98" y="9"/>
                  <a:pt x="98" y="9"/>
                  <a:pt x="98" y="9"/>
                </a:cubicBezTo>
                <a:cubicBezTo>
                  <a:pt x="98" y="57"/>
                  <a:pt x="98" y="57"/>
                  <a:pt x="98" y="57"/>
                </a:cubicBezTo>
                <a:cubicBezTo>
                  <a:pt x="18" y="57"/>
                  <a:pt x="18" y="57"/>
                  <a:pt x="18" y="57"/>
                </a:cubicBezTo>
                <a:cubicBezTo>
                  <a:pt x="18" y="9"/>
                  <a:pt x="18" y="9"/>
                  <a:pt x="18" y="9"/>
                </a:cubicBezTo>
                <a:close/>
                <a:moveTo>
                  <a:pt x="87" y="31"/>
                </a:moveTo>
                <a:cubicBezTo>
                  <a:pt x="85" y="31"/>
                  <a:pt x="85" y="31"/>
                  <a:pt x="85" y="31"/>
                </a:cubicBezTo>
                <a:cubicBezTo>
                  <a:pt x="85" y="51"/>
                  <a:pt x="85" y="51"/>
                  <a:pt x="85" y="51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31"/>
                  <a:pt x="87" y="31"/>
                  <a:pt x="87" y="31"/>
                </a:cubicBezTo>
                <a:close/>
                <a:moveTo>
                  <a:pt x="84" y="18"/>
                </a:moveTo>
                <a:cubicBezTo>
                  <a:pt x="84" y="18"/>
                  <a:pt x="84" y="18"/>
                  <a:pt x="84" y="18"/>
                </a:cubicBezTo>
                <a:cubicBezTo>
                  <a:pt x="84" y="18"/>
                  <a:pt x="84" y="18"/>
                  <a:pt x="84" y="18"/>
                </a:cubicBezTo>
                <a:cubicBezTo>
                  <a:pt x="83" y="16"/>
                  <a:pt x="83" y="16"/>
                  <a:pt x="83" y="16"/>
                </a:cubicBezTo>
                <a:cubicBezTo>
                  <a:pt x="83" y="16"/>
                  <a:pt x="83" y="16"/>
                  <a:pt x="83" y="16"/>
                </a:cubicBezTo>
                <a:cubicBezTo>
                  <a:pt x="83" y="16"/>
                  <a:pt x="83" y="16"/>
                  <a:pt x="83" y="16"/>
                </a:cubicBezTo>
                <a:cubicBezTo>
                  <a:pt x="82" y="16"/>
                  <a:pt x="82" y="16"/>
                  <a:pt x="82" y="16"/>
                </a:cubicBezTo>
                <a:cubicBezTo>
                  <a:pt x="81" y="16"/>
                  <a:pt x="81" y="16"/>
                  <a:pt x="81" y="16"/>
                </a:cubicBezTo>
                <a:cubicBezTo>
                  <a:pt x="81" y="16"/>
                  <a:pt x="81" y="16"/>
                  <a:pt x="81" y="16"/>
                </a:cubicBezTo>
                <a:cubicBezTo>
                  <a:pt x="81" y="18"/>
                  <a:pt x="81" y="18"/>
                  <a:pt x="81" y="18"/>
                </a:cubicBezTo>
                <a:cubicBezTo>
                  <a:pt x="81" y="18"/>
                  <a:pt x="81" y="18"/>
                  <a:pt x="81" y="18"/>
                </a:cubicBezTo>
                <a:cubicBezTo>
                  <a:pt x="81" y="18"/>
                  <a:pt x="81" y="18"/>
                  <a:pt x="81" y="18"/>
                </a:cubicBezTo>
                <a:cubicBezTo>
                  <a:pt x="84" y="18"/>
                  <a:pt x="84" y="18"/>
                  <a:pt x="84" y="18"/>
                </a:cubicBezTo>
                <a:close/>
                <a:moveTo>
                  <a:pt x="78" y="29"/>
                </a:moveTo>
                <a:cubicBezTo>
                  <a:pt x="79" y="30"/>
                  <a:pt x="80" y="30"/>
                  <a:pt x="81" y="29"/>
                </a:cubicBezTo>
                <a:cubicBezTo>
                  <a:pt x="82" y="30"/>
                  <a:pt x="83" y="30"/>
                  <a:pt x="84" y="29"/>
                </a:cubicBezTo>
                <a:cubicBezTo>
                  <a:pt x="85" y="30"/>
                  <a:pt x="86" y="30"/>
                  <a:pt x="87" y="29"/>
                </a:cubicBezTo>
                <a:cubicBezTo>
                  <a:pt x="86" y="26"/>
                  <a:pt x="85" y="22"/>
                  <a:pt x="84" y="19"/>
                </a:cubicBezTo>
                <a:cubicBezTo>
                  <a:pt x="81" y="19"/>
                  <a:pt x="81" y="19"/>
                  <a:pt x="81" y="19"/>
                </a:cubicBezTo>
                <a:cubicBezTo>
                  <a:pt x="78" y="29"/>
                  <a:pt x="78" y="29"/>
                  <a:pt x="78" y="29"/>
                </a:cubicBezTo>
                <a:close/>
                <a:moveTo>
                  <a:pt x="81" y="31"/>
                </a:moveTo>
                <a:cubicBezTo>
                  <a:pt x="78" y="31"/>
                  <a:pt x="78" y="31"/>
                  <a:pt x="78" y="31"/>
                </a:cubicBezTo>
                <a:cubicBezTo>
                  <a:pt x="78" y="51"/>
                  <a:pt x="78" y="51"/>
                  <a:pt x="78" y="51"/>
                </a:cubicBezTo>
                <a:cubicBezTo>
                  <a:pt x="81" y="51"/>
                  <a:pt x="81" y="51"/>
                  <a:pt x="81" y="51"/>
                </a:cubicBezTo>
                <a:cubicBezTo>
                  <a:pt x="81" y="31"/>
                  <a:pt x="81" y="31"/>
                  <a:pt x="81" y="31"/>
                </a:cubicBezTo>
                <a:close/>
                <a:moveTo>
                  <a:pt x="84" y="31"/>
                </a:moveTo>
                <a:cubicBezTo>
                  <a:pt x="81" y="31"/>
                  <a:pt x="81" y="31"/>
                  <a:pt x="81" y="31"/>
                </a:cubicBezTo>
                <a:cubicBezTo>
                  <a:pt x="81" y="51"/>
                  <a:pt x="81" y="51"/>
                  <a:pt x="81" y="51"/>
                </a:cubicBezTo>
                <a:cubicBezTo>
                  <a:pt x="84" y="51"/>
                  <a:pt x="84" y="51"/>
                  <a:pt x="84" y="51"/>
                </a:cubicBezTo>
                <a:cubicBezTo>
                  <a:pt x="84" y="31"/>
                  <a:pt x="84" y="31"/>
                  <a:pt x="84" y="31"/>
                </a:cubicBezTo>
                <a:close/>
                <a:moveTo>
                  <a:pt x="66" y="51"/>
                </a:moveTo>
                <a:cubicBezTo>
                  <a:pt x="75" y="51"/>
                  <a:pt x="75" y="51"/>
                  <a:pt x="75" y="51"/>
                </a:cubicBezTo>
                <a:cubicBezTo>
                  <a:pt x="73" y="35"/>
                  <a:pt x="73" y="35"/>
                  <a:pt x="73" y="35"/>
                </a:cubicBezTo>
                <a:cubicBezTo>
                  <a:pt x="68" y="35"/>
                  <a:pt x="68" y="35"/>
                  <a:pt x="68" y="35"/>
                </a:cubicBezTo>
                <a:cubicBezTo>
                  <a:pt x="66" y="51"/>
                  <a:pt x="66" y="51"/>
                  <a:pt x="66" y="51"/>
                </a:cubicBezTo>
                <a:close/>
                <a:moveTo>
                  <a:pt x="68" y="34"/>
                </a:moveTo>
                <a:cubicBezTo>
                  <a:pt x="70" y="34"/>
                  <a:pt x="71" y="34"/>
                  <a:pt x="72" y="34"/>
                </a:cubicBezTo>
                <a:cubicBezTo>
                  <a:pt x="82" y="26"/>
                  <a:pt x="69" y="19"/>
                  <a:pt x="71" y="15"/>
                </a:cubicBezTo>
                <a:cubicBezTo>
                  <a:pt x="67" y="18"/>
                  <a:pt x="59" y="26"/>
                  <a:pt x="68" y="34"/>
                </a:cubicBezTo>
                <a:close/>
                <a:moveTo>
                  <a:pt x="33" y="15"/>
                </a:move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1" y="16"/>
                  <a:pt x="31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6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1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8" y="20"/>
                  <a:pt x="26" y="22"/>
                  <a:pt x="26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5" y="29"/>
                  <a:pt x="29" y="35"/>
                  <a:pt x="24" y="37"/>
                </a:cubicBezTo>
                <a:cubicBezTo>
                  <a:pt x="51" y="37"/>
                  <a:pt x="51" y="37"/>
                  <a:pt x="51" y="37"/>
                </a:cubicBezTo>
                <a:cubicBezTo>
                  <a:pt x="54" y="29"/>
                  <a:pt x="51" y="14"/>
                  <a:pt x="38" y="14"/>
                </a:cubicBezTo>
                <a:cubicBezTo>
                  <a:pt x="36" y="14"/>
                  <a:pt x="35" y="15"/>
                  <a:pt x="33" y="15"/>
                </a:cubicBezTo>
                <a:close/>
                <a:moveTo>
                  <a:pt x="29" y="25"/>
                </a:moveTo>
                <a:cubicBezTo>
                  <a:pt x="29" y="25"/>
                  <a:pt x="29" y="25"/>
                  <a:pt x="29" y="24"/>
                </a:cubicBezTo>
                <a:cubicBezTo>
                  <a:pt x="29" y="25"/>
                  <a:pt x="28" y="26"/>
                  <a:pt x="28" y="27"/>
                </a:cubicBezTo>
                <a:cubicBezTo>
                  <a:pt x="28" y="32"/>
                  <a:pt x="33" y="36"/>
                  <a:pt x="38" y="36"/>
                </a:cubicBezTo>
                <a:cubicBezTo>
                  <a:pt x="43" y="36"/>
                  <a:pt x="47" y="32"/>
                  <a:pt x="47" y="27"/>
                </a:cubicBezTo>
                <a:cubicBezTo>
                  <a:pt x="47" y="26"/>
                  <a:pt x="47" y="26"/>
                  <a:pt x="47" y="25"/>
                </a:cubicBezTo>
                <a:cubicBezTo>
                  <a:pt x="41" y="25"/>
                  <a:pt x="41" y="25"/>
                  <a:pt x="41" y="25"/>
                </a:cubicBezTo>
                <a:cubicBezTo>
                  <a:pt x="40" y="23"/>
                  <a:pt x="40" y="23"/>
                  <a:pt x="40" y="23"/>
                </a:cubicBezTo>
                <a:cubicBezTo>
                  <a:pt x="40" y="25"/>
                  <a:pt x="40" y="25"/>
                  <a:pt x="40" y="25"/>
                </a:cubicBezTo>
                <a:cubicBezTo>
                  <a:pt x="39" y="25"/>
                  <a:pt x="39" y="25"/>
                  <a:pt x="39" y="25"/>
                </a:cubicBezTo>
                <a:cubicBezTo>
                  <a:pt x="39" y="20"/>
                  <a:pt x="39" y="20"/>
                  <a:pt x="39" y="20"/>
                </a:cubicBezTo>
                <a:cubicBezTo>
                  <a:pt x="38" y="25"/>
                  <a:pt x="38" y="25"/>
                  <a:pt x="38" y="25"/>
                </a:cubicBezTo>
                <a:cubicBezTo>
                  <a:pt x="29" y="25"/>
                  <a:pt x="29" y="25"/>
                  <a:pt x="29" y="25"/>
                </a:cubicBezTo>
                <a:close/>
                <a:moveTo>
                  <a:pt x="41" y="27"/>
                </a:moveTo>
                <a:cubicBezTo>
                  <a:pt x="41" y="27"/>
                  <a:pt x="40" y="28"/>
                  <a:pt x="40" y="29"/>
                </a:cubicBezTo>
                <a:cubicBezTo>
                  <a:pt x="40" y="29"/>
                  <a:pt x="41" y="30"/>
                  <a:pt x="41" y="30"/>
                </a:cubicBezTo>
                <a:cubicBezTo>
                  <a:pt x="42" y="30"/>
                  <a:pt x="43" y="29"/>
                  <a:pt x="43" y="29"/>
                </a:cubicBezTo>
                <a:cubicBezTo>
                  <a:pt x="43" y="28"/>
                  <a:pt x="42" y="27"/>
                  <a:pt x="41" y="27"/>
                </a:cubicBezTo>
                <a:close/>
                <a:moveTo>
                  <a:pt x="34" y="27"/>
                </a:moveTo>
                <a:cubicBezTo>
                  <a:pt x="33" y="27"/>
                  <a:pt x="33" y="28"/>
                  <a:pt x="33" y="29"/>
                </a:cubicBezTo>
                <a:cubicBezTo>
                  <a:pt x="33" y="29"/>
                  <a:pt x="33" y="30"/>
                  <a:pt x="34" y="30"/>
                </a:cubicBezTo>
                <a:cubicBezTo>
                  <a:pt x="35" y="30"/>
                  <a:pt x="35" y="29"/>
                  <a:pt x="35" y="29"/>
                </a:cubicBezTo>
                <a:cubicBezTo>
                  <a:pt x="35" y="28"/>
                  <a:pt x="35" y="27"/>
                  <a:pt x="34" y="27"/>
                </a:cubicBezTo>
                <a:close/>
                <a:moveTo>
                  <a:pt x="53" y="53"/>
                </a:moveTo>
                <a:cubicBezTo>
                  <a:pt x="52" y="46"/>
                  <a:pt x="48" y="40"/>
                  <a:pt x="42" y="38"/>
                </a:cubicBezTo>
                <a:cubicBezTo>
                  <a:pt x="33" y="50"/>
                  <a:pt x="33" y="50"/>
                  <a:pt x="33" y="50"/>
                </a:cubicBezTo>
                <a:cubicBezTo>
                  <a:pt x="33" y="38"/>
                  <a:pt x="33" y="38"/>
                  <a:pt x="33" y="38"/>
                </a:cubicBezTo>
                <a:cubicBezTo>
                  <a:pt x="27" y="40"/>
                  <a:pt x="23" y="46"/>
                  <a:pt x="23" y="53"/>
                </a:cubicBezTo>
                <a:cubicBezTo>
                  <a:pt x="53" y="53"/>
                  <a:pt x="53" y="53"/>
                  <a:pt x="53" y="53"/>
                </a:cubicBezTo>
                <a:close/>
                <a:moveTo>
                  <a:pt x="51" y="70"/>
                </a:moveTo>
                <a:cubicBezTo>
                  <a:pt x="64" y="70"/>
                  <a:pt x="64" y="70"/>
                  <a:pt x="64" y="70"/>
                </a:cubicBezTo>
                <a:cubicBezTo>
                  <a:pt x="68" y="77"/>
                  <a:pt x="68" y="77"/>
                  <a:pt x="68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51" y="70"/>
                  <a:pt x="51" y="70"/>
                  <a:pt x="51" y="70"/>
                </a:cubicBezTo>
                <a:close/>
                <a:moveTo>
                  <a:pt x="18" y="0"/>
                </a:moveTo>
                <a:cubicBezTo>
                  <a:pt x="13" y="0"/>
                  <a:pt x="10" y="4"/>
                  <a:pt x="10" y="9"/>
                </a:cubicBezTo>
                <a:cubicBezTo>
                  <a:pt x="10" y="56"/>
                  <a:pt x="10" y="56"/>
                  <a:pt x="10" y="56"/>
                </a:cubicBezTo>
                <a:cubicBezTo>
                  <a:pt x="10" y="60"/>
                  <a:pt x="12" y="63"/>
                  <a:pt x="16" y="64"/>
                </a:cubicBezTo>
                <a:cubicBezTo>
                  <a:pt x="16" y="64"/>
                  <a:pt x="16" y="64"/>
                  <a:pt x="16" y="64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4"/>
                  <a:pt x="0" y="84"/>
                  <a:pt x="0" y="84"/>
                </a:cubicBezTo>
                <a:cubicBezTo>
                  <a:pt x="115" y="84"/>
                  <a:pt x="115" y="84"/>
                  <a:pt x="115" y="84"/>
                </a:cubicBezTo>
                <a:cubicBezTo>
                  <a:pt x="115" y="76"/>
                  <a:pt x="115" y="76"/>
                  <a:pt x="115" y="76"/>
                </a:cubicBezTo>
                <a:cubicBezTo>
                  <a:pt x="99" y="64"/>
                  <a:pt x="99" y="64"/>
                  <a:pt x="99" y="64"/>
                </a:cubicBezTo>
                <a:cubicBezTo>
                  <a:pt x="103" y="64"/>
                  <a:pt x="106" y="60"/>
                  <a:pt x="106" y="56"/>
                </a:cubicBezTo>
                <a:cubicBezTo>
                  <a:pt x="106" y="9"/>
                  <a:pt x="106" y="9"/>
                  <a:pt x="106" y="9"/>
                </a:cubicBezTo>
                <a:cubicBezTo>
                  <a:pt x="106" y="4"/>
                  <a:pt x="102" y="0"/>
                  <a:pt x="97" y="0"/>
                </a:cubicBezTo>
                <a:lnTo>
                  <a:pt x="18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8" name="Freeform 77"/>
          <p:cNvSpPr>
            <a:spLocks noEditPoints="1"/>
          </p:cNvSpPr>
          <p:nvPr/>
        </p:nvSpPr>
        <p:spPr bwMode="auto">
          <a:xfrm>
            <a:off x="582944" y="3244069"/>
            <a:ext cx="512763" cy="361950"/>
          </a:xfrm>
          <a:custGeom>
            <a:avLst/>
            <a:gdLst>
              <a:gd name="T0" fmla="*/ 101 w 121"/>
              <a:gd name="T1" fmla="*/ 21 h 85"/>
              <a:gd name="T2" fmla="*/ 106 w 121"/>
              <a:gd name="T3" fmla="*/ 33 h 85"/>
              <a:gd name="T4" fmla="*/ 89 w 121"/>
              <a:gd name="T5" fmla="*/ 24 h 85"/>
              <a:gd name="T6" fmla="*/ 19 w 121"/>
              <a:gd name="T7" fmla="*/ 82 h 85"/>
              <a:gd name="T8" fmla="*/ 89 w 121"/>
              <a:gd name="T9" fmla="*/ 66 h 85"/>
              <a:gd name="T10" fmla="*/ 106 w 121"/>
              <a:gd name="T11" fmla="*/ 80 h 85"/>
              <a:gd name="T12" fmla="*/ 6 w 121"/>
              <a:gd name="T13" fmla="*/ 85 h 85"/>
              <a:gd name="T14" fmla="*/ 0 w 121"/>
              <a:gd name="T15" fmla="*/ 26 h 85"/>
              <a:gd name="T16" fmla="*/ 29 w 121"/>
              <a:gd name="T17" fmla="*/ 46 h 85"/>
              <a:gd name="T18" fmla="*/ 56 w 121"/>
              <a:gd name="T19" fmla="*/ 37 h 85"/>
              <a:gd name="T20" fmla="*/ 34 w 121"/>
              <a:gd name="T21" fmla="*/ 59 h 85"/>
              <a:gd name="T22" fmla="*/ 64 w 121"/>
              <a:gd name="T23" fmla="*/ 49 h 85"/>
              <a:gd name="T24" fmla="*/ 42 w 121"/>
              <a:gd name="T25" fmla="*/ 72 h 85"/>
              <a:gd name="T26" fmla="*/ 66 w 121"/>
              <a:gd name="T27" fmla="*/ 68 h 85"/>
              <a:gd name="T28" fmla="*/ 49 w 121"/>
              <a:gd name="T29" fmla="*/ 67 h 85"/>
              <a:gd name="T30" fmla="*/ 72 w 121"/>
              <a:gd name="T31" fmla="*/ 45 h 85"/>
              <a:gd name="T32" fmla="*/ 70 w 121"/>
              <a:gd name="T33" fmla="*/ 42 h 85"/>
              <a:gd name="T34" fmla="*/ 42 w 121"/>
              <a:gd name="T35" fmla="*/ 56 h 85"/>
              <a:gd name="T36" fmla="*/ 49 w 121"/>
              <a:gd name="T37" fmla="*/ 49 h 85"/>
              <a:gd name="T38" fmla="*/ 29 w 121"/>
              <a:gd name="T39" fmla="*/ 46 h 85"/>
              <a:gd name="T40" fmla="*/ 46 w 121"/>
              <a:gd name="T41" fmla="*/ 70 h 85"/>
              <a:gd name="T42" fmla="*/ 51 w 121"/>
              <a:gd name="T43" fmla="*/ 11 h 85"/>
              <a:gd name="T44" fmla="*/ 59 w 121"/>
              <a:gd name="T45" fmla="*/ 1 h 85"/>
              <a:gd name="T46" fmla="*/ 71 w 121"/>
              <a:gd name="T47" fmla="*/ 5 h 85"/>
              <a:gd name="T48" fmla="*/ 88 w 121"/>
              <a:gd name="T49" fmla="*/ 8 h 85"/>
              <a:gd name="T50" fmla="*/ 94 w 121"/>
              <a:gd name="T51" fmla="*/ 1 h 85"/>
              <a:gd name="T52" fmla="*/ 95 w 121"/>
              <a:gd name="T53" fmla="*/ 0 h 85"/>
              <a:gd name="T54" fmla="*/ 99 w 121"/>
              <a:gd name="T55" fmla="*/ 1 h 85"/>
              <a:gd name="T56" fmla="*/ 90 w 121"/>
              <a:gd name="T57" fmla="*/ 13 h 85"/>
              <a:gd name="T58" fmla="*/ 74 w 121"/>
              <a:gd name="T59" fmla="*/ 11 h 85"/>
              <a:gd name="T60" fmla="*/ 70 w 121"/>
              <a:gd name="T61" fmla="*/ 9 h 85"/>
              <a:gd name="T62" fmla="*/ 70 w 121"/>
              <a:gd name="T63" fmla="*/ 9 h 85"/>
              <a:gd name="T64" fmla="*/ 57 w 121"/>
              <a:gd name="T65" fmla="*/ 8 h 85"/>
              <a:gd name="T66" fmla="*/ 57 w 121"/>
              <a:gd name="T67" fmla="*/ 11 h 85"/>
              <a:gd name="T68" fmla="*/ 49 w 121"/>
              <a:gd name="T69" fmla="*/ 19 h 85"/>
              <a:gd name="T70" fmla="*/ 51 w 121"/>
              <a:gd name="T71" fmla="*/ 11 h 85"/>
              <a:gd name="T72" fmla="*/ 72 w 121"/>
              <a:gd name="T73" fmla="*/ 65 h 85"/>
              <a:gd name="T74" fmla="*/ 76 w 121"/>
              <a:gd name="T75" fmla="*/ 71 h 85"/>
              <a:gd name="T76" fmla="*/ 76 w 121"/>
              <a:gd name="T77" fmla="*/ 63 h 85"/>
              <a:gd name="T78" fmla="*/ 77 w 121"/>
              <a:gd name="T79" fmla="*/ 61 h 85"/>
              <a:gd name="T80" fmla="*/ 121 w 121"/>
              <a:gd name="T81" fmla="*/ 37 h 85"/>
              <a:gd name="T82" fmla="*/ 92 w 121"/>
              <a:gd name="T83" fmla="*/ 68 h 85"/>
              <a:gd name="T84" fmla="*/ 102 w 121"/>
              <a:gd name="T85" fmla="*/ 79 h 85"/>
              <a:gd name="T86" fmla="*/ 92 w 121"/>
              <a:gd name="T87" fmla="*/ 68 h 85"/>
              <a:gd name="T88" fmla="*/ 5 w 121"/>
              <a:gd name="T89" fmla="*/ 64 h 85"/>
              <a:gd name="T90" fmla="*/ 15 w 121"/>
              <a:gd name="T91" fmla="*/ 53 h 85"/>
              <a:gd name="T92" fmla="*/ 5 w 121"/>
              <a:gd name="T93" fmla="*/ 39 h 85"/>
              <a:gd name="T94" fmla="*/ 15 w 121"/>
              <a:gd name="T95" fmla="*/ 51 h 85"/>
              <a:gd name="T96" fmla="*/ 5 w 121"/>
              <a:gd name="T97" fmla="*/ 39 h 85"/>
              <a:gd name="T98" fmla="*/ 5 w 121"/>
              <a:gd name="T99" fmla="*/ 37 h 85"/>
              <a:gd name="T100" fmla="*/ 15 w 121"/>
              <a:gd name="T101" fmla="*/ 2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1" h="85">
                <a:moveTo>
                  <a:pt x="6" y="21"/>
                </a:moveTo>
                <a:cubicBezTo>
                  <a:pt x="101" y="21"/>
                  <a:pt x="101" y="21"/>
                  <a:pt x="101" y="21"/>
                </a:cubicBezTo>
                <a:cubicBezTo>
                  <a:pt x="104" y="21"/>
                  <a:pt x="106" y="23"/>
                  <a:pt x="106" y="26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0" y="37"/>
                  <a:pt x="95" y="41"/>
                  <a:pt x="89" y="45"/>
                </a:cubicBezTo>
                <a:cubicBezTo>
                  <a:pt x="89" y="24"/>
                  <a:pt x="89" y="24"/>
                  <a:pt x="89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82"/>
                  <a:pt x="19" y="82"/>
                  <a:pt x="19" y="82"/>
                </a:cubicBezTo>
                <a:cubicBezTo>
                  <a:pt x="89" y="82"/>
                  <a:pt x="89" y="82"/>
                  <a:pt x="89" y="82"/>
                </a:cubicBezTo>
                <a:cubicBezTo>
                  <a:pt x="89" y="66"/>
                  <a:pt x="89" y="66"/>
                  <a:pt x="89" y="66"/>
                </a:cubicBezTo>
                <a:cubicBezTo>
                  <a:pt x="95" y="63"/>
                  <a:pt x="101" y="59"/>
                  <a:pt x="106" y="55"/>
                </a:cubicBezTo>
                <a:cubicBezTo>
                  <a:pt x="106" y="80"/>
                  <a:pt x="106" y="80"/>
                  <a:pt x="106" y="80"/>
                </a:cubicBezTo>
                <a:cubicBezTo>
                  <a:pt x="106" y="83"/>
                  <a:pt x="104" y="85"/>
                  <a:pt x="101" y="85"/>
                </a:cubicBezTo>
                <a:cubicBezTo>
                  <a:pt x="6" y="85"/>
                  <a:pt x="6" y="85"/>
                  <a:pt x="6" y="85"/>
                </a:cubicBezTo>
                <a:cubicBezTo>
                  <a:pt x="3" y="85"/>
                  <a:pt x="0" y="83"/>
                  <a:pt x="0" y="8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3"/>
                  <a:pt x="3" y="21"/>
                  <a:pt x="6" y="21"/>
                </a:cubicBezTo>
                <a:close/>
                <a:moveTo>
                  <a:pt x="29" y="46"/>
                </a:moveTo>
                <a:cubicBezTo>
                  <a:pt x="30" y="49"/>
                  <a:pt x="30" y="49"/>
                  <a:pt x="30" y="49"/>
                </a:cubicBezTo>
                <a:cubicBezTo>
                  <a:pt x="31" y="49"/>
                  <a:pt x="57" y="37"/>
                  <a:pt x="56" y="37"/>
                </a:cubicBezTo>
                <a:cubicBezTo>
                  <a:pt x="54" y="40"/>
                  <a:pt x="50" y="43"/>
                  <a:pt x="46" y="46"/>
                </a:cubicBezTo>
                <a:cubicBezTo>
                  <a:pt x="40" y="51"/>
                  <a:pt x="33" y="56"/>
                  <a:pt x="34" y="59"/>
                </a:cubicBezTo>
                <a:cubicBezTo>
                  <a:pt x="35" y="61"/>
                  <a:pt x="38" y="61"/>
                  <a:pt x="43" y="59"/>
                </a:cubicBezTo>
                <a:cubicBezTo>
                  <a:pt x="52" y="57"/>
                  <a:pt x="59" y="52"/>
                  <a:pt x="64" y="49"/>
                </a:cubicBezTo>
                <a:cubicBezTo>
                  <a:pt x="61" y="52"/>
                  <a:pt x="58" y="54"/>
                  <a:pt x="55" y="57"/>
                </a:cubicBezTo>
                <a:cubicBezTo>
                  <a:pt x="48" y="63"/>
                  <a:pt x="42" y="69"/>
                  <a:pt x="42" y="72"/>
                </a:cubicBezTo>
                <a:cubicBezTo>
                  <a:pt x="43" y="73"/>
                  <a:pt x="44" y="73"/>
                  <a:pt x="47" y="72"/>
                </a:cubicBezTo>
                <a:cubicBezTo>
                  <a:pt x="57" y="68"/>
                  <a:pt x="66" y="68"/>
                  <a:pt x="66" y="68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64"/>
                  <a:pt x="58" y="64"/>
                  <a:pt x="49" y="67"/>
                </a:cubicBezTo>
                <a:cubicBezTo>
                  <a:pt x="51" y="66"/>
                  <a:pt x="55" y="63"/>
                  <a:pt x="58" y="60"/>
                </a:cubicBezTo>
                <a:cubicBezTo>
                  <a:pt x="65" y="54"/>
                  <a:pt x="72" y="47"/>
                  <a:pt x="72" y="45"/>
                </a:cubicBezTo>
                <a:cubicBezTo>
                  <a:pt x="73" y="43"/>
                  <a:pt x="72" y="42"/>
                  <a:pt x="70" y="42"/>
                </a:cubicBezTo>
                <a:cubicBezTo>
                  <a:pt x="70" y="42"/>
                  <a:pt x="70" y="42"/>
                  <a:pt x="70" y="42"/>
                </a:cubicBezTo>
                <a:cubicBezTo>
                  <a:pt x="69" y="42"/>
                  <a:pt x="67" y="43"/>
                  <a:pt x="64" y="45"/>
                </a:cubicBezTo>
                <a:cubicBezTo>
                  <a:pt x="59" y="48"/>
                  <a:pt x="51" y="53"/>
                  <a:pt x="42" y="56"/>
                </a:cubicBezTo>
                <a:cubicBezTo>
                  <a:pt x="39" y="57"/>
                  <a:pt x="38" y="58"/>
                  <a:pt x="38" y="58"/>
                </a:cubicBezTo>
                <a:cubicBezTo>
                  <a:pt x="38" y="58"/>
                  <a:pt x="43" y="53"/>
                  <a:pt x="49" y="49"/>
                </a:cubicBezTo>
                <a:cubicBezTo>
                  <a:pt x="52" y="45"/>
                  <a:pt x="56" y="42"/>
                  <a:pt x="59" y="40"/>
                </a:cubicBezTo>
                <a:cubicBezTo>
                  <a:pt x="75" y="24"/>
                  <a:pt x="29" y="46"/>
                  <a:pt x="29" y="46"/>
                </a:cubicBezTo>
                <a:close/>
                <a:moveTo>
                  <a:pt x="46" y="70"/>
                </a:moveTo>
                <a:cubicBezTo>
                  <a:pt x="46" y="70"/>
                  <a:pt x="46" y="70"/>
                  <a:pt x="46" y="70"/>
                </a:cubicBezTo>
                <a:cubicBezTo>
                  <a:pt x="46" y="71"/>
                  <a:pt x="46" y="70"/>
                  <a:pt x="46" y="70"/>
                </a:cubicBezTo>
                <a:close/>
                <a:moveTo>
                  <a:pt x="51" y="11"/>
                </a:moveTo>
                <a:cubicBezTo>
                  <a:pt x="51" y="8"/>
                  <a:pt x="52" y="6"/>
                  <a:pt x="53" y="5"/>
                </a:cubicBezTo>
                <a:cubicBezTo>
                  <a:pt x="54" y="3"/>
                  <a:pt x="56" y="2"/>
                  <a:pt x="59" y="1"/>
                </a:cubicBezTo>
                <a:cubicBezTo>
                  <a:pt x="61" y="1"/>
                  <a:pt x="63" y="2"/>
                  <a:pt x="65" y="2"/>
                </a:cubicBezTo>
                <a:cubicBezTo>
                  <a:pt x="67" y="3"/>
                  <a:pt x="69" y="4"/>
                  <a:pt x="71" y="5"/>
                </a:cubicBezTo>
                <a:cubicBezTo>
                  <a:pt x="74" y="6"/>
                  <a:pt x="77" y="7"/>
                  <a:pt x="79" y="8"/>
                </a:cubicBezTo>
                <a:cubicBezTo>
                  <a:pt x="83" y="9"/>
                  <a:pt x="86" y="9"/>
                  <a:pt x="88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1" y="7"/>
                  <a:pt x="93" y="5"/>
                  <a:pt x="94" y="1"/>
                </a:cubicBezTo>
                <a:cubicBezTo>
                  <a:pt x="94" y="0"/>
                  <a:pt x="94" y="0"/>
                  <a:pt x="94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8" y="1"/>
                  <a:pt x="98" y="1"/>
                  <a:pt x="98" y="1"/>
                </a:cubicBezTo>
                <a:cubicBezTo>
                  <a:pt x="99" y="1"/>
                  <a:pt x="99" y="1"/>
                  <a:pt x="99" y="1"/>
                </a:cubicBezTo>
                <a:cubicBezTo>
                  <a:pt x="99" y="2"/>
                  <a:pt x="99" y="2"/>
                  <a:pt x="99" y="2"/>
                </a:cubicBezTo>
                <a:cubicBezTo>
                  <a:pt x="97" y="8"/>
                  <a:pt x="94" y="12"/>
                  <a:pt x="90" y="13"/>
                </a:cubicBezTo>
                <a:cubicBezTo>
                  <a:pt x="87" y="14"/>
                  <a:pt x="82" y="14"/>
                  <a:pt x="78" y="13"/>
                </a:cubicBezTo>
                <a:cubicBezTo>
                  <a:pt x="77" y="12"/>
                  <a:pt x="75" y="12"/>
                  <a:pt x="74" y="11"/>
                </a:cubicBezTo>
                <a:cubicBezTo>
                  <a:pt x="73" y="11"/>
                  <a:pt x="71" y="10"/>
                  <a:pt x="70" y="9"/>
                </a:cubicBezTo>
                <a:cubicBezTo>
                  <a:pt x="70" y="9"/>
                  <a:pt x="70" y="9"/>
                  <a:pt x="70" y="9"/>
                </a:cubicBezTo>
                <a:cubicBezTo>
                  <a:pt x="70" y="9"/>
                  <a:pt x="70" y="9"/>
                  <a:pt x="70" y="9"/>
                </a:cubicBezTo>
                <a:cubicBezTo>
                  <a:pt x="70" y="9"/>
                  <a:pt x="70" y="9"/>
                  <a:pt x="70" y="9"/>
                </a:cubicBezTo>
                <a:cubicBezTo>
                  <a:pt x="65" y="8"/>
                  <a:pt x="62" y="6"/>
                  <a:pt x="59" y="6"/>
                </a:cubicBezTo>
                <a:cubicBezTo>
                  <a:pt x="58" y="6"/>
                  <a:pt x="57" y="7"/>
                  <a:pt x="57" y="8"/>
                </a:cubicBezTo>
                <a:cubicBezTo>
                  <a:pt x="56" y="9"/>
                  <a:pt x="56" y="10"/>
                  <a:pt x="56" y="11"/>
                </a:cubicBezTo>
                <a:cubicBezTo>
                  <a:pt x="57" y="11"/>
                  <a:pt x="57" y="11"/>
                  <a:pt x="57" y="11"/>
                </a:cubicBezTo>
                <a:cubicBezTo>
                  <a:pt x="59" y="19"/>
                  <a:pt x="59" y="19"/>
                  <a:pt x="59" y="19"/>
                </a:cubicBezTo>
                <a:cubicBezTo>
                  <a:pt x="49" y="19"/>
                  <a:pt x="49" y="19"/>
                  <a:pt x="49" y="19"/>
                </a:cubicBezTo>
                <a:cubicBezTo>
                  <a:pt x="50" y="11"/>
                  <a:pt x="50" y="11"/>
                  <a:pt x="50" y="11"/>
                </a:cubicBezTo>
                <a:cubicBezTo>
                  <a:pt x="51" y="11"/>
                  <a:pt x="51" y="11"/>
                  <a:pt x="51" y="11"/>
                </a:cubicBezTo>
                <a:close/>
                <a:moveTo>
                  <a:pt x="76" y="63"/>
                </a:moveTo>
                <a:cubicBezTo>
                  <a:pt x="72" y="65"/>
                  <a:pt x="72" y="65"/>
                  <a:pt x="72" y="65"/>
                </a:cubicBezTo>
                <a:cubicBezTo>
                  <a:pt x="70" y="71"/>
                  <a:pt x="70" y="71"/>
                  <a:pt x="70" y="71"/>
                </a:cubicBezTo>
                <a:cubicBezTo>
                  <a:pt x="76" y="71"/>
                  <a:pt x="76" y="71"/>
                  <a:pt x="76" y="71"/>
                </a:cubicBezTo>
                <a:cubicBezTo>
                  <a:pt x="80" y="68"/>
                  <a:pt x="80" y="68"/>
                  <a:pt x="80" y="68"/>
                </a:cubicBezTo>
                <a:cubicBezTo>
                  <a:pt x="76" y="63"/>
                  <a:pt x="76" y="63"/>
                  <a:pt x="76" y="63"/>
                </a:cubicBezTo>
                <a:close/>
                <a:moveTo>
                  <a:pt x="117" y="31"/>
                </a:moveTo>
                <a:cubicBezTo>
                  <a:pt x="102" y="39"/>
                  <a:pt x="89" y="49"/>
                  <a:pt x="77" y="61"/>
                </a:cubicBezTo>
                <a:cubicBezTo>
                  <a:pt x="79" y="63"/>
                  <a:pt x="80" y="65"/>
                  <a:pt x="81" y="67"/>
                </a:cubicBezTo>
                <a:cubicBezTo>
                  <a:pt x="97" y="59"/>
                  <a:pt x="110" y="49"/>
                  <a:pt x="121" y="37"/>
                </a:cubicBezTo>
                <a:cubicBezTo>
                  <a:pt x="120" y="35"/>
                  <a:pt x="118" y="33"/>
                  <a:pt x="117" y="31"/>
                </a:cubicBezTo>
                <a:close/>
                <a:moveTo>
                  <a:pt x="92" y="68"/>
                </a:moveTo>
                <a:cubicBezTo>
                  <a:pt x="92" y="79"/>
                  <a:pt x="92" y="79"/>
                  <a:pt x="92" y="79"/>
                </a:cubicBezTo>
                <a:cubicBezTo>
                  <a:pt x="102" y="79"/>
                  <a:pt x="102" y="79"/>
                  <a:pt x="102" y="79"/>
                </a:cubicBezTo>
                <a:cubicBezTo>
                  <a:pt x="102" y="68"/>
                  <a:pt x="102" y="68"/>
                  <a:pt x="102" y="68"/>
                </a:cubicBezTo>
                <a:cubicBezTo>
                  <a:pt x="92" y="68"/>
                  <a:pt x="92" y="68"/>
                  <a:pt x="92" y="68"/>
                </a:cubicBezTo>
                <a:close/>
                <a:moveTo>
                  <a:pt x="5" y="53"/>
                </a:moveTo>
                <a:cubicBezTo>
                  <a:pt x="5" y="64"/>
                  <a:pt x="5" y="64"/>
                  <a:pt x="5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5" y="53"/>
                  <a:pt x="15" y="53"/>
                  <a:pt x="15" y="53"/>
                </a:cubicBezTo>
                <a:cubicBezTo>
                  <a:pt x="5" y="53"/>
                  <a:pt x="5" y="53"/>
                  <a:pt x="5" y="53"/>
                </a:cubicBezTo>
                <a:close/>
                <a:moveTo>
                  <a:pt x="5" y="39"/>
                </a:moveTo>
                <a:cubicBezTo>
                  <a:pt x="5" y="51"/>
                  <a:pt x="5" y="51"/>
                  <a:pt x="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39"/>
                  <a:pt x="15" y="39"/>
                  <a:pt x="15" y="39"/>
                </a:cubicBezTo>
                <a:cubicBezTo>
                  <a:pt x="5" y="39"/>
                  <a:pt x="5" y="39"/>
                  <a:pt x="5" y="39"/>
                </a:cubicBezTo>
                <a:close/>
                <a:moveTo>
                  <a:pt x="5" y="26"/>
                </a:moveTo>
                <a:cubicBezTo>
                  <a:pt x="5" y="37"/>
                  <a:pt x="5" y="37"/>
                  <a:pt x="5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5" y="26"/>
                  <a:pt x="15" y="26"/>
                  <a:pt x="15" y="26"/>
                </a:cubicBezTo>
                <a:lnTo>
                  <a:pt x="5" y="2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9" name="Freeform 78"/>
          <p:cNvSpPr>
            <a:spLocks noEditPoints="1"/>
          </p:cNvSpPr>
          <p:nvPr/>
        </p:nvSpPr>
        <p:spPr bwMode="auto">
          <a:xfrm>
            <a:off x="667082" y="3999549"/>
            <a:ext cx="331788" cy="509588"/>
          </a:xfrm>
          <a:custGeom>
            <a:avLst/>
            <a:gdLst>
              <a:gd name="T0" fmla="*/ 19 w 78"/>
              <a:gd name="T1" fmla="*/ 28 h 120"/>
              <a:gd name="T2" fmla="*/ 43 w 78"/>
              <a:gd name="T3" fmla="*/ 28 h 120"/>
              <a:gd name="T4" fmla="*/ 37 w 78"/>
              <a:gd name="T5" fmla="*/ 23 h 120"/>
              <a:gd name="T6" fmla="*/ 19 w 78"/>
              <a:gd name="T7" fmla="*/ 28 h 120"/>
              <a:gd name="T8" fmla="*/ 35 w 78"/>
              <a:gd name="T9" fmla="*/ 112 h 120"/>
              <a:gd name="T10" fmla="*/ 64 w 78"/>
              <a:gd name="T11" fmla="*/ 113 h 120"/>
              <a:gd name="T12" fmla="*/ 44 w 78"/>
              <a:gd name="T13" fmla="*/ 52 h 120"/>
              <a:gd name="T14" fmla="*/ 47 w 78"/>
              <a:gd name="T15" fmla="*/ 73 h 120"/>
              <a:gd name="T16" fmla="*/ 52 w 78"/>
              <a:gd name="T17" fmla="*/ 70 h 120"/>
              <a:gd name="T18" fmla="*/ 54 w 78"/>
              <a:gd name="T19" fmla="*/ 76 h 120"/>
              <a:gd name="T20" fmla="*/ 59 w 78"/>
              <a:gd name="T21" fmla="*/ 75 h 120"/>
              <a:gd name="T22" fmla="*/ 62 w 78"/>
              <a:gd name="T23" fmla="*/ 81 h 120"/>
              <a:gd name="T24" fmla="*/ 39 w 78"/>
              <a:gd name="T25" fmla="*/ 107 h 120"/>
              <a:gd name="T26" fmla="*/ 36 w 78"/>
              <a:gd name="T27" fmla="*/ 70 h 120"/>
              <a:gd name="T28" fmla="*/ 38 w 78"/>
              <a:gd name="T29" fmla="*/ 79 h 120"/>
              <a:gd name="T30" fmla="*/ 44 w 78"/>
              <a:gd name="T31" fmla="*/ 52 h 120"/>
              <a:gd name="T32" fmla="*/ 78 w 78"/>
              <a:gd name="T33" fmla="*/ 95 h 120"/>
              <a:gd name="T34" fmla="*/ 63 w 78"/>
              <a:gd name="T35" fmla="*/ 103 h 120"/>
              <a:gd name="T36" fmla="*/ 71 w 78"/>
              <a:gd name="T37" fmla="*/ 90 h 120"/>
              <a:gd name="T38" fmla="*/ 71 w 78"/>
              <a:gd name="T39" fmla="*/ 86 h 120"/>
              <a:gd name="T40" fmla="*/ 71 w 78"/>
              <a:gd name="T41" fmla="*/ 14 h 120"/>
              <a:gd name="T42" fmla="*/ 7 w 78"/>
              <a:gd name="T43" fmla="*/ 9 h 120"/>
              <a:gd name="T44" fmla="*/ 27 w 78"/>
              <a:gd name="T45" fmla="*/ 90 h 120"/>
              <a:gd name="T46" fmla="*/ 7 w 78"/>
              <a:gd name="T47" fmla="*/ 103 h 120"/>
              <a:gd name="T48" fmla="*/ 0 w 78"/>
              <a:gd name="T49" fmla="*/ 7 h 120"/>
              <a:gd name="T50" fmla="*/ 71 w 78"/>
              <a:gd name="T51" fmla="*/ 0 h 120"/>
              <a:gd name="T52" fmla="*/ 78 w 78"/>
              <a:gd name="T53" fmla="*/ 14 h 120"/>
              <a:gd name="T54" fmla="*/ 78 w 78"/>
              <a:gd name="T55" fmla="*/ 86 h 120"/>
              <a:gd name="T56" fmla="*/ 78 w 78"/>
              <a:gd name="T57" fmla="*/ 89 h 120"/>
              <a:gd name="T58" fmla="*/ 38 w 78"/>
              <a:gd name="T59" fmla="*/ 30 h 120"/>
              <a:gd name="T60" fmla="*/ 34 w 78"/>
              <a:gd name="T61" fmla="*/ 30 h 120"/>
              <a:gd name="T62" fmla="*/ 26 w 78"/>
              <a:gd name="T63" fmla="*/ 29 h 120"/>
              <a:gd name="T64" fmla="*/ 26 w 78"/>
              <a:gd name="T65" fmla="*/ 32 h 120"/>
              <a:gd name="T66" fmla="*/ 26 w 78"/>
              <a:gd name="T67" fmla="*/ 29 h 120"/>
              <a:gd name="T68" fmla="*/ 37 w 78"/>
              <a:gd name="T69" fmla="*/ 13 h 120"/>
              <a:gd name="T70" fmla="*/ 38 w 78"/>
              <a:gd name="T71" fmla="*/ 14 h 120"/>
              <a:gd name="T72" fmla="*/ 39 w 78"/>
              <a:gd name="T73" fmla="*/ 14 h 120"/>
              <a:gd name="T74" fmla="*/ 39 w 78"/>
              <a:gd name="T75" fmla="*/ 14 h 120"/>
              <a:gd name="T76" fmla="*/ 39 w 78"/>
              <a:gd name="T77" fmla="*/ 14 h 120"/>
              <a:gd name="T78" fmla="*/ 40 w 78"/>
              <a:gd name="T79" fmla="*/ 14 h 120"/>
              <a:gd name="T80" fmla="*/ 40 w 78"/>
              <a:gd name="T81" fmla="*/ 15 h 120"/>
              <a:gd name="T82" fmla="*/ 40 w 78"/>
              <a:gd name="T83" fmla="*/ 15 h 120"/>
              <a:gd name="T84" fmla="*/ 40 w 78"/>
              <a:gd name="T85" fmla="*/ 15 h 120"/>
              <a:gd name="T86" fmla="*/ 41 w 78"/>
              <a:gd name="T87" fmla="*/ 15 h 120"/>
              <a:gd name="T88" fmla="*/ 41 w 78"/>
              <a:gd name="T89" fmla="*/ 15 h 120"/>
              <a:gd name="T90" fmla="*/ 41 w 78"/>
              <a:gd name="T91" fmla="*/ 15 h 120"/>
              <a:gd name="T92" fmla="*/ 41 w 78"/>
              <a:gd name="T93" fmla="*/ 16 h 120"/>
              <a:gd name="T94" fmla="*/ 42 w 78"/>
              <a:gd name="T95" fmla="*/ 16 h 120"/>
              <a:gd name="T96" fmla="*/ 42 w 78"/>
              <a:gd name="T97" fmla="*/ 16 h 120"/>
              <a:gd name="T98" fmla="*/ 42 w 78"/>
              <a:gd name="T99" fmla="*/ 16 h 120"/>
              <a:gd name="T100" fmla="*/ 42 w 78"/>
              <a:gd name="T101" fmla="*/ 16 h 120"/>
              <a:gd name="T102" fmla="*/ 47 w 78"/>
              <a:gd name="T103" fmla="*/ 29 h 120"/>
              <a:gd name="T104" fmla="*/ 47 w 78"/>
              <a:gd name="T105" fmla="*/ 29 h 120"/>
              <a:gd name="T106" fmla="*/ 44 w 78"/>
              <a:gd name="T107" fmla="*/ 47 h 120"/>
              <a:gd name="T108" fmla="*/ 16 w 78"/>
              <a:gd name="T109" fmla="*/ 27 h 120"/>
              <a:gd name="T110" fmla="*/ 16 w 78"/>
              <a:gd name="T111" fmla="*/ 27 h 120"/>
              <a:gd name="T112" fmla="*/ 16 w 78"/>
              <a:gd name="T113" fmla="*/ 27 h 120"/>
              <a:gd name="T114" fmla="*/ 37 w 78"/>
              <a:gd name="T115" fmla="*/ 13 h 120"/>
              <a:gd name="T116" fmla="*/ 30 w 78"/>
              <a:gd name="T117" fmla="*/ 61 h 120"/>
              <a:gd name="T118" fmla="*/ 14 w 78"/>
              <a:gd name="T119" fmla="*/ 6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8" h="120">
                <a:moveTo>
                  <a:pt x="19" y="28"/>
                </a:moveTo>
                <a:cubicBezTo>
                  <a:pt x="19" y="28"/>
                  <a:pt x="19" y="28"/>
                  <a:pt x="19" y="28"/>
                </a:cubicBezTo>
                <a:cubicBezTo>
                  <a:pt x="19" y="34"/>
                  <a:pt x="25" y="40"/>
                  <a:pt x="31" y="40"/>
                </a:cubicBezTo>
                <a:cubicBezTo>
                  <a:pt x="38" y="40"/>
                  <a:pt x="43" y="34"/>
                  <a:pt x="43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1" y="26"/>
                  <a:pt x="39" y="25"/>
                  <a:pt x="37" y="23"/>
                </a:cubicBezTo>
                <a:cubicBezTo>
                  <a:pt x="34" y="26"/>
                  <a:pt x="28" y="28"/>
                  <a:pt x="22" y="28"/>
                </a:cubicBezTo>
                <a:cubicBezTo>
                  <a:pt x="21" y="28"/>
                  <a:pt x="20" y="28"/>
                  <a:pt x="19" y="28"/>
                </a:cubicBezTo>
                <a:close/>
                <a:moveTo>
                  <a:pt x="62" y="105"/>
                </a:moveTo>
                <a:cubicBezTo>
                  <a:pt x="35" y="112"/>
                  <a:pt x="35" y="112"/>
                  <a:pt x="35" y="112"/>
                </a:cubicBezTo>
                <a:cubicBezTo>
                  <a:pt x="37" y="120"/>
                  <a:pt x="37" y="120"/>
                  <a:pt x="37" y="120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62" y="105"/>
                  <a:pt x="62" y="105"/>
                  <a:pt x="62" y="105"/>
                </a:cubicBezTo>
                <a:close/>
                <a:moveTo>
                  <a:pt x="44" y="52"/>
                </a:moveTo>
                <a:cubicBezTo>
                  <a:pt x="46" y="59"/>
                  <a:pt x="46" y="65"/>
                  <a:pt x="45" y="72"/>
                </a:cubicBezTo>
                <a:cubicBezTo>
                  <a:pt x="46" y="72"/>
                  <a:pt x="46" y="72"/>
                  <a:pt x="47" y="73"/>
                </a:cubicBezTo>
                <a:cubicBezTo>
                  <a:pt x="47" y="71"/>
                  <a:pt x="48" y="70"/>
                  <a:pt x="48" y="69"/>
                </a:cubicBezTo>
                <a:cubicBezTo>
                  <a:pt x="50" y="69"/>
                  <a:pt x="51" y="70"/>
                  <a:pt x="52" y="70"/>
                </a:cubicBezTo>
                <a:cubicBezTo>
                  <a:pt x="53" y="72"/>
                  <a:pt x="53" y="74"/>
                  <a:pt x="53" y="76"/>
                </a:cubicBezTo>
                <a:cubicBezTo>
                  <a:pt x="54" y="76"/>
                  <a:pt x="54" y="76"/>
                  <a:pt x="54" y="76"/>
                </a:cubicBezTo>
                <a:cubicBezTo>
                  <a:pt x="54" y="75"/>
                  <a:pt x="54" y="75"/>
                  <a:pt x="55" y="74"/>
                </a:cubicBezTo>
                <a:cubicBezTo>
                  <a:pt x="56" y="74"/>
                  <a:pt x="57" y="74"/>
                  <a:pt x="59" y="75"/>
                </a:cubicBezTo>
                <a:cubicBezTo>
                  <a:pt x="59" y="76"/>
                  <a:pt x="59" y="78"/>
                  <a:pt x="59" y="79"/>
                </a:cubicBezTo>
                <a:cubicBezTo>
                  <a:pt x="61" y="80"/>
                  <a:pt x="62" y="81"/>
                  <a:pt x="62" y="81"/>
                </a:cubicBezTo>
                <a:cubicBezTo>
                  <a:pt x="61" y="91"/>
                  <a:pt x="59" y="98"/>
                  <a:pt x="56" y="105"/>
                </a:cubicBezTo>
                <a:cubicBezTo>
                  <a:pt x="50" y="105"/>
                  <a:pt x="45" y="106"/>
                  <a:pt x="39" y="107"/>
                </a:cubicBezTo>
                <a:cubicBezTo>
                  <a:pt x="33" y="101"/>
                  <a:pt x="31" y="88"/>
                  <a:pt x="31" y="74"/>
                </a:cubicBezTo>
                <a:cubicBezTo>
                  <a:pt x="36" y="70"/>
                  <a:pt x="36" y="70"/>
                  <a:pt x="36" y="70"/>
                </a:cubicBezTo>
                <a:cubicBezTo>
                  <a:pt x="36" y="80"/>
                  <a:pt x="36" y="80"/>
                  <a:pt x="36" y="80"/>
                </a:cubicBezTo>
                <a:cubicBezTo>
                  <a:pt x="38" y="79"/>
                  <a:pt x="38" y="79"/>
                  <a:pt x="38" y="79"/>
                </a:cubicBezTo>
                <a:cubicBezTo>
                  <a:pt x="37" y="70"/>
                  <a:pt x="37" y="60"/>
                  <a:pt x="39" y="52"/>
                </a:cubicBezTo>
                <a:cubicBezTo>
                  <a:pt x="41" y="52"/>
                  <a:pt x="42" y="52"/>
                  <a:pt x="44" y="52"/>
                </a:cubicBezTo>
                <a:close/>
                <a:moveTo>
                  <a:pt x="78" y="89"/>
                </a:moveTo>
                <a:cubicBezTo>
                  <a:pt x="78" y="95"/>
                  <a:pt x="78" y="95"/>
                  <a:pt x="78" y="95"/>
                </a:cubicBezTo>
                <a:cubicBezTo>
                  <a:pt x="78" y="99"/>
                  <a:pt x="75" y="103"/>
                  <a:pt x="71" y="103"/>
                </a:cubicBezTo>
                <a:cubicBezTo>
                  <a:pt x="63" y="103"/>
                  <a:pt x="63" y="103"/>
                  <a:pt x="63" y="103"/>
                </a:cubicBezTo>
                <a:cubicBezTo>
                  <a:pt x="64" y="98"/>
                  <a:pt x="66" y="94"/>
                  <a:pt x="66" y="90"/>
                </a:cubicBezTo>
                <a:cubicBezTo>
                  <a:pt x="71" y="90"/>
                  <a:pt x="71" y="90"/>
                  <a:pt x="71" y="90"/>
                </a:cubicBezTo>
                <a:cubicBezTo>
                  <a:pt x="71" y="88"/>
                  <a:pt x="71" y="88"/>
                  <a:pt x="71" y="88"/>
                </a:cubicBezTo>
                <a:cubicBezTo>
                  <a:pt x="71" y="86"/>
                  <a:pt x="71" y="86"/>
                  <a:pt x="71" y="86"/>
                </a:cubicBezTo>
                <a:cubicBezTo>
                  <a:pt x="71" y="19"/>
                  <a:pt x="71" y="19"/>
                  <a:pt x="71" y="19"/>
                </a:cubicBezTo>
                <a:cubicBezTo>
                  <a:pt x="71" y="14"/>
                  <a:pt x="71" y="14"/>
                  <a:pt x="71" y="14"/>
                </a:cubicBezTo>
                <a:cubicBezTo>
                  <a:pt x="71" y="9"/>
                  <a:pt x="71" y="9"/>
                  <a:pt x="71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90"/>
                  <a:pt x="7" y="90"/>
                  <a:pt x="7" y="90"/>
                </a:cubicBezTo>
                <a:cubicBezTo>
                  <a:pt x="27" y="90"/>
                  <a:pt x="27" y="90"/>
                  <a:pt x="27" y="90"/>
                </a:cubicBezTo>
                <a:cubicBezTo>
                  <a:pt x="28" y="94"/>
                  <a:pt x="29" y="99"/>
                  <a:pt x="31" y="103"/>
                </a:cubicBezTo>
                <a:cubicBezTo>
                  <a:pt x="7" y="103"/>
                  <a:pt x="7" y="103"/>
                  <a:pt x="7" y="103"/>
                </a:cubicBezTo>
                <a:cubicBezTo>
                  <a:pt x="3" y="103"/>
                  <a:pt x="0" y="99"/>
                  <a:pt x="0" y="95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5" y="0"/>
                  <a:pt x="78" y="3"/>
                  <a:pt x="78" y="7"/>
                </a:cubicBezTo>
                <a:cubicBezTo>
                  <a:pt x="78" y="14"/>
                  <a:pt x="78" y="14"/>
                  <a:pt x="78" y="14"/>
                </a:cubicBezTo>
                <a:cubicBezTo>
                  <a:pt x="78" y="19"/>
                  <a:pt x="78" y="19"/>
                  <a:pt x="78" y="19"/>
                </a:cubicBezTo>
                <a:cubicBezTo>
                  <a:pt x="78" y="86"/>
                  <a:pt x="78" y="86"/>
                  <a:pt x="78" y="86"/>
                </a:cubicBezTo>
                <a:cubicBezTo>
                  <a:pt x="78" y="88"/>
                  <a:pt x="78" y="88"/>
                  <a:pt x="78" y="88"/>
                </a:cubicBezTo>
                <a:cubicBezTo>
                  <a:pt x="78" y="89"/>
                  <a:pt x="78" y="89"/>
                  <a:pt x="78" y="89"/>
                </a:cubicBezTo>
                <a:close/>
                <a:moveTo>
                  <a:pt x="36" y="29"/>
                </a:moveTo>
                <a:cubicBezTo>
                  <a:pt x="37" y="29"/>
                  <a:pt x="38" y="29"/>
                  <a:pt x="38" y="30"/>
                </a:cubicBezTo>
                <a:cubicBezTo>
                  <a:pt x="38" y="31"/>
                  <a:pt x="37" y="32"/>
                  <a:pt x="36" y="32"/>
                </a:cubicBezTo>
                <a:cubicBezTo>
                  <a:pt x="35" y="32"/>
                  <a:pt x="34" y="31"/>
                  <a:pt x="34" y="30"/>
                </a:cubicBezTo>
                <a:cubicBezTo>
                  <a:pt x="34" y="29"/>
                  <a:pt x="35" y="29"/>
                  <a:pt x="36" y="29"/>
                </a:cubicBezTo>
                <a:close/>
                <a:moveTo>
                  <a:pt x="26" y="29"/>
                </a:moveTo>
                <a:cubicBezTo>
                  <a:pt x="27" y="29"/>
                  <a:pt x="28" y="29"/>
                  <a:pt x="28" y="30"/>
                </a:cubicBezTo>
                <a:cubicBezTo>
                  <a:pt x="28" y="31"/>
                  <a:pt x="27" y="32"/>
                  <a:pt x="26" y="32"/>
                </a:cubicBezTo>
                <a:cubicBezTo>
                  <a:pt x="25" y="32"/>
                  <a:pt x="25" y="31"/>
                  <a:pt x="25" y="30"/>
                </a:cubicBezTo>
                <a:cubicBezTo>
                  <a:pt x="25" y="29"/>
                  <a:pt x="25" y="29"/>
                  <a:pt x="26" y="29"/>
                </a:cubicBezTo>
                <a:close/>
                <a:moveTo>
                  <a:pt x="37" y="13"/>
                </a:moveTo>
                <a:cubicBezTo>
                  <a:pt x="37" y="13"/>
                  <a:pt x="37" y="13"/>
                  <a:pt x="37" y="13"/>
                </a:cubicBezTo>
                <a:cubicBezTo>
                  <a:pt x="38" y="13"/>
                  <a:pt x="38" y="13"/>
                  <a:pt x="3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14"/>
                  <a:pt x="39" y="14"/>
                  <a:pt x="40" y="14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0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41" y="15"/>
                  <a:pt x="41" y="15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5" y="19"/>
                  <a:pt x="47" y="23"/>
                  <a:pt x="47" y="27"/>
                </a:cubicBezTo>
                <a:cubicBezTo>
                  <a:pt x="47" y="28"/>
                  <a:pt x="47" y="28"/>
                  <a:pt x="47" y="29"/>
                </a:cubicBezTo>
                <a:cubicBezTo>
                  <a:pt x="47" y="29"/>
                  <a:pt x="47" y="29"/>
                  <a:pt x="47" y="29"/>
                </a:cubicBezTo>
                <a:cubicBezTo>
                  <a:pt x="47" y="29"/>
                  <a:pt x="47" y="29"/>
                  <a:pt x="47" y="29"/>
                </a:cubicBezTo>
                <a:cubicBezTo>
                  <a:pt x="47" y="47"/>
                  <a:pt x="47" y="47"/>
                  <a:pt x="47" y="47"/>
                </a:cubicBezTo>
                <a:cubicBezTo>
                  <a:pt x="44" y="47"/>
                  <a:pt x="44" y="47"/>
                  <a:pt x="44" y="47"/>
                </a:cubicBezTo>
                <a:cubicBezTo>
                  <a:pt x="37" y="39"/>
                  <a:pt x="23" y="40"/>
                  <a:pt x="16" y="50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19"/>
                  <a:pt x="23" y="12"/>
                  <a:pt x="31" y="12"/>
                </a:cubicBezTo>
                <a:cubicBezTo>
                  <a:pt x="34" y="12"/>
                  <a:pt x="36" y="12"/>
                  <a:pt x="37" y="13"/>
                </a:cubicBezTo>
                <a:close/>
                <a:moveTo>
                  <a:pt x="14" y="61"/>
                </a:moveTo>
                <a:cubicBezTo>
                  <a:pt x="30" y="61"/>
                  <a:pt x="30" y="61"/>
                  <a:pt x="30" y="61"/>
                </a:cubicBezTo>
                <a:cubicBezTo>
                  <a:pt x="24" y="45"/>
                  <a:pt x="24" y="45"/>
                  <a:pt x="24" y="45"/>
                </a:cubicBezTo>
                <a:cubicBezTo>
                  <a:pt x="19" y="48"/>
                  <a:pt x="15" y="54"/>
                  <a:pt x="14" y="61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0" name="Freeform 79"/>
          <p:cNvSpPr>
            <a:spLocks noEditPoints="1"/>
          </p:cNvSpPr>
          <p:nvPr/>
        </p:nvSpPr>
        <p:spPr bwMode="auto">
          <a:xfrm>
            <a:off x="3846844" y="2443482"/>
            <a:ext cx="474663" cy="352425"/>
          </a:xfrm>
          <a:custGeom>
            <a:avLst/>
            <a:gdLst>
              <a:gd name="T0" fmla="*/ 112 w 112"/>
              <a:gd name="T1" fmla="*/ 71 h 83"/>
              <a:gd name="T2" fmla="*/ 75 w 112"/>
              <a:gd name="T3" fmla="*/ 34 h 83"/>
              <a:gd name="T4" fmla="*/ 64 w 112"/>
              <a:gd name="T5" fmla="*/ 0 h 83"/>
              <a:gd name="T6" fmla="*/ 6 w 112"/>
              <a:gd name="T7" fmla="*/ 82 h 83"/>
              <a:gd name="T8" fmla="*/ 15 w 112"/>
              <a:gd name="T9" fmla="*/ 60 h 83"/>
              <a:gd name="T10" fmla="*/ 23 w 112"/>
              <a:gd name="T11" fmla="*/ 61 h 83"/>
              <a:gd name="T12" fmla="*/ 22 w 112"/>
              <a:gd name="T13" fmla="*/ 50 h 83"/>
              <a:gd name="T14" fmla="*/ 18 w 112"/>
              <a:gd name="T15" fmla="*/ 56 h 83"/>
              <a:gd name="T16" fmla="*/ 20 w 112"/>
              <a:gd name="T17" fmla="*/ 56 h 83"/>
              <a:gd name="T18" fmla="*/ 20 w 112"/>
              <a:gd name="T19" fmla="*/ 60 h 83"/>
              <a:gd name="T20" fmla="*/ 18 w 112"/>
              <a:gd name="T21" fmla="*/ 60 h 83"/>
              <a:gd name="T22" fmla="*/ 28 w 112"/>
              <a:gd name="T23" fmla="*/ 65 h 83"/>
              <a:gd name="T24" fmla="*/ 28 w 112"/>
              <a:gd name="T25" fmla="*/ 49 h 83"/>
              <a:gd name="T26" fmla="*/ 28 w 112"/>
              <a:gd name="T27" fmla="*/ 53 h 83"/>
              <a:gd name="T28" fmla="*/ 24 w 112"/>
              <a:gd name="T29" fmla="*/ 65 h 83"/>
              <a:gd name="T30" fmla="*/ 47 w 112"/>
              <a:gd name="T31" fmla="*/ 59 h 83"/>
              <a:gd name="T32" fmla="*/ 43 w 112"/>
              <a:gd name="T33" fmla="*/ 65 h 83"/>
              <a:gd name="T34" fmla="*/ 43 w 112"/>
              <a:gd name="T35" fmla="*/ 52 h 83"/>
              <a:gd name="T36" fmla="*/ 47 w 112"/>
              <a:gd name="T37" fmla="*/ 53 h 83"/>
              <a:gd name="T38" fmla="*/ 39 w 112"/>
              <a:gd name="T39" fmla="*/ 67 h 83"/>
              <a:gd name="T40" fmla="*/ 47 w 112"/>
              <a:gd name="T41" fmla="*/ 67 h 83"/>
              <a:gd name="T42" fmla="*/ 56 w 112"/>
              <a:gd name="T43" fmla="*/ 64 h 83"/>
              <a:gd name="T44" fmla="*/ 56 w 112"/>
              <a:gd name="T45" fmla="*/ 53 h 83"/>
              <a:gd name="T46" fmla="*/ 48 w 112"/>
              <a:gd name="T47" fmla="*/ 67 h 83"/>
              <a:gd name="T48" fmla="*/ 51 w 112"/>
              <a:gd name="T49" fmla="*/ 57 h 83"/>
              <a:gd name="T50" fmla="*/ 51 w 112"/>
              <a:gd name="T51" fmla="*/ 59 h 83"/>
              <a:gd name="T52" fmla="*/ 54 w 112"/>
              <a:gd name="T53" fmla="*/ 24 h 83"/>
              <a:gd name="T54" fmla="*/ 13 w 112"/>
              <a:gd name="T55" fmla="*/ 42 h 83"/>
              <a:gd name="T56" fmla="*/ 57 w 112"/>
              <a:gd name="T57" fmla="*/ 74 h 83"/>
              <a:gd name="T58" fmla="*/ 13 w 112"/>
              <a:gd name="T59" fmla="*/ 42 h 83"/>
              <a:gd name="T60" fmla="*/ 33 w 112"/>
              <a:gd name="T61" fmla="*/ 3 h 83"/>
              <a:gd name="T62" fmla="*/ 42 w 112"/>
              <a:gd name="T63" fmla="*/ 24 h 83"/>
              <a:gd name="T64" fmla="*/ 44 w 112"/>
              <a:gd name="T65" fmla="*/ 24 h 83"/>
              <a:gd name="T66" fmla="*/ 85 w 112"/>
              <a:gd name="T67" fmla="*/ 1 h 83"/>
              <a:gd name="T68" fmla="*/ 85 w 112"/>
              <a:gd name="T69" fmla="*/ 1 h 83"/>
              <a:gd name="T70" fmla="*/ 88 w 112"/>
              <a:gd name="T71" fmla="*/ 69 h 83"/>
              <a:gd name="T72" fmla="*/ 94 w 112"/>
              <a:gd name="T73" fmla="*/ 71 h 83"/>
              <a:gd name="T74" fmla="*/ 100 w 112"/>
              <a:gd name="T75" fmla="*/ 70 h 83"/>
              <a:gd name="T76" fmla="*/ 96 w 112"/>
              <a:gd name="T77" fmla="*/ 66 h 83"/>
              <a:gd name="T78" fmla="*/ 98 w 112"/>
              <a:gd name="T79" fmla="*/ 66 h 83"/>
              <a:gd name="T80" fmla="*/ 91 w 112"/>
              <a:gd name="T81" fmla="*/ 66 h 83"/>
              <a:gd name="T82" fmla="*/ 93 w 112"/>
              <a:gd name="T83" fmla="*/ 66 h 83"/>
              <a:gd name="T84" fmla="*/ 89 w 112"/>
              <a:gd name="T85" fmla="*/ 49 h 83"/>
              <a:gd name="T86" fmla="*/ 92 w 112"/>
              <a:gd name="T87" fmla="*/ 59 h 83"/>
              <a:gd name="T88" fmla="*/ 97 w 112"/>
              <a:gd name="T89" fmla="*/ 51 h 83"/>
              <a:gd name="T90" fmla="*/ 98 w 112"/>
              <a:gd name="T91" fmla="*/ 54 h 83"/>
              <a:gd name="T92" fmla="*/ 101 w 112"/>
              <a:gd name="T93" fmla="*/ 53 h 83"/>
              <a:gd name="T94" fmla="*/ 95 w 112"/>
              <a:gd name="T95" fmla="*/ 49 h 83"/>
              <a:gd name="T96" fmla="*/ 91 w 112"/>
              <a:gd name="T97" fmla="*/ 54 h 83"/>
              <a:gd name="T98" fmla="*/ 92 w 112"/>
              <a:gd name="T99" fmla="*/ 47 h 83"/>
              <a:gd name="T100" fmla="*/ 91 w 112"/>
              <a:gd name="T101" fmla="*/ 39 h 83"/>
              <a:gd name="T102" fmla="*/ 100 w 112"/>
              <a:gd name="T103" fmla="*/ 33 h 83"/>
              <a:gd name="T104" fmla="*/ 88 w 112"/>
              <a:gd name="T105" fmla="*/ 36 h 83"/>
              <a:gd name="T106" fmla="*/ 89 w 112"/>
              <a:gd name="T107" fmla="*/ 44 h 83"/>
              <a:gd name="T108" fmla="*/ 100 w 112"/>
              <a:gd name="T109" fmla="*/ 41 h 83"/>
              <a:gd name="T110" fmla="*/ 91 w 112"/>
              <a:gd name="T111" fmla="*/ 4 h 83"/>
              <a:gd name="T112" fmla="*/ 98 w 112"/>
              <a:gd name="T113" fmla="*/ 9 h 83"/>
              <a:gd name="T114" fmla="*/ 80 w 112"/>
              <a:gd name="T115" fmla="*/ 34 h 83"/>
              <a:gd name="T116" fmla="*/ 108 w 112"/>
              <a:gd name="T117" fmla="*/ 71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2" h="83">
                <a:moveTo>
                  <a:pt x="87" y="22"/>
                </a:moveTo>
                <a:cubicBezTo>
                  <a:pt x="100" y="22"/>
                  <a:pt x="100" y="22"/>
                  <a:pt x="100" y="22"/>
                </a:cubicBezTo>
                <a:cubicBezTo>
                  <a:pt x="107" y="22"/>
                  <a:pt x="112" y="27"/>
                  <a:pt x="112" y="34"/>
                </a:cubicBezTo>
                <a:cubicBezTo>
                  <a:pt x="112" y="71"/>
                  <a:pt x="112" y="71"/>
                  <a:pt x="112" y="71"/>
                </a:cubicBezTo>
                <a:cubicBezTo>
                  <a:pt x="112" y="77"/>
                  <a:pt x="107" y="83"/>
                  <a:pt x="101" y="83"/>
                </a:cubicBezTo>
                <a:cubicBezTo>
                  <a:pt x="88" y="83"/>
                  <a:pt x="88" y="83"/>
                  <a:pt x="88" y="83"/>
                </a:cubicBezTo>
                <a:cubicBezTo>
                  <a:pt x="81" y="83"/>
                  <a:pt x="76" y="77"/>
                  <a:pt x="76" y="71"/>
                </a:cubicBezTo>
                <a:cubicBezTo>
                  <a:pt x="75" y="34"/>
                  <a:pt x="75" y="34"/>
                  <a:pt x="75" y="34"/>
                </a:cubicBezTo>
                <a:cubicBezTo>
                  <a:pt x="75" y="27"/>
                  <a:pt x="81" y="22"/>
                  <a:pt x="87" y="22"/>
                </a:cubicBezTo>
                <a:close/>
                <a:moveTo>
                  <a:pt x="6" y="15"/>
                </a:moveTo>
                <a:cubicBezTo>
                  <a:pt x="24" y="0"/>
                  <a:pt x="24" y="0"/>
                  <a:pt x="2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7" y="0"/>
                  <a:pt x="69" y="2"/>
                  <a:pt x="69" y="5"/>
                </a:cubicBezTo>
                <a:cubicBezTo>
                  <a:pt x="69" y="77"/>
                  <a:pt x="69" y="77"/>
                  <a:pt x="69" y="77"/>
                </a:cubicBezTo>
                <a:cubicBezTo>
                  <a:pt x="69" y="80"/>
                  <a:pt x="67" y="82"/>
                  <a:pt x="64" y="82"/>
                </a:cubicBezTo>
                <a:cubicBezTo>
                  <a:pt x="6" y="82"/>
                  <a:pt x="6" y="82"/>
                  <a:pt x="6" y="82"/>
                </a:cubicBezTo>
                <a:cubicBezTo>
                  <a:pt x="3" y="82"/>
                  <a:pt x="0" y="80"/>
                  <a:pt x="0" y="77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0"/>
                  <a:pt x="2" y="19"/>
                  <a:pt x="6" y="15"/>
                </a:cubicBezTo>
                <a:close/>
                <a:moveTo>
                  <a:pt x="15" y="60"/>
                </a:moveTo>
                <a:cubicBezTo>
                  <a:pt x="15" y="64"/>
                  <a:pt x="15" y="64"/>
                  <a:pt x="15" y="64"/>
                </a:cubicBezTo>
                <a:cubicBezTo>
                  <a:pt x="15" y="66"/>
                  <a:pt x="16" y="67"/>
                  <a:pt x="19" y="67"/>
                </a:cubicBezTo>
                <a:cubicBezTo>
                  <a:pt x="22" y="67"/>
                  <a:pt x="23" y="66"/>
                  <a:pt x="23" y="64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59"/>
                  <a:pt x="23" y="58"/>
                  <a:pt x="21" y="58"/>
                </a:cubicBezTo>
                <a:cubicBezTo>
                  <a:pt x="23" y="57"/>
                  <a:pt x="23" y="56"/>
                  <a:pt x="23" y="55"/>
                </a:cubicBezTo>
                <a:cubicBezTo>
                  <a:pt x="23" y="53"/>
                  <a:pt x="23" y="53"/>
                  <a:pt x="23" y="53"/>
                </a:cubicBezTo>
                <a:cubicBezTo>
                  <a:pt x="23" y="51"/>
                  <a:pt x="23" y="51"/>
                  <a:pt x="22" y="50"/>
                </a:cubicBezTo>
                <a:cubicBezTo>
                  <a:pt x="21" y="50"/>
                  <a:pt x="20" y="49"/>
                  <a:pt x="19" y="49"/>
                </a:cubicBezTo>
                <a:cubicBezTo>
                  <a:pt x="16" y="49"/>
                  <a:pt x="15" y="50"/>
                  <a:pt x="15" y="53"/>
                </a:cubicBezTo>
                <a:cubicBezTo>
                  <a:pt x="15" y="56"/>
                  <a:pt x="15" y="56"/>
                  <a:pt x="15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18" y="53"/>
                  <a:pt x="18" y="53"/>
                  <a:pt x="18" y="53"/>
                </a:cubicBezTo>
                <a:cubicBezTo>
                  <a:pt x="18" y="52"/>
                  <a:pt x="18" y="52"/>
                  <a:pt x="19" y="52"/>
                </a:cubicBezTo>
                <a:cubicBezTo>
                  <a:pt x="19" y="52"/>
                  <a:pt x="20" y="52"/>
                  <a:pt x="20" y="53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19" y="57"/>
                  <a:pt x="18" y="57"/>
                </a:cubicBezTo>
                <a:cubicBezTo>
                  <a:pt x="18" y="59"/>
                  <a:pt x="18" y="59"/>
                  <a:pt x="18" y="59"/>
                </a:cubicBezTo>
                <a:cubicBezTo>
                  <a:pt x="19" y="59"/>
                  <a:pt x="19" y="59"/>
                  <a:pt x="19" y="59"/>
                </a:cubicBezTo>
                <a:cubicBezTo>
                  <a:pt x="19" y="59"/>
                  <a:pt x="20" y="60"/>
                  <a:pt x="20" y="60"/>
                </a:cubicBezTo>
                <a:cubicBezTo>
                  <a:pt x="20" y="64"/>
                  <a:pt x="20" y="64"/>
                  <a:pt x="20" y="64"/>
                </a:cubicBezTo>
                <a:cubicBezTo>
                  <a:pt x="20" y="65"/>
                  <a:pt x="19" y="65"/>
                  <a:pt x="19" y="65"/>
                </a:cubicBezTo>
                <a:cubicBezTo>
                  <a:pt x="18" y="65"/>
                  <a:pt x="18" y="65"/>
                  <a:pt x="18" y="64"/>
                </a:cubicBezTo>
                <a:cubicBezTo>
                  <a:pt x="18" y="60"/>
                  <a:pt x="18" y="60"/>
                  <a:pt x="18" y="60"/>
                </a:cubicBezTo>
                <a:cubicBezTo>
                  <a:pt x="15" y="60"/>
                  <a:pt x="15" y="60"/>
                  <a:pt x="15" y="60"/>
                </a:cubicBezTo>
                <a:close/>
                <a:moveTo>
                  <a:pt x="33" y="67"/>
                </a:moveTo>
                <a:cubicBezTo>
                  <a:pt x="33" y="65"/>
                  <a:pt x="33" y="65"/>
                  <a:pt x="33" y="65"/>
                </a:cubicBezTo>
                <a:cubicBezTo>
                  <a:pt x="28" y="65"/>
                  <a:pt x="28" y="65"/>
                  <a:pt x="28" y="65"/>
                </a:cubicBezTo>
                <a:cubicBezTo>
                  <a:pt x="33" y="57"/>
                  <a:pt x="33" y="57"/>
                  <a:pt x="33" y="57"/>
                </a:cubicBezTo>
                <a:cubicBezTo>
                  <a:pt x="33" y="56"/>
                  <a:pt x="33" y="56"/>
                  <a:pt x="33" y="55"/>
                </a:cubicBezTo>
                <a:cubicBezTo>
                  <a:pt x="33" y="53"/>
                  <a:pt x="33" y="52"/>
                  <a:pt x="32" y="51"/>
                </a:cubicBezTo>
                <a:cubicBezTo>
                  <a:pt x="31" y="50"/>
                  <a:pt x="30" y="49"/>
                  <a:pt x="28" y="49"/>
                </a:cubicBezTo>
                <a:cubicBezTo>
                  <a:pt x="26" y="49"/>
                  <a:pt x="24" y="51"/>
                  <a:pt x="24" y="53"/>
                </a:cubicBezTo>
                <a:cubicBezTo>
                  <a:pt x="24" y="56"/>
                  <a:pt x="24" y="56"/>
                  <a:pt x="24" y="56"/>
                </a:cubicBezTo>
                <a:cubicBezTo>
                  <a:pt x="28" y="56"/>
                  <a:pt x="28" y="56"/>
                  <a:pt x="28" y="56"/>
                </a:cubicBezTo>
                <a:cubicBezTo>
                  <a:pt x="28" y="53"/>
                  <a:pt x="28" y="53"/>
                  <a:pt x="28" y="53"/>
                </a:cubicBezTo>
                <a:cubicBezTo>
                  <a:pt x="28" y="52"/>
                  <a:pt x="28" y="52"/>
                  <a:pt x="28" y="52"/>
                </a:cubicBezTo>
                <a:cubicBezTo>
                  <a:pt x="29" y="52"/>
                  <a:pt x="29" y="53"/>
                  <a:pt x="29" y="53"/>
                </a:cubicBezTo>
                <a:cubicBezTo>
                  <a:pt x="29" y="55"/>
                  <a:pt x="29" y="56"/>
                  <a:pt x="28" y="57"/>
                </a:cubicBezTo>
                <a:cubicBezTo>
                  <a:pt x="24" y="65"/>
                  <a:pt x="24" y="65"/>
                  <a:pt x="24" y="65"/>
                </a:cubicBezTo>
                <a:cubicBezTo>
                  <a:pt x="24" y="67"/>
                  <a:pt x="24" y="67"/>
                  <a:pt x="24" y="67"/>
                </a:cubicBezTo>
                <a:cubicBezTo>
                  <a:pt x="33" y="67"/>
                  <a:pt x="33" y="67"/>
                  <a:pt x="33" y="67"/>
                </a:cubicBezTo>
                <a:close/>
                <a:moveTo>
                  <a:pt x="47" y="67"/>
                </a:moveTo>
                <a:cubicBezTo>
                  <a:pt x="47" y="59"/>
                  <a:pt x="47" y="59"/>
                  <a:pt x="47" y="59"/>
                </a:cubicBezTo>
                <a:cubicBezTo>
                  <a:pt x="42" y="59"/>
                  <a:pt x="42" y="59"/>
                  <a:pt x="42" y="59"/>
                </a:cubicBezTo>
                <a:cubicBezTo>
                  <a:pt x="42" y="61"/>
                  <a:pt x="42" y="61"/>
                  <a:pt x="42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65"/>
                  <a:pt x="43" y="65"/>
                  <a:pt x="43" y="65"/>
                </a:cubicBezTo>
                <a:cubicBezTo>
                  <a:pt x="43" y="65"/>
                  <a:pt x="43" y="65"/>
                  <a:pt x="43" y="65"/>
                </a:cubicBezTo>
                <a:cubicBezTo>
                  <a:pt x="42" y="65"/>
                  <a:pt x="42" y="65"/>
                  <a:pt x="42" y="65"/>
                </a:cubicBezTo>
                <a:cubicBezTo>
                  <a:pt x="42" y="52"/>
                  <a:pt x="42" y="52"/>
                  <a:pt x="42" y="52"/>
                </a:cubicBezTo>
                <a:cubicBezTo>
                  <a:pt x="42" y="52"/>
                  <a:pt x="42" y="52"/>
                  <a:pt x="43" y="52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56"/>
                  <a:pt x="43" y="56"/>
                  <a:pt x="43" y="56"/>
                </a:cubicBezTo>
                <a:cubicBezTo>
                  <a:pt x="47" y="56"/>
                  <a:pt x="47" y="56"/>
                  <a:pt x="47" y="56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0"/>
                  <a:pt x="45" y="49"/>
                  <a:pt x="43" y="49"/>
                </a:cubicBezTo>
                <a:cubicBezTo>
                  <a:pt x="40" y="49"/>
                  <a:pt x="38" y="51"/>
                  <a:pt x="38" y="53"/>
                </a:cubicBezTo>
                <a:cubicBezTo>
                  <a:pt x="38" y="64"/>
                  <a:pt x="38" y="64"/>
                  <a:pt x="38" y="64"/>
                </a:cubicBezTo>
                <a:cubicBezTo>
                  <a:pt x="38" y="65"/>
                  <a:pt x="38" y="66"/>
                  <a:pt x="39" y="67"/>
                </a:cubicBezTo>
                <a:cubicBezTo>
                  <a:pt x="40" y="67"/>
                  <a:pt x="41" y="67"/>
                  <a:pt x="42" y="67"/>
                </a:cubicBezTo>
                <a:cubicBezTo>
                  <a:pt x="43" y="67"/>
                  <a:pt x="43" y="67"/>
                  <a:pt x="44" y="66"/>
                </a:cubicBezTo>
                <a:cubicBezTo>
                  <a:pt x="45" y="67"/>
                  <a:pt x="45" y="67"/>
                  <a:pt x="45" y="67"/>
                </a:cubicBezTo>
                <a:cubicBezTo>
                  <a:pt x="47" y="67"/>
                  <a:pt x="47" y="67"/>
                  <a:pt x="47" y="67"/>
                </a:cubicBezTo>
                <a:close/>
                <a:moveTo>
                  <a:pt x="48" y="67"/>
                </a:moveTo>
                <a:cubicBezTo>
                  <a:pt x="52" y="67"/>
                  <a:pt x="52" y="67"/>
                  <a:pt x="52" y="67"/>
                </a:cubicBezTo>
                <a:cubicBezTo>
                  <a:pt x="53" y="67"/>
                  <a:pt x="54" y="67"/>
                  <a:pt x="55" y="66"/>
                </a:cubicBezTo>
                <a:cubicBezTo>
                  <a:pt x="56" y="66"/>
                  <a:pt x="56" y="65"/>
                  <a:pt x="56" y="64"/>
                </a:cubicBezTo>
                <a:cubicBezTo>
                  <a:pt x="56" y="60"/>
                  <a:pt x="56" y="60"/>
                  <a:pt x="56" y="60"/>
                </a:cubicBezTo>
                <a:cubicBezTo>
                  <a:pt x="56" y="59"/>
                  <a:pt x="55" y="58"/>
                  <a:pt x="54" y="58"/>
                </a:cubicBezTo>
                <a:cubicBezTo>
                  <a:pt x="55" y="57"/>
                  <a:pt x="56" y="56"/>
                  <a:pt x="56" y="55"/>
                </a:cubicBezTo>
                <a:cubicBezTo>
                  <a:pt x="56" y="53"/>
                  <a:pt x="56" y="53"/>
                  <a:pt x="56" y="53"/>
                </a:cubicBezTo>
                <a:cubicBezTo>
                  <a:pt x="56" y="52"/>
                  <a:pt x="56" y="51"/>
                  <a:pt x="55" y="50"/>
                </a:cubicBezTo>
                <a:cubicBezTo>
                  <a:pt x="54" y="50"/>
                  <a:pt x="53" y="50"/>
                  <a:pt x="52" y="50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67"/>
                  <a:pt x="48" y="67"/>
                  <a:pt x="48" y="67"/>
                </a:cubicBezTo>
                <a:close/>
                <a:moveTo>
                  <a:pt x="52" y="56"/>
                </a:moveTo>
                <a:cubicBezTo>
                  <a:pt x="52" y="53"/>
                  <a:pt x="52" y="53"/>
                  <a:pt x="52" y="53"/>
                </a:cubicBezTo>
                <a:cubicBezTo>
                  <a:pt x="52" y="52"/>
                  <a:pt x="52" y="52"/>
                  <a:pt x="51" y="52"/>
                </a:cubicBezTo>
                <a:cubicBezTo>
                  <a:pt x="51" y="57"/>
                  <a:pt x="51" y="57"/>
                  <a:pt x="51" y="57"/>
                </a:cubicBezTo>
                <a:cubicBezTo>
                  <a:pt x="52" y="57"/>
                  <a:pt x="52" y="56"/>
                  <a:pt x="52" y="56"/>
                </a:cubicBezTo>
                <a:close/>
                <a:moveTo>
                  <a:pt x="52" y="64"/>
                </a:moveTo>
                <a:cubicBezTo>
                  <a:pt x="52" y="60"/>
                  <a:pt x="52" y="60"/>
                  <a:pt x="52" y="60"/>
                </a:cubicBezTo>
                <a:cubicBezTo>
                  <a:pt x="52" y="59"/>
                  <a:pt x="52" y="59"/>
                  <a:pt x="51" y="59"/>
                </a:cubicBezTo>
                <a:cubicBezTo>
                  <a:pt x="51" y="65"/>
                  <a:pt x="51" y="65"/>
                  <a:pt x="51" y="65"/>
                </a:cubicBezTo>
                <a:cubicBezTo>
                  <a:pt x="52" y="65"/>
                  <a:pt x="52" y="65"/>
                  <a:pt x="52" y="64"/>
                </a:cubicBezTo>
                <a:close/>
                <a:moveTo>
                  <a:pt x="54" y="3"/>
                </a:moveTo>
                <a:cubicBezTo>
                  <a:pt x="54" y="24"/>
                  <a:pt x="54" y="24"/>
                  <a:pt x="54" y="24"/>
                </a:cubicBezTo>
                <a:cubicBezTo>
                  <a:pt x="61" y="24"/>
                  <a:pt x="61" y="24"/>
                  <a:pt x="61" y="24"/>
                </a:cubicBezTo>
                <a:cubicBezTo>
                  <a:pt x="61" y="3"/>
                  <a:pt x="61" y="3"/>
                  <a:pt x="61" y="3"/>
                </a:cubicBezTo>
                <a:cubicBezTo>
                  <a:pt x="54" y="3"/>
                  <a:pt x="54" y="3"/>
                  <a:pt x="54" y="3"/>
                </a:cubicBezTo>
                <a:close/>
                <a:moveTo>
                  <a:pt x="13" y="42"/>
                </a:moveTo>
                <a:cubicBezTo>
                  <a:pt x="11" y="42"/>
                  <a:pt x="10" y="44"/>
                  <a:pt x="10" y="46"/>
                </a:cubicBezTo>
                <a:cubicBezTo>
                  <a:pt x="10" y="71"/>
                  <a:pt x="10" y="71"/>
                  <a:pt x="10" y="71"/>
                </a:cubicBezTo>
                <a:cubicBezTo>
                  <a:pt x="10" y="73"/>
                  <a:pt x="11" y="74"/>
                  <a:pt x="13" y="74"/>
                </a:cubicBezTo>
                <a:cubicBezTo>
                  <a:pt x="57" y="74"/>
                  <a:pt x="57" y="74"/>
                  <a:pt x="57" y="74"/>
                </a:cubicBezTo>
                <a:cubicBezTo>
                  <a:pt x="59" y="74"/>
                  <a:pt x="60" y="73"/>
                  <a:pt x="60" y="71"/>
                </a:cubicBezTo>
                <a:cubicBezTo>
                  <a:pt x="60" y="46"/>
                  <a:pt x="60" y="46"/>
                  <a:pt x="60" y="46"/>
                </a:cubicBezTo>
                <a:cubicBezTo>
                  <a:pt x="60" y="44"/>
                  <a:pt x="59" y="42"/>
                  <a:pt x="57" y="42"/>
                </a:cubicBezTo>
                <a:cubicBezTo>
                  <a:pt x="13" y="42"/>
                  <a:pt x="13" y="42"/>
                  <a:pt x="13" y="42"/>
                </a:cubicBezTo>
                <a:close/>
                <a:moveTo>
                  <a:pt x="25" y="3"/>
                </a:moveTo>
                <a:cubicBezTo>
                  <a:pt x="25" y="24"/>
                  <a:pt x="25" y="24"/>
                  <a:pt x="25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3"/>
                  <a:pt x="33" y="3"/>
                  <a:pt x="33" y="3"/>
                </a:cubicBezTo>
                <a:cubicBezTo>
                  <a:pt x="25" y="3"/>
                  <a:pt x="25" y="3"/>
                  <a:pt x="25" y="3"/>
                </a:cubicBezTo>
                <a:close/>
                <a:moveTo>
                  <a:pt x="35" y="3"/>
                </a:moveTo>
                <a:cubicBezTo>
                  <a:pt x="35" y="24"/>
                  <a:pt x="35" y="24"/>
                  <a:pt x="35" y="24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3"/>
                  <a:pt x="42" y="3"/>
                  <a:pt x="42" y="3"/>
                </a:cubicBezTo>
                <a:cubicBezTo>
                  <a:pt x="35" y="3"/>
                  <a:pt x="35" y="3"/>
                  <a:pt x="35" y="3"/>
                </a:cubicBezTo>
                <a:close/>
                <a:moveTo>
                  <a:pt x="44" y="3"/>
                </a:moveTo>
                <a:cubicBezTo>
                  <a:pt x="44" y="24"/>
                  <a:pt x="44" y="24"/>
                  <a:pt x="44" y="24"/>
                </a:cubicBezTo>
                <a:cubicBezTo>
                  <a:pt x="52" y="24"/>
                  <a:pt x="52" y="24"/>
                  <a:pt x="52" y="24"/>
                </a:cubicBezTo>
                <a:cubicBezTo>
                  <a:pt x="52" y="3"/>
                  <a:pt x="52" y="3"/>
                  <a:pt x="52" y="3"/>
                </a:cubicBezTo>
                <a:cubicBezTo>
                  <a:pt x="44" y="3"/>
                  <a:pt x="44" y="3"/>
                  <a:pt x="44" y="3"/>
                </a:cubicBezTo>
                <a:close/>
                <a:moveTo>
                  <a:pt x="85" y="1"/>
                </a:moveTo>
                <a:cubicBezTo>
                  <a:pt x="102" y="1"/>
                  <a:pt x="102" y="1"/>
                  <a:pt x="102" y="1"/>
                </a:cubicBezTo>
                <a:cubicBezTo>
                  <a:pt x="102" y="20"/>
                  <a:pt x="102" y="20"/>
                  <a:pt x="102" y="20"/>
                </a:cubicBezTo>
                <a:cubicBezTo>
                  <a:pt x="85" y="20"/>
                  <a:pt x="85" y="20"/>
                  <a:pt x="85" y="20"/>
                </a:cubicBezTo>
                <a:cubicBezTo>
                  <a:pt x="85" y="1"/>
                  <a:pt x="85" y="1"/>
                  <a:pt x="85" y="1"/>
                </a:cubicBezTo>
                <a:close/>
                <a:moveTo>
                  <a:pt x="100" y="60"/>
                </a:moveTo>
                <a:cubicBezTo>
                  <a:pt x="88" y="60"/>
                  <a:pt x="88" y="60"/>
                  <a:pt x="88" y="60"/>
                </a:cubicBezTo>
                <a:cubicBezTo>
                  <a:pt x="88" y="67"/>
                  <a:pt x="88" y="67"/>
                  <a:pt x="88" y="67"/>
                </a:cubicBezTo>
                <a:cubicBezTo>
                  <a:pt x="88" y="67"/>
                  <a:pt x="88" y="68"/>
                  <a:pt x="88" y="69"/>
                </a:cubicBezTo>
                <a:cubicBezTo>
                  <a:pt x="88" y="70"/>
                  <a:pt x="88" y="70"/>
                  <a:pt x="89" y="70"/>
                </a:cubicBezTo>
                <a:cubicBezTo>
                  <a:pt x="89" y="71"/>
                  <a:pt x="89" y="71"/>
                  <a:pt x="90" y="72"/>
                </a:cubicBezTo>
                <a:cubicBezTo>
                  <a:pt x="90" y="72"/>
                  <a:pt x="91" y="72"/>
                  <a:pt x="92" y="72"/>
                </a:cubicBezTo>
                <a:cubicBezTo>
                  <a:pt x="92" y="72"/>
                  <a:pt x="93" y="72"/>
                  <a:pt x="94" y="71"/>
                </a:cubicBezTo>
                <a:cubicBezTo>
                  <a:pt x="94" y="71"/>
                  <a:pt x="94" y="70"/>
                  <a:pt x="95" y="69"/>
                </a:cubicBezTo>
                <a:cubicBezTo>
                  <a:pt x="95" y="70"/>
                  <a:pt x="95" y="70"/>
                  <a:pt x="95" y="71"/>
                </a:cubicBezTo>
                <a:cubicBezTo>
                  <a:pt x="96" y="71"/>
                  <a:pt x="97" y="71"/>
                  <a:pt x="97" y="71"/>
                </a:cubicBezTo>
                <a:cubicBezTo>
                  <a:pt x="98" y="71"/>
                  <a:pt x="99" y="71"/>
                  <a:pt x="100" y="70"/>
                </a:cubicBezTo>
                <a:cubicBezTo>
                  <a:pt x="100" y="70"/>
                  <a:pt x="100" y="69"/>
                  <a:pt x="100" y="68"/>
                </a:cubicBezTo>
                <a:cubicBezTo>
                  <a:pt x="100" y="60"/>
                  <a:pt x="100" y="60"/>
                  <a:pt x="100" y="60"/>
                </a:cubicBezTo>
                <a:close/>
                <a:moveTo>
                  <a:pt x="96" y="64"/>
                </a:moveTo>
                <a:cubicBezTo>
                  <a:pt x="96" y="66"/>
                  <a:pt x="96" y="66"/>
                  <a:pt x="96" y="66"/>
                </a:cubicBezTo>
                <a:cubicBezTo>
                  <a:pt x="96" y="67"/>
                  <a:pt x="96" y="67"/>
                  <a:pt x="96" y="67"/>
                </a:cubicBezTo>
                <a:cubicBezTo>
                  <a:pt x="96" y="68"/>
                  <a:pt x="96" y="68"/>
                  <a:pt x="97" y="68"/>
                </a:cubicBezTo>
                <a:cubicBezTo>
                  <a:pt x="97" y="68"/>
                  <a:pt x="97" y="68"/>
                  <a:pt x="98" y="67"/>
                </a:cubicBezTo>
                <a:cubicBezTo>
                  <a:pt x="98" y="67"/>
                  <a:pt x="98" y="67"/>
                  <a:pt x="98" y="66"/>
                </a:cubicBezTo>
                <a:cubicBezTo>
                  <a:pt x="98" y="64"/>
                  <a:pt x="98" y="64"/>
                  <a:pt x="98" y="64"/>
                </a:cubicBezTo>
                <a:cubicBezTo>
                  <a:pt x="96" y="64"/>
                  <a:pt x="96" y="64"/>
                  <a:pt x="96" y="64"/>
                </a:cubicBezTo>
                <a:close/>
                <a:moveTo>
                  <a:pt x="91" y="64"/>
                </a:moveTo>
                <a:cubicBezTo>
                  <a:pt x="91" y="66"/>
                  <a:pt x="91" y="66"/>
                  <a:pt x="91" y="66"/>
                </a:cubicBezTo>
                <a:cubicBezTo>
                  <a:pt x="91" y="67"/>
                  <a:pt x="91" y="68"/>
                  <a:pt x="91" y="68"/>
                </a:cubicBezTo>
                <a:cubicBezTo>
                  <a:pt x="91" y="68"/>
                  <a:pt x="92" y="68"/>
                  <a:pt x="92" y="68"/>
                </a:cubicBezTo>
                <a:cubicBezTo>
                  <a:pt x="92" y="68"/>
                  <a:pt x="93" y="68"/>
                  <a:pt x="93" y="68"/>
                </a:cubicBezTo>
                <a:cubicBezTo>
                  <a:pt x="93" y="68"/>
                  <a:pt x="93" y="67"/>
                  <a:pt x="93" y="66"/>
                </a:cubicBezTo>
                <a:cubicBezTo>
                  <a:pt x="93" y="64"/>
                  <a:pt x="93" y="64"/>
                  <a:pt x="93" y="64"/>
                </a:cubicBezTo>
                <a:cubicBezTo>
                  <a:pt x="91" y="64"/>
                  <a:pt x="91" y="64"/>
                  <a:pt x="91" y="64"/>
                </a:cubicBezTo>
                <a:close/>
                <a:moveTo>
                  <a:pt x="92" y="47"/>
                </a:moveTo>
                <a:cubicBezTo>
                  <a:pt x="91" y="47"/>
                  <a:pt x="90" y="48"/>
                  <a:pt x="89" y="49"/>
                </a:cubicBezTo>
                <a:cubicBezTo>
                  <a:pt x="88" y="49"/>
                  <a:pt x="88" y="51"/>
                  <a:pt x="88" y="53"/>
                </a:cubicBezTo>
                <a:cubicBezTo>
                  <a:pt x="88" y="54"/>
                  <a:pt x="88" y="55"/>
                  <a:pt x="88" y="56"/>
                </a:cubicBezTo>
                <a:cubicBezTo>
                  <a:pt x="89" y="57"/>
                  <a:pt x="89" y="57"/>
                  <a:pt x="90" y="58"/>
                </a:cubicBezTo>
                <a:cubicBezTo>
                  <a:pt x="90" y="58"/>
                  <a:pt x="91" y="59"/>
                  <a:pt x="92" y="59"/>
                </a:cubicBezTo>
                <a:cubicBezTo>
                  <a:pt x="93" y="59"/>
                  <a:pt x="93" y="58"/>
                  <a:pt x="94" y="58"/>
                </a:cubicBezTo>
                <a:cubicBezTo>
                  <a:pt x="94" y="58"/>
                  <a:pt x="95" y="57"/>
                  <a:pt x="95" y="56"/>
                </a:cubicBezTo>
                <a:cubicBezTo>
                  <a:pt x="96" y="56"/>
                  <a:pt x="96" y="54"/>
                  <a:pt x="96" y="53"/>
                </a:cubicBezTo>
                <a:cubicBezTo>
                  <a:pt x="96" y="52"/>
                  <a:pt x="97" y="52"/>
                  <a:pt x="97" y="51"/>
                </a:cubicBezTo>
                <a:cubicBezTo>
                  <a:pt x="97" y="51"/>
                  <a:pt x="97" y="51"/>
                  <a:pt x="97" y="51"/>
                </a:cubicBezTo>
                <a:cubicBezTo>
                  <a:pt x="98" y="51"/>
                  <a:pt x="98" y="51"/>
                  <a:pt x="98" y="52"/>
                </a:cubicBezTo>
                <a:cubicBezTo>
                  <a:pt x="98" y="52"/>
                  <a:pt x="98" y="52"/>
                  <a:pt x="98" y="53"/>
                </a:cubicBezTo>
                <a:cubicBezTo>
                  <a:pt x="98" y="53"/>
                  <a:pt x="98" y="54"/>
                  <a:pt x="98" y="54"/>
                </a:cubicBezTo>
                <a:cubicBezTo>
                  <a:pt x="98" y="54"/>
                  <a:pt x="97" y="54"/>
                  <a:pt x="97" y="54"/>
                </a:cubicBezTo>
                <a:cubicBezTo>
                  <a:pt x="97" y="58"/>
                  <a:pt x="97" y="58"/>
                  <a:pt x="97" y="58"/>
                </a:cubicBezTo>
                <a:cubicBezTo>
                  <a:pt x="98" y="58"/>
                  <a:pt x="99" y="57"/>
                  <a:pt x="100" y="57"/>
                </a:cubicBezTo>
                <a:cubicBezTo>
                  <a:pt x="100" y="56"/>
                  <a:pt x="101" y="55"/>
                  <a:pt x="101" y="53"/>
                </a:cubicBezTo>
                <a:cubicBezTo>
                  <a:pt x="101" y="52"/>
                  <a:pt x="100" y="51"/>
                  <a:pt x="100" y="50"/>
                </a:cubicBezTo>
                <a:cubicBezTo>
                  <a:pt x="100" y="49"/>
                  <a:pt x="99" y="49"/>
                  <a:pt x="99" y="48"/>
                </a:cubicBezTo>
                <a:cubicBezTo>
                  <a:pt x="98" y="48"/>
                  <a:pt x="98" y="48"/>
                  <a:pt x="97" y="48"/>
                </a:cubicBezTo>
                <a:cubicBezTo>
                  <a:pt x="96" y="48"/>
                  <a:pt x="95" y="48"/>
                  <a:pt x="95" y="49"/>
                </a:cubicBezTo>
                <a:cubicBezTo>
                  <a:pt x="94" y="49"/>
                  <a:pt x="93" y="51"/>
                  <a:pt x="93" y="52"/>
                </a:cubicBezTo>
                <a:cubicBezTo>
                  <a:pt x="93" y="53"/>
                  <a:pt x="93" y="54"/>
                  <a:pt x="92" y="54"/>
                </a:cubicBezTo>
                <a:cubicBezTo>
                  <a:pt x="92" y="55"/>
                  <a:pt x="92" y="55"/>
                  <a:pt x="91" y="55"/>
                </a:cubicBezTo>
                <a:cubicBezTo>
                  <a:pt x="91" y="55"/>
                  <a:pt x="91" y="55"/>
                  <a:pt x="91" y="54"/>
                </a:cubicBezTo>
                <a:cubicBezTo>
                  <a:pt x="90" y="54"/>
                  <a:pt x="90" y="54"/>
                  <a:pt x="90" y="53"/>
                </a:cubicBezTo>
                <a:cubicBezTo>
                  <a:pt x="90" y="52"/>
                  <a:pt x="90" y="52"/>
                  <a:pt x="91" y="51"/>
                </a:cubicBezTo>
                <a:cubicBezTo>
                  <a:pt x="91" y="51"/>
                  <a:pt x="92" y="51"/>
                  <a:pt x="92" y="51"/>
                </a:cubicBezTo>
                <a:cubicBezTo>
                  <a:pt x="92" y="47"/>
                  <a:pt x="92" y="47"/>
                  <a:pt x="92" y="47"/>
                </a:cubicBezTo>
                <a:close/>
                <a:moveTo>
                  <a:pt x="100" y="41"/>
                </a:moveTo>
                <a:cubicBezTo>
                  <a:pt x="93" y="41"/>
                  <a:pt x="93" y="41"/>
                  <a:pt x="93" y="41"/>
                </a:cubicBezTo>
                <a:cubicBezTo>
                  <a:pt x="92" y="41"/>
                  <a:pt x="92" y="41"/>
                  <a:pt x="91" y="41"/>
                </a:cubicBezTo>
                <a:cubicBezTo>
                  <a:pt x="91" y="40"/>
                  <a:pt x="91" y="40"/>
                  <a:pt x="91" y="39"/>
                </a:cubicBezTo>
                <a:cubicBezTo>
                  <a:pt x="91" y="39"/>
                  <a:pt x="91" y="38"/>
                  <a:pt x="91" y="38"/>
                </a:cubicBezTo>
                <a:cubicBezTo>
                  <a:pt x="92" y="37"/>
                  <a:pt x="92" y="37"/>
                  <a:pt x="93" y="37"/>
                </a:cubicBezTo>
                <a:cubicBezTo>
                  <a:pt x="100" y="37"/>
                  <a:pt x="100" y="37"/>
                  <a:pt x="100" y="37"/>
                </a:cubicBezTo>
                <a:cubicBezTo>
                  <a:pt x="100" y="33"/>
                  <a:pt x="100" y="33"/>
                  <a:pt x="100" y="33"/>
                </a:cubicBezTo>
                <a:cubicBezTo>
                  <a:pt x="93" y="33"/>
                  <a:pt x="93" y="33"/>
                  <a:pt x="93" y="33"/>
                </a:cubicBezTo>
                <a:cubicBezTo>
                  <a:pt x="92" y="33"/>
                  <a:pt x="92" y="33"/>
                  <a:pt x="91" y="34"/>
                </a:cubicBezTo>
                <a:cubicBezTo>
                  <a:pt x="90" y="34"/>
                  <a:pt x="90" y="34"/>
                  <a:pt x="89" y="34"/>
                </a:cubicBezTo>
                <a:cubicBezTo>
                  <a:pt x="89" y="35"/>
                  <a:pt x="89" y="35"/>
                  <a:pt x="88" y="36"/>
                </a:cubicBezTo>
                <a:cubicBezTo>
                  <a:pt x="88" y="36"/>
                  <a:pt x="88" y="37"/>
                  <a:pt x="88" y="38"/>
                </a:cubicBezTo>
                <a:cubicBezTo>
                  <a:pt x="88" y="38"/>
                  <a:pt x="88" y="39"/>
                  <a:pt x="88" y="40"/>
                </a:cubicBezTo>
                <a:cubicBezTo>
                  <a:pt x="88" y="41"/>
                  <a:pt x="88" y="42"/>
                  <a:pt x="88" y="42"/>
                </a:cubicBezTo>
                <a:cubicBezTo>
                  <a:pt x="88" y="43"/>
                  <a:pt x="89" y="43"/>
                  <a:pt x="89" y="44"/>
                </a:cubicBezTo>
                <a:cubicBezTo>
                  <a:pt x="90" y="44"/>
                  <a:pt x="90" y="45"/>
                  <a:pt x="91" y="45"/>
                </a:cubicBezTo>
                <a:cubicBezTo>
                  <a:pt x="92" y="45"/>
                  <a:pt x="92" y="45"/>
                  <a:pt x="93" y="45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00" y="41"/>
                  <a:pt x="100" y="41"/>
                  <a:pt x="100" y="41"/>
                </a:cubicBezTo>
                <a:close/>
                <a:moveTo>
                  <a:pt x="88" y="4"/>
                </a:moveTo>
                <a:cubicBezTo>
                  <a:pt x="88" y="9"/>
                  <a:pt x="88" y="9"/>
                  <a:pt x="88" y="9"/>
                </a:cubicBezTo>
                <a:cubicBezTo>
                  <a:pt x="91" y="9"/>
                  <a:pt x="91" y="9"/>
                  <a:pt x="91" y="9"/>
                </a:cubicBezTo>
                <a:cubicBezTo>
                  <a:pt x="91" y="4"/>
                  <a:pt x="91" y="4"/>
                  <a:pt x="91" y="4"/>
                </a:cubicBezTo>
                <a:cubicBezTo>
                  <a:pt x="88" y="4"/>
                  <a:pt x="88" y="4"/>
                  <a:pt x="88" y="4"/>
                </a:cubicBezTo>
                <a:close/>
                <a:moveTo>
                  <a:pt x="96" y="4"/>
                </a:moveTo>
                <a:cubicBezTo>
                  <a:pt x="96" y="9"/>
                  <a:pt x="96" y="9"/>
                  <a:pt x="96" y="9"/>
                </a:cubicBezTo>
                <a:cubicBezTo>
                  <a:pt x="98" y="9"/>
                  <a:pt x="98" y="9"/>
                  <a:pt x="98" y="9"/>
                </a:cubicBezTo>
                <a:cubicBezTo>
                  <a:pt x="98" y="4"/>
                  <a:pt x="98" y="4"/>
                  <a:pt x="98" y="4"/>
                </a:cubicBezTo>
                <a:cubicBezTo>
                  <a:pt x="96" y="4"/>
                  <a:pt x="96" y="4"/>
                  <a:pt x="96" y="4"/>
                </a:cubicBezTo>
                <a:close/>
                <a:moveTo>
                  <a:pt x="87" y="27"/>
                </a:moveTo>
                <a:cubicBezTo>
                  <a:pt x="83" y="27"/>
                  <a:pt x="80" y="30"/>
                  <a:pt x="80" y="34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75"/>
                  <a:pt x="84" y="78"/>
                  <a:pt x="88" y="78"/>
                </a:cubicBezTo>
                <a:cubicBezTo>
                  <a:pt x="100" y="78"/>
                  <a:pt x="100" y="78"/>
                  <a:pt x="100" y="78"/>
                </a:cubicBezTo>
                <a:cubicBezTo>
                  <a:pt x="104" y="78"/>
                  <a:pt x="108" y="75"/>
                  <a:pt x="108" y="71"/>
                </a:cubicBezTo>
                <a:cubicBezTo>
                  <a:pt x="108" y="34"/>
                  <a:pt x="108" y="34"/>
                  <a:pt x="108" y="34"/>
                </a:cubicBezTo>
                <a:cubicBezTo>
                  <a:pt x="108" y="30"/>
                  <a:pt x="104" y="26"/>
                  <a:pt x="100" y="27"/>
                </a:cubicBezTo>
                <a:lnTo>
                  <a:pt x="87" y="27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1" name="Freeform 80"/>
          <p:cNvSpPr>
            <a:spLocks noEditPoints="1"/>
          </p:cNvSpPr>
          <p:nvPr/>
        </p:nvSpPr>
        <p:spPr bwMode="auto">
          <a:xfrm>
            <a:off x="7056769" y="2383950"/>
            <a:ext cx="479425" cy="471488"/>
          </a:xfrm>
          <a:custGeom>
            <a:avLst/>
            <a:gdLst>
              <a:gd name="T0" fmla="*/ 112 w 113"/>
              <a:gd name="T1" fmla="*/ 17 h 111"/>
              <a:gd name="T2" fmla="*/ 110 w 113"/>
              <a:gd name="T3" fmla="*/ 1 h 111"/>
              <a:gd name="T4" fmla="*/ 109 w 113"/>
              <a:gd name="T5" fmla="*/ 8 h 111"/>
              <a:gd name="T6" fmla="*/ 100 w 113"/>
              <a:gd name="T7" fmla="*/ 1 h 111"/>
              <a:gd name="T8" fmla="*/ 98 w 113"/>
              <a:gd name="T9" fmla="*/ 12 h 111"/>
              <a:gd name="T10" fmla="*/ 96 w 113"/>
              <a:gd name="T11" fmla="*/ 1 h 111"/>
              <a:gd name="T12" fmla="*/ 98 w 113"/>
              <a:gd name="T13" fmla="*/ 45 h 111"/>
              <a:gd name="T14" fmla="*/ 106 w 113"/>
              <a:gd name="T15" fmla="*/ 110 h 111"/>
              <a:gd name="T16" fmla="*/ 98 w 113"/>
              <a:gd name="T17" fmla="*/ 45 h 111"/>
              <a:gd name="T18" fmla="*/ 12 w 113"/>
              <a:gd name="T19" fmla="*/ 22 h 111"/>
              <a:gd name="T20" fmla="*/ 34 w 113"/>
              <a:gd name="T21" fmla="*/ 107 h 111"/>
              <a:gd name="T22" fmla="*/ 67 w 113"/>
              <a:gd name="T23" fmla="*/ 40 h 111"/>
              <a:gd name="T24" fmla="*/ 36 w 113"/>
              <a:gd name="T25" fmla="*/ 20 h 111"/>
              <a:gd name="T26" fmla="*/ 24 w 113"/>
              <a:gd name="T27" fmla="*/ 38 h 111"/>
              <a:gd name="T28" fmla="*/ 36 w 113"/>
              <a:gd name="T29" fmla="*/ 20 h 111"/>
              <a:gd name="T30" fmla="*/ 21 w 113"/>
              <a:gd name="T31" fmla="*/ 61 h 111"/>
              <a:gd name="T32" fmla="*/ 13 w 113"/>
              <a:gd name="T33" fmla="*/ 56 h 111"/>
              <a:gd name="T34" fmla="*/ 24 w 113"/>
              <a:gd name="T35" fmla="*/ 74 h 111"/>
              <a:gd name="T36" fmla="*/ 19 w 113"/>
              <a:gd name="T37" fmla="*/ 83 h 111"/>
              <a:gd name="T38" fmla="*/ 24 w 113"/>
              <a:gd name="T39" fmla="*/ 74 h 111"/>
              <a:gd name="T40" fmla="*/ 44 w 113"/>
              <a:gd name="T41" fmla="*/ 94 h 111"/>
              <a:gd name="T42" fmla="*/ 35 w 113"/>
              <a:gd name="T43" fmla="*/ 88 h 111"/>
              <a:gd name="T44" fmla="*/ 60 w 113"/>
              <a:gd name="T45" fmla="*/ 83 h 111"/>
              <a:gd name="T46" fmla="*/ 55 w 113"/>
              <a:gd name="T47" fmla="*/ 92 h 111"/>
              <a:gd name="T48" fmla="*/ 60 w 113"/>
              <a:gd name="T49" fmla="*/ 83 h 111"/>
              <a:gd name="T50" fmla="*/ 74 w 113"/>
              <a:gd name="T51" fmla="*/ 73 h 111"/>
              <a:gd name="T52" fmla="*/ 65 w 113"/>
              <a:gd name="T53" fmla="*/ 67 h 111"/>
              <a:gd name="T54" fmla="*/ 109 w 113"/>
              <a:gd name="T55" fmla="*/ 37 h 111"/>
              <a:gd name="T56" fmla="*/ 110 w 113"/>
              <a:gd name="T57" fmla="*/ 32 h 111"/>
              <a:gd name="T58" fmla="*/ 112 w 113"/>
              <a:gd name="T59" fmla="*/ 19 h 111"/>
              <a:gd name="T60" fmla="*/ 98 w 113"/>
              <a:gd name="T61" fmla="*/ 32 h 111"/>
              <a:gd name="T62" fmla="*/ 97 w 113"/>
              <a:gd name="T63" fmla="*/ 37 h 111"/>
              <a:gd name="T64" fmla="*/ 97 w 113"/>
              <a:gd name="T65" fmla="*/ 38 h 111"/>
              <a:gd name="T66" fmla="*/ 110 w 113"/>
              <a:gd name="T67" fmla="*/ 42 h 111"/>
              <a:gd name="T68" fmla="*/ 109 w 113"/>
              <a:gd name="T69" fmla="*/ 37 h 111"/>
              <a:gd name="T70" fmla="*/ 102 w 113"/>
              <a:gd name="T71" fmla="*/ 20 h 111"/>
              <a:gd name="T72" fmla="*/ 101 w 113"/>
              <a:gd name="T73" fmla="*/ 32 h 111"/>
              <a:gd name="T74" fmla="*/ 101 w 113"/>
              <a:gd name="T75" fmla="*/ 34 h 111"/>
              <a:gd name="T76" fmla="*/ 103 w 113"/>
              <a:gd name="T77" fmla="*/ 36 h 111"/>
              <a:gd name="T78" fmla="*/ 101 w 113"/>
              <a:gd name="T79" fmla="*/ 34 h 111"/>
              <a:gd name="T80" fmla="*/ 103 w 113"/>
              <a:gd name="T81" fmla="*/ 39 h 111"/>
              <a:gd name="T82" fmla="*/ 101 w 113"/>
              <a:gd name="T83" fmla="*/ 4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3" h="111">
                <a:moveTo>
                  <a:pt x="96" y="17"/>
                </a:moveTo>
                <a:cubicBezTo>
                  <a:pt x="102" y="17"/>
                  <a:pt x="107" y="17"/>
                  <a:pt x="112" y="17"/>
                </a:cubicBezTo>
                <a:cubicBezTo>
                  <a:pt x="113" y="12"/>
                  <a:pt x="113" y="6"/>
                  <a:pt x="112" y="1"/>
                </a:cubicBezTo>
                <a:cubicBezTo>
                  <a:pt x="110" y="1"/>
                  <a:pt x="110" y="1"/>
                  <a:pt x="110" y="1"/>
                </a:cubicBezTo>
                <a:cubicBezTo>
                  <a:pt x="110" y="8"/>
                  <a:pt x="110" y="8"/>
                  <a:pt x="110" y="8"/>
                </a:cubicBezTo>
                <a:cubicBezTo>
                  <a:pt x="109" y="8"/>
                  <a:pt x="109" y="8"/>
                  <a:pt x="109" y="8"/>
                </a:cubicBezTo>
                <a:cubicBezTo>
                  <a:pt x="109" y="1"/>
                  <a:pt x="109" y="1"/>
                  <a:pt x="109" y="1"/>
                </a:cubicBezTo>
                <a:cubicBezTo>
                  <a:pt x="100" y="1"/>
                  <a:pt x="100" y="1"/>
                  <a:pt x="100" y="1"/>
                </a:cubicBezTo>
                <a:cubicBezTo>
                  <a:pt x="100" y="12"/>
                  <a:pt x="100" y="12"/>
                  <a:pt x="100" y="12"/>
                </a:cubicBezTo>
                <a:cubicBezTo>
                  <a:pt x="98" y="12"/>
                  <a:pt x="98" y="12"/>
                  <a:pt x="98" y="12"/>
                </a:cubicBezTo>
                <a:cubicBezTo>
                  <a:pt x="98" y="1"/>
                  <a:pt x="98" y="1"/>
                  <a:pt x="98" y="1"/>
                </a:cubicBezTo>
                <a:cubicBezTo>
                  <a:pt x="96" y="1"/>
                  <a:pt x="96" y="1"/>
                  <a:pt x="96" y="1"/>
                </a:cubicBezTo>
                <a:cubicBezTo>
                  <a:pt x="95" y="6"/>
                  <a:pt x="96" y="12"/>
                  <a:pt x="96" y="17"/>
                </a:cubicBezTo>
                <a:close/>
                <a:moveTo>
                  <a:pt x="98" y="45"/>
                </a:moveTo>
                <a:cubicBezTo>
                  <a:pt x="102" y="45"/>
                  <a:pt x="106" y="45"/>
                  <a:pt x="110" y="45"/>
                </a:cubicBezTo>
                <a:cubicBezTo>
                  <a:pt x="112" y="68"/>
                  <a:pt x="110" y="90"/>
                  <a:pt x="106" y="110"/>
                </a:cubicBezTo>
                <a:cubicBezTo>
                  <a:pt x="101" y="110"/>
                  <a:pt x="101" y="110"/>
                  <a:pt x="101" y="110"/>
                </a:cubicBezTo>
                <a:cubicBezTo>
                  <a:pt x="97" y="91"/>
                  <a:pt x="95" y="71"/>
                  <a:pt x="98" y="45"/>
                </a:cubicBezTo>
                <a:close/>
                <a:moveTo>
                  <a:pt x="49" y="21"/>
                </a:moveTo>
                <a:cubicBezTo>
                  <a:pt x="45" y="1"/>
                  <a:pt x="26" y="0"/>
                  <a:pt x="12" y="22"/>
                </a:cubicBezTo>
                <a:cubicBezTo>
                  <a:pt x="7" y="30"/>
                  <a:pt x="4" y="40"/>
                  <a:pt x="3" y="49"/>
                </a:cubicBezTo>
                <a:cubicBezTo>
                  <a:pt x="0" y="72"/>
                  <a:pt x="7" y="101"/>
                  <a:pt x="34" y="107"/>
                </a:cubicBezTo>
                <a:cubicBezTo>
                  <a:pt x="52" y="111"/>
                  <a:pt x="75" y="95"/>
                  <a:pt x="86" y="69"/>
                </a:cubicBezTo>
                <a:cubicBezTo>
                  <a:pt x="95" y="51"/>
                  <a:pt x="93" y="31"/>
                  <a:pt x="67" y="40"/>
                </a:cubicBezTo>
                <a:cubicBezTo>
                  <a:pt x="58" y="43"/>
                  <a:pt x="53" y="38"/>
                  <a:pt x="49" y="21"/>
                </a:cubicBezTo>
                <a:close/>
                <a:moveTo>
                  <a:pt x="36" y="20"/>
                </a:moveTo>
                <a:cubicBezTo>
                  <a:pt x="39" y="22"/>
                  <a:pt x="39" y="28"/>
                  <a:pt x="36" y="33"/>
                </a:cubicBezTo>
                <a:cubicBezTo>
                  <a:pt x="32" y="38"/>
                  <a:pt x="27" y="40"/>
                  <a:pt x="24" y="38"/>
                </a:cubicBezTo>
                <a:cubicBezTo>
                  <a:pt x="21" y="35"/>
                  <a:pt x="21" y="30"/>
                  <a:pt x="24" y="25"/>
                </a:cubicBezTo>
                <a:cubicBezTo>
                  <a:pt x="27" y="20"/>
                  <a:pt x="33" y="18"/>
                  <a:pt x="36" y="20"/>
                </a:cubicBezTo>
                <a:close/>
                <a:moveTo>
                  <a:pt x="20" y="54"/>
                </a:moveTo>
                <a:cubicBezTo>
                  <a:pt x="22" y="56"/>
                  <a:pt x="23" y="59"/>
                  <a:pt x="21" y="61"/>
                </a:cubicBezTo>
                <a:cubicBezTo>
                  <a:pt x="20" y="64"/>
                  <a:pt x="17" y="64"/>
                  <a:pt x="14" y="63"/>
                </a:cubicBezTo>
                <a:cubicBezTo>
                  <a:pt x="12" y="61"/>
                  <a:pt x="11" y="58"/>
                  <a:pt x="13" y="56"/>
                </a:cubicBezTo>
                <a:cubicBezTo>
                  <a:pt x="14" y="53"/>
                  <a:pt x="18" y="53"/>
                  <a:pt x="20" y="54"/>
                </a:cubicBezTo>
                <a:close/>
                <a:moveTo>
                  <a:pt x="24" y="74"/>
                </a:moveTo>
                <a:cubicBezTo>
                  <a:pt x="27" y="76"/>
                  <a:pt x="27" y="79"/>
                  <a:pt x="26" y="81"/>
                </a:cubicBezTo>
                <a:cubicBezTo>
                  <a:pt x="24" y="84"/>
                  <a:pt x="21" y="84"/>
                  <a:pt x="19" y="83"/>
                </a:cubicBezTo>
                <a:cubicBezTo>
                  <a:pt x="16" y="81"/>
                  <a:pt x="16" y="78"/>
                  <a:pt x="17" y="76"/>
                </a:cubicBezTo>
                <a:cubicBezTo>
                  <a:pt x="19" y="73"/>
                  <a:pt x="22" y="73"/>
                  <a:pt x="24" y="74"/>
                </a:cubicBezTo>
                <a:close/>
                <a:moveTo>
                  <a:pt x="42" y="87"/>
                </a:moveTo>
                <a:cubicBezTo>
                  <a:pt x="45" y="89"/>
                  <a:pt x="45" y="92"/>
                  <a:pt x="44" y="94"/>
                </a:cubicBezTo>
                <a:cubicBezTo>
                  <a:pt x="42" y="96"/>
                  <a:pt x="39" y="97"/>
                  <a:pt x="37" y="95"/>
                </a:cubicBezTo>
                <a:cubicBezTo>
                  <a:pt x="34" y="94"/>
                  <a:pt x="34" y="91"/>
                  <a:pt x="35" y="88"/>
                </a:cubicBezTo>
                <a:cubicBezTo>
                  <a:pt x="37" y="86"/>
                  <a:pt x="40" y="85"/>
                  <a:pt x="42" y="87"/>
                </a:cubicBezTo>
                <a:close/>
                <a:moveTo>
                  <a:pt x="60" y="83"/>
                </a:moveTo>
                <a:cubicBezTo>
                  <a:pt x="63" y="85"/>
                  <a:pt x="63" y="88"/>
                  <a:pt x="62" y="90"/>
                </a:cubicBezTo>
                <a:cubicBezTo>
                  <a:pt x="60" y="93"/>
                  <a:pt x="57" y="93"/>
                  <a:pt x="55" y="92"/>
                </a:cubicBezTo>
                <a:cubicBezTo>
                  <a:pt x="52" y="90"/>
                  <a:pt x="52" y="87"/>
                  <a:pt x="53" y="85"/>
                </a:cubicBezTo>
                <a:cubicBezTo>
                  <a:pt x="55" y="82"/>
                  <a:pt x="58" y="82"/>
                  <a:pt x="60" y="83"/>
                </a:cubicBezTo>
                <a:close/>
                <a:moveTo>
                  <a:pt x="72" y="66"/>
                </a:moveTo>
                <a:cubicBezTo>
                  <a:pt x="75" y="68"/>
                  <a:pt x="75" y="71"/>
                  <a:pt x="74" y="73"/>
                </a:cubicBezTo>
                <a:cubicBezTo>
                  <a:pt x="72" y="75"/>
                  <a:pt x="69" y="76"/>
                  <a:pt x="67" y="74"/>
                </a:cubicBezTo>
                <a:cubicBezTo>
                  <a:pt x="64" y="73"/>
                  <a:pt x="64" y="70"/>
                  <a:pt x="65" y="67"/>
                </a:cubicBezTo>
                <a:cubicBezTo>
                  <a:pt x="67" y="65"/>
                  <a:pt x="70" y="64"/>
                  <a:pt x="72" y="66"/>
                </a:cubicBezTo>
                <a:close/>
                <a:moveTo>
                  <a:pt x="109" y="37"/>
                </a:moveTo>
                <a:cubicBezTo>
                  <a:pt x="110" y="37"/>
                  <a:pt x="110" y="37"/>
                  <a:pt x="110" y="37"/>
                </a:cubicBezTo>
                <a:cubicBezTo>
                  <a:pt x="110" y="32"/>
                  <a:pt x="110" y="32"/>
                  <a:pt x="110" y="32"/>
                </a:cubicBezTo>
                <a:cubicBezTo>
                  <a:pt x="110" y="32"/>
                  <a:pt x="110" y="32"/>
                  <a:pt x="110" y="32"/>
                </a:cubicBezTo>
                <a:cubicBezTo>
                  <a:pt x="112" y="19"/>
                  <a:pt x="112" y="19"/>
                  <a:pt x="112" y="19"/>
                </a:cubicBezTo>
                <a:cubicBezTo>
                  <a:pt x="96" y="19"/>
                  <a:pt x="96" y="19"/>
                  <a:pt x="96" y="19"/>
                </a:cubicBezTo>
                <a:cubicBezTo>
                  <a:pt x="98" y="32"/>
                  <a:pt x="98" y="32"/>
                  <a:pt x="98" y="32"/>
                </a:cubicBezTo>
                <a:cubicBezTo>
                  <a:pt x="97" y="32"/>
                  <a:pt x="97" y="32"/>
                  <a:pt x="97" y="32"/>
                </a:cubicBezTo>
                <a:cubicBezTo>
                  <a:pt x="97" y="37"/>
                  <a:pt x="97" y="37"/>
                  <a:pt x="97" y="37"/>
                </a:cubicBezTo>
                <a:cubicBezTo>
                  <a:pt x="99" y="37"/>
                  <a:pt x="99" y="37"/>
                  <a:pt x="99" y="37"/>
                </a:cubicBezTo>
                <a:cubicBezTo>
                  <a:pt x="97" y="38"/>
                  <a:pt x="97" y="38"/>
                  <a:pt x="97" y="38"/>
                </a:cubicBezTo>
                <a:cubicBezTo>
                  <a:pt x="97" y="42"/>
                  <a:pt x="97" y="42"/>
                  <a:pt x="97" y="42"/>
                </a:cubicBezTo>
                <a:cubicBezTo>
                  <a:pt x="110" y="42"/>
                  <a:pt x="110" y="42"/>
                  <a:pt x="110" y="42"/>
                </a:cubicBezTo>
                <a:cubicBezTo>
                  <a:pt x="110" y="38"/>
                  <a:pt x="110" y="38"/>
                  <a:pt x="110" y="38"/>
                </a:cubicBezTo>
                <a:cubicBezTo>
                  <a:pt x="109" y="37"/>
                  <a:pt x="109" y="37"/>
                  <a:pt x="109" y="37"/>
                </a:cubicBezTo>
                <a:close/>
                <a:moveTo>
                  <a:pt x="99" y="20"/>
                </a:moveTo>
                <a:cubicBezTo>
                  <a:pt x="102" y="20"/>
                  <a:pt x="102" y="20"/>
                  <a:pt x="102" y="20"/>
                </a:cubicBezTo>
                <a:cubicBezTo>
                  <a:pt x="103" y="32"/>
                  <a:pt x="103" y="32"/>
                  <a:pt x="103" y="32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99" y="20"/>
                  <a:pt x="99" y="20"/>
                  <a:pt x="99" y="20"/>
                </a:cubicBezTo>
                <a:close/>
                <a:moveTo>
                  <a:pt x="101" y="34"/>
                </a:moveTo>
                <a:cubicBezTo>
                  <a:pt x="103" y="34"/>
                  <a:pt x="103" y="34"/>
                  <a:pt x="103" y="34"/>
                </a:cubicBezTo>
                <a:cubicBezTo>
                  <a:pt x="103" y="36"/>
                  <a:pt x="103" y="36"/>
                  <a:pt x="103" y="36"/>
                </a:cubicBezTo>
                <a:cubicBezTo>
                  <a:pt x="101" y="36"/>
                  <a:pt x="101" y="36"/>
                  <a:pt x="101" y="36"/>
                </a:cubicBezTo>
                <a:cubicBezTo>
                  <a:pt x="101" y="34"/>
                  <a:pt x="101" y="34"/>
                  <a:pt x="101" y="34"/>
                </a:cubicBezTo>
                <a:close/>
                <a:moveTo>
                  <a:pt x="101" y="39"/>
                </a:moveTo>
                <a:cubicBezTo>
                  <a:pt x="103" y="39"/>
                  <a:pt x="103" y="39"/>
                  <a:pt x="103" y="39"/>
                </a:cubicBezTo>
                <a:cubicBezTo>
                  <a:pt x="103" y="41"/>
                  <a:pt x="103" y="41"/>
                  <a:pt x="103" y="41"/>
                </a:cubicBezTo>
                <a:cubicBezTo>
                  <a:pt x="101" y="41"/>
                  <a:pt x="101" y="41"/>
                  <a:pt x="101" y="41"/>
                </a:cubicBezTo>
                <a:lnTo>
                  <a:pt x="101" y="39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2" name="Freeform 81"/>
          <p:cNvSpPr>
            <a:spLocks noEditPoints="1"/>
          </p:cNvSpPr>
          <p:nvPr/>
        </p:nvSpPr>
        <p:spPr bwMode="auto">
          <a:xfrm>
            <a:off x="7871157" y="2396650"/>
            <a:ext cx="490538" cy="446088"/>
          </a:xfrm>
          <a:custGeom>
            <a:avLst/>
            <a:gdLst>
              <a:gd name="T0" fmla="*/ 110 w 116"/>
              <a:gd name="T1" fmla="*/ 95 h 105"/>
              <a:gd name="T2" fmla="*/ 116 w 116"/>
              <a:gd name="T3" fmla="*/ 90 h 105"/>
              <a:gd name="T4" fmla="*/ 99 w 116"/>
              <a:gd name="T5" fmla="*/ 72 h 105"/>
              <a:gd name="T6" fmla="*/ 0 w 116"/>
              <a:gd name="T7" fmla="*/ 77 h 105"/>
              <a:gd name="T8" fmla="*/ 7 w 116"/>
              <a:gd name="T9" fmla="*/ 86 h 105"/>
              <a:gd name="T10" fmla="*/ 69 w 116"/>
              <a:gd name="T11" fmla="*/ 84 h 105"/>
              <a:gd name="T12" fmla="*/ 2 w 116"/>
              <a:gd name="T13" fmla="*/ 96 h 105"/>
              <a:gd name="T14" fmla="*/ 12 w 116"/>
              <a:gd name="T15" fmla="*/ 105 h 105"/>
              <a:gd name="T16" fmla="*/ 113 w 116"/>
              <a:gd name="T17" fmla="*/ 103 h 105"/>
              <a:gd name="T18" fmla="*/ 110 w 116"/>
              <a:gd name="T19" fmla="*/ 95 h 105"/>
              <a:gd name="T20" fmla="*/ 9 w 116"/>
              <a:gd name="T21" fmla="*/ 50 h 105"/>
              <a:gd name="T22" fmla="*/ 15 w 116"/>
              <a:gd name="T23" fmla="*/ 61 h 105"/>
              <a:gd name="T24" fmla="*/ 9 w 116"/>
              <a:gd name="T25" fmla="*/ 50 h 105"/>
              <a:gd name="T26" fmla="*/ 25 w 116"/>
              <a:gd name="T27" fmla="*/ 59 h 105"/>
              <a:gd name="T28" fmla="*/ 19 w 116"/>
              <a:gd name="T29" fmla="*/ 34 h 105"/>
              <a:gd name="T30" fmla="*/ 54 w 116"/>
              <a:gd name="T31" fmla="*/ 32 h 105"/>
              <a:gd name="T32" fmla="*/ 53 w 116"/>
              <a:gd name="T33" fmla="*/ 23 h 105"/>
              <a:gd name="T34" fmla="*/ 20 w 116"/>
              <a:gd name="T35" fmla="*/ 23 h 105"/>
              <a:gd name="T36" fmla="*/ 53 w 116"/>
              <a:gd name="T37" fmla="*/ 20 h 105"/>
              <a:gd name="T38" fmla="*/ 52 w 116"/>
              <a:gd name="T39" fmla="*/ 17 h 105"/>
              <a:gd name="T40" fmla="*/ 7 w 116"/>
              <a:gd name="T41" fmla="*/ 31 h 105"/>
              <a:gd name="T42" fmla="*/ 7 w 116"/>
              <a:gd name="T43" fmla="*/ 31 h 105"/>
              <a:gd name="T44" fmla="*/ 3 w 116"/>
              <a:gd name="T45" fmla="*/ 51 h 105"/>
              <a:gd name="T46" fmla="*/ 2 w 116"/>
              <a:gd name="T47" fmla="*/ 57 h 105"/>
              <a:gd name="T48" fmla="*/ 25 w 116"/>
              <a:gd name="T49" fmla="*/ 59 h 105"/>
              <a:gd name="T50" fmla="*/ 57 w 116"/>
              <a:gd name="T51" fmla="*/ 16 h 105"/>
              <a:gd name="T52" fmla="*/ 59 w 116"/>
              <a:gd name="T53" fmla="*/ 32 h 105"/>
              <a:gd name="T54" fmla="*/ 113 w 116"/>
              <a:gd name="T55" fmla="*/ 32 h 105"/>
              <a:gd name="T56" fmla="*/ 110 w 116"/>
              <a:gd name="T57" fmla="*/ 13 h 105"/>
              <a:gd name="T58" fmla="*/ 65 w 116"/>
              <a:gd name="T59" fmla="*/ 20 h 105"/>
              <a:gd name="T60" fmla="*/ 65 w 116"/>
              <a:gd name="T61" fmla="*/ 18 h 105"/>
              <a:gd name="T62" fmla="*/ 110 w 116"/>
              <a:gd name="T63" fmla="*/ 7 h 105"/>
              <a:gd name="T64" fmla="*/ 109 w 116"/>
              <a:gd name="T65" fmla="*/ 2 h 105"/>
              <a:gd name="T66" fmla="*/ 57 w 116"/>
              <a:gd name="T67" fmla="*/ 16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6" h="105">
                <a:moveTo>
                  <a:pt x="110" y="95"/>
                </a:moveTo>
                <a:cubicBezTo>
                  <a:pt x="116" y="90"/>
                  <a:pt x="116" y="90"/>
                  <a:pt x="116" y="90"/>
                </a:cubicBezTo>
                <a:cubicBezTo>
                  <a:pt x="99" y="72"/>
                  <a:pt x="99" y="72"/>
                  <a:pt x="99" y="72"/>
                </a:cubicBezTo>
                <a:cubicBezTo>
                  <a:pt x="0" y="77"/>
                  <a:pt x="0" y="77"/>
                  <a:pt x="0" y="77"/>
                </a:cubicBezTo>
                <a:cubicBezTo>
                  <a:pt x="7" y="86"/>
                  <a:pt x="7" y="86"/>
                  <a:pt x="7" y="86"/>
                </a:cubicBezTo>
                <a:cubicBezTo>
                  <a:pt x="69" y="84"/>
                  <a:pt x="69" y="84"/>
                  <a:pt x="69" y="84"/>
                </a:cubicBezTo>
                <a:cubicBezTo>
                  <a:pt x="2" y="96"/>
                  <a:pt x="2" y="96"/>
                  <a:pt x="2" y="96"/>
                </a:cubicBezTo>
                <a:cubicBezTo>
                  <a:pt x="12" y="105"/>
                  <a:pt x="12" y="105"/>
                  <a:pt x="12" y="105"/>
                </a:cubicBezTo>
                <a:cubicBezTo>
                  <a:pt x="113" y="103"/>
                  <a:pt x="113" y="103"/>
                  <a:pt x="113" y="103"/>
                </a:cubicBezTo>
                <a:cubicBezTo>
                  <a:pt x="110" y="95"/>
                  <a:pt x="110" y="95"/>
                  <a:pt x="110" y="95"/>
                </a:cubicBezTo>
                <a:close/>
                <a:moveTo>
                  <a:pt x="9" y="50"/>
                </a:moveTo>
                <a:cubicBezTo>
                  <a:pt x="9" y="54"/>
                  <a:pt x="10" y="58"/>
                  <a:pt x="15" y="61"/>
                </a:cubicBezTo>
                <a:cubicBezTo>
                  <a:pt x="5" y="60"/>
                  <a:pt x="5" y="54"/>
                  <a:pt x="9" y="50"/>
                </a:cubicBezTo>
                <a:close/>
                <a:moveTo>
                  <a:pt x="25" y="59"/>
                </a:moveTo>
                <a:cubicBezTo>
                  <a:pt x="29" y="51"/>
                  <a:pt x="13" y="40"/>
                  <a:pt x="19" y="34"/>
                </a:cubicBezTo>
                <a:cubicBezTo>
                  <a:pt x="30" y="40"/>
                  <a:pt x="37" y="50"/>
                  <a:pt x="54" y="32"/>
                </a:cubicBezTo>
                <a:cubicBezTo>
                  <a:pt x="53" y="23"/>
                  <a:pt x="53" y="23"/>
                  <a:pt x="53" y="23"/>
                </a:cubicBezTo>
                <a:cubicBezTo>
                  <a:pt x="48" y="20"/>
                  <a:pt x="35" y="17"/>
                  <a:pt x="20" y="23"/>
                </a:cubicBezTo>
                <a:cubicBezTo>
                  <a:pt x="30" y="12"/>
                  <a:pt x="42" y="14"/>
                  <a:pt x="53" y="20"/>
                </a:cubicBezTo>
                <a:cubicBezTo>
                  <a:pt x="52" y="17"/>
                  <a:pt x="52" y="17"/>
                  <a:pt x="52" y="17"/>
                </a:cubicBezTo>
                <a:cubicBezTo>
                  <a:pt x="34" y="0"/>
                  <a:pt x="20" y="14"/>
                  <a:pt x="7" y="31"/>
                </a:cubicBezTo>
                <a:cubicBezTo>
                  <a:pt x="7" y="31"/>
                  <a:pt x="7" y="31"/>
                  <a:pt x="7" y="31"/>
                </a:cubicBezTo>
                <a:cubicBezTo>
                  <a:pt x="5" y="36"/>
                  <a:pt x="9" y="40"/>
                  <a:pt x="3" y="51"/>
                </a:cubicBezTo>
                <a:cubicBezTo>
                  <a:pt x="2" y="53"/>
                  <a:pt x="2" y="55"/>
                  <a:pt x="2" y="57"/>
                </a:cubicBezTo>
                <a:cubicBezTo>
                  <a:pt x="4" y="66"/>
                  <a:pt x="21" y="65"/>
                  <a:pt x="25" y="59"/>
                </a:cubicBezTo>
                <a:close/>
                <a:moveTo>
                  <a:pt x="57" y="16"/>
                </a:moveTo>
                <a:cubicBezTo>
                  <a:pt x="59" y="32"/>
                  <a:pt x="59" y="32"/>
                  <a:pt x="59" y="32"/>
                </a:cubicBezTo>
                <a:cubicBezTo>
                  <a:pt x="113" y="32"/>
                  <a:pt x="113" y="32"/>
                  <a:pt x="113" y="32"/>
                </a:cubicBezTo>
                <a:cubicBezTo>
                  <a:pt x="110" y="13"/>
                  <a:pt x="110" y="13"/>
                  <a:pt x="110" y="13"/>
                </a:cubicBezTo>
                <a:cubicBezTo>
                  <a:pt x="65" y="20"/>
                  <a:pt x="65" y="20"/>
                  <a:pt x="65" y="20"/>
                </a:cubicBezTo>
                <a:cubicBezTo>
                  <a:pt x="65" y="18"/>
                  <a:pt x="65" y="18"/>
                  <a:pt x="65" y="18"/>
                </a:cubicBezTo>
                <a:cubicBezTo>
                  <a:pt x="110" y="7"/>
                  <a:pt x="110" y="7"/>
                  <a:pt x="110" y="7"/>
                </a:cubicBezTo>
                <a:cubicBezTo>
                  <a:pt x="109" y="2"/>
                  <a:pt x="109" y="2"/>
                  <a:pt x="109" y="2"/>
                </a:cubicBezTo>
                <a:lnTo>
                  <a:pt x="57" y="1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3" name="Freeform 82"/>
          <p:cNvSpPr>
            <a:spLocks noEditPoints="1"/>
          </p:cNvSpPr>
          <p:nvPr/>
        </p:nvSpPr>
        <p:spPr bwMode="auto">
          <a:xfrm>
            <a:off x="4665994" y="2381569"/>
            <a:ext cx="482600" cy="476250"/>
          </a:xfrm>
          <a:custGeom>
            <a:avLst/>
            <a:gdLst>
              <a:gd name="T0" fmla="*/ 113 w 114"/>
              <a:gd name="T1" fmla="*/ 25 h 112"/>
              <a:gd name="T2" fmla="*/ 114 w 114"/>
              <a:gd name="T3" fmla="*/ 26 h 112"/>
              <a:gd name="T4" fmla="*/ 112 w 114"/>
              <a:gd name="T5" fmla="*/ 28 h 112"/>
              <a:gd name="T6" fmla="*/ 103 w 114"/>
              <a:gd name="T7" fmla="*/ 47 h 112"/>
              <a:gd name="T8" fmla="*/ 103 w 114"/>
              <a:gd name="T9" fmla="*/ 47 h 112"/>
              <a:gd name="T10" fmla="*/ 103 w 114"/>
              <a:gd name="T11" fmla="*/ 47 h 112"/>
              <a:gd name="T12" fmla="*/ 97 w 114"/>
              <a:gd name="T13" fmla="*/ 53 h 112"/>
              <a:gd name="T14" fmla="*/ 97 w 114"/>
              <a:gd name="T15" fmla="*/ 53 h 112"/>
              <a:gd name="T16" fmla="*/ 29 w 114"/>
              <a:gd name="T17" fmla="*/ 89 h 112"/>
              <a:gd name="T18" fmla="*/ 29 w 114"/>
              <a:gd name="T19" fmla="*/ 89 h 112"/>
              <a:gd name="T20" fmla="*/ 29 w 114"/>
              <a:gd name="T21" fmla="*/ 89 h 112"/>
              <a:gd name="T22" fmla="*/ 17 w 114"/>
              <a:gd name="T23" fmla="*/ 88 h 112"/>
              <a:gd name="T24" fmla="*/ 17 w 114"/>
              <a:gd name="T25" fmla="*/ 88 h 112"/>
              <a:gd name="T26" fmla="*/ 17 w 114"/>
              <a:gd name="T27" fmla="*/ 87 h 112"/>
              <a:gd name="T28" fmla="*/ 3 w 114"/>
              <a:gd name="T29" fmla="*/ 71 h 112"/>
              <a:gd name="T30" fmla="*/ 1 w 114"/>
              <a:gd name="T31" fmla="*/ 62 h 112"/>
              <a:gd name="T32" fmla="*/ 11 w 114"/>
              <a:gd name="T33" fmla="*/ 42 h 112"/>
              <a:gd name="T34" fmla="*/ 13 w 114"/>
              <a:gd name="T35" fmla="*/ 39 h 112"/>
              <a:gd name="T36" fmla="*/ 15 w 114"/>
              <a:gd name="T37" fmla="*/ 38 h 112"/>
              <a:gd name="T38" fmla="*/ 84 w 114"/>
              <a:gd name="T39" fmla="*/ 1 h 112"/>
              <a:gd name="T40" fmla="*/ 91 w 114"/>
              <a:gd name="T41" fmla="*/ 0 h 112"/>
              <a:gd name="T42" fmla="*/ 97 w 114"/>
              <a:gd name="T43" fmla="*/ 3 h 112"/>
              <a:gd name="T44" fmla="*/ 111 w 114"/>
              <a:gd name="T45" fmla="*/ 19 h 112"/>
              <a:gd name="T46" fmla="*/ 112 w 114"/>
              <a:gd name="T47" fmla="*/ 21 h 112"/>
              <a:gd name="T48" fmla="*/ 113 w 114"/>
              <a:gd name="T49" fmla="*/ 25 h 112"/>
              <a:gd name="T50" fmla="*/ 72 w 114"/>
              <a:gd name="T51" fmla="*/ 104 h 112"/>
              <a:gd name="T52" fmla="*/ 98 w 114"/>
              <a:gd name="T53" fmla="*/ 96 h 112"/>
              <a:gd name="T54" fmla="*/ 72 w 114"/>
              <a:gd name="T55" fmla="*/ 104 h 112"/>
              <a:gd name="T56" fmla="*/ 48 w 114"/>
              <a:gd name="T57" fmla="*/ 108 h 112"/>
              <a:gd name="T58" fmla="*/ 68 w 114"/>
              <a:gd name="T59" fmla="*/ 90 h 112"/>
              <a:gd name="T60" fmla="*/ 48 w 114"/>
              <a:gd name="T61" fmla="*/ 108 h 112"/>
              <a:gd name="T62" fmla="*/ 11 w 114"/>
              <a:gd name="T63" fmla="*/ 88 h 112"/>
              <a:gd name="T64" fmla="*/ 26 w 114"/>
              <a:gd name="T65" fmla="*/ 110 h 112"/>
              <a:gd name="T66" fmla="*/ 11 w 114"/>
              <a:gd name="T67" fmla="*/ 88 h 112"/>
              <a:gd name="T68" fmla="*/ 23 w 114"/>
              <a:gd name="T69" fmla="*/ 101 h 112"/>
              <a:gd name="T70" fmla="*/ 49 w 114"/>
              <a:gd name="T71" fmla="*/ 96 h 112"/>
              <a:gd name="T72" fmla="*/ 23 w 114"/>
              <a:gd name="T73" fmla="*/ 101 h 112"/>
              <a:gd name="T74" fmla="*/ 34 w 114"/>
              <a:gd name="T75" fmla="*/ 62 h 112"/>
              <a:gd name="T76" fmla="*/ 20 w 114"/>
              <a:gd name="T77" fmla="*/ 47 h 112"/>
              <a:gd name="T78" fmla="*/ 16 w 114"/>
              <a:gd name="T79" fmla="*/ 50 h 112"/>
              <a:gd name="T80" fmla="*/ 30 w 114"/>
              <a:gd name="T81" fmla="*/ 66 h 112"/>
              <a:gd name="T82" fmla="*/ 21 w 114"/>
              <a:gd name="T83" fmla="*/ 82 h 112"/>
              <a:gd name="T84" fmla="*/ 26 w 114"/>
              <a:gd name="T85" fmla="*/ 85 h 112"/>
              <a:gd name="T86" fmla="*/ 35 w 114"/>
              <a:gd name="T87" fmla="*/ 67 h 112"/>
              <a:gd name="T88" fmla="*/ 52 w 114"/>
              <a:gd name="T89" fmla="*/ 59 h 112"/>
              <a:gd name="T90" fmla="*/ 49 w 114"/>
              <a:gd name="T91" fmla="*/ 54 h 112"/>
              <a:gd name="T92" fmla="*/ 34 w 114"/>
              <a:gd name="T93" fmla="*/ 62 h 112"/>
              <a:gd name="T94" fmla="*/ 45 w 114"/>
              <a:gd name="T95" fmla="*/ 32 h 112"/>
              <a:gd name="T96" fmla="*/ 59 w 114"/>
              <a:gd name="T97" fmla="*/ 48 h 112"/>
              <a:gd name="T98" fmla="*/ 104 w 114"/>
              <a:gd name="T99" fmla="*/ 24 h 112"/>
              <a:gd name="T100" fmla="*/ 91 w 114"/>
              <a:gd name="T101" fmla="*/ 9 h 112"/>
              <a:gd name="T102" fmla="*/ 90 w 114"/>
              <a:gd name="T103" fmla="*/ 9 h 112"/>
              <a:gd name="T104" fmla="*/ 88 w 114"/>
              <a:gd name="T105" fmla="*/ 9 h 112"/>
              <a:gd name="T106" fmla="*/ 45 w 114"/>
              <a:gd name="T107" fmla="*/ 32 h 112"/>
              <a:gd name="T108" fmla="*/ 60 w 114"/>
              <a:gd name="T109" fmla="*/ 58 h 112"/>
              <a:gd name="T110" fmla="*/ 57 w 114"/>
              <a:gd name="T111" fmla="*/ 64 h 112"/>
              <a:gd name="T112" fmla="*/ 93 w 114"/>
              <a:gd name="T113" fmla="*/ 45 h 112"/>
              <a:gd name="T114" fmla="*/ 95 w 114"/>
              <a:gd name="T115" fmla="*/ 42 h 112"/>
              <a:gd name="T116" fmla="*/ 97 w 114"/>
              <a:gd name="T117" fmla="*/ 38 h 112"/>
              <a:gd name="T118" fmla="*/ 60 w 114"/>
              <a:gd name="T119" fmla="*/ 5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4" h="112">
                <a:moveTo>
                  <a:pt x="113" y="25"/>
                </a:moveTo>
                <a:cubicBezTo>
                  <a:pt x="114" y="26"/>
                  <a:pt x="114" y="26"/>
                  <a:pt x="114" y="26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09" y="34"/>
                  <a:pt x="106" y="41"/>
                  <a:pt x="103" y="47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101" y="50"/>
                  <a:pt x="99" y="51"/>
                  <a:pt x="97" y="53"/>
                </a:cubicBezTo>
                <a:cubicBezTo>
                  <a:pt x="97" y="53"/>
                  <a:pt x="97" y="53"/>
                  <a:pt x="97" y="53"/>
                </a:cubicBezTo>
                <a:cubicBezTo>
                  <a:pt x="74" y="65"/>
                  <a:pt x="52" y="77"/>
                  <a:pt x="29" y="89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89"/>
                  <a:pt x="29" y="89"/>
                  <a:pt x="29" y="89"/>
                </a:cubicBezTo>
                <a:cubicBezTo>
                  <a:pt x="25" y="91"/>
                  <a:pt x="21" y="90"/>
                  <a:pt x="17" y="88"/>
                </a:cubicBezTo>
                <a:cubicBezTo>
                  <a:pt x="17" y="88"/>
                  <a:pt x="17" y="88"/>
                  <a:pt x="17" y="88"/>
                </a:cubicBezTo>
                <a:cubicBezTo>
                  <a:pt x="17" y="87"/>
                  <a:pt x="17" y="87"/>
                  <a:pt x="17" y="87"/>
                </a:cubicBezTo>
                <a:cubicBezTo>
                  <a:pt x="12" y="82"/>
                  <a:pt x="7" y="76"/>
                  <a:pt x="3" y="71"/>
                </a:cubicBezTo>
                <a:cubicBezTo>
                  <a:pt x="0" y="68"/>
                  <a:pt x="0" y="65"/>
                  <a:pt x="1" y="62"/>
                </a:cubicBezTo>
                <a:cubicBezTo>
                  <a:pt x="5" y="55"/>
                  <a:pt x="8" y="49"/>
                  <a:pt x="11" y="42"/>
                </a:cubicBezTo>
                <a:cubicBezTo>
                  <a:pt x="12" y="41"/>
                  <a:pt x="12" y="40"/>
                  <a:pt x="13" y="39"/>
                </a:cubicBezTo>
                <a:cubicBezTo>
                  <a:pt x="14" y="39"/>
                  <a:pt x="14" y="39"/>
                  <a:pt x="15" y="38"/>
                </a:cubicBezTo>
                <a:cubicBezTo>
                  <a:pt x="84" y="1"/>
                  <a:pt x="84" y="1"/>
                  <a:pt x="84" y="1"/>
                </a:cubicBezTo>
                <a:cubicBezTo>
                  <a:pt x="86" y="0"/>
                  <a:pt x="89" y="0"/>
                  <a:pt x="91" y="0"/>
                </a:cubicBezTo>
                <a:cubicBezTo>
                  <a:pt x="94" y="0"/>
                  <a:pt x="96" y="1"/>
                  <a:pt x="97" y="3"/>
                </a:cubicBezTo>
                <a:cubicBezTo>
                  <a:pt x="111" y="19"/>
                  <a:pt x="111" y="19"/>
                  <a:pt x="111" y="19"/>
                </a:cubicBezTo>
                <a:cubicBezTo>
                  <a:pt x="111" y="20"/>
                  <a:pt x="112" y="20"/>
                  <a:pt x="112" y="21"/>
                </a:cubicBezTo>
                <a:cubicBezTo>
                  <a:pt x="113" y="22"/>
                  <a:pt x="113" y="24"/>
                  <a:pt x="113" y="25"/>
                </a:cubicBezTo>
                <a:close/>
                <a:moveTo>
                  <a:pt x="72" y="104"/>
                </a:moveTo>
                <a:cubicBezTo>
                  <a:pt x="98" y="96"/>
                  <a:pt x="98" y="96"/>
                  <a:pt x="98" y="96"/>
                </a:cubicBezTo>
                <a:cubicBezTo>
                  <a:pt x="92" y="112"/>
                  <a:pt x="76" y="108"/>
                  <a:pt x="72" y="104"/>
                </a:cubicBezTo>
                <a:close/>
                <a:moveTo>
                  <a:pt x="48" y="108"/>
                </a:moveTo>
                <a:cubicBezTo>
                  <a:pt x="54" y="110"/>
                  <a:pt x="70" y="107"/>
                  <a:pt x="68" y="90"/>
                </a:cubicBezTo>
                <a:cubicBezTo>
                  <a:pt x="48" y="108"/>
                  <a:pt x="48" y="108"/>
                  <a:pt x="48" y="108"/>
                </a:cubicBezTo>
                <a:close/>
                <a:moveTo>
                  <a:pt x="11" y="88"/>
                </a:moveTo>
                <a:cubicBezTo>
                  <a:pt x="8" y="93"/>
                  <a:pt x="9" y="110"/>
                  <a:pt x="26" y="110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23" y="101"/>
                </a:moveTo>
                <a:cubicBezTo>
                  <a:pt x="49" y="96"/>
                  <a:pt x="49" y="96"/>
                  <a:pt x="49" y="96"/>
                </a:cubicBezTo>
                <a:cubicBezTo>
                  <a:pt x="42" y="112"/>
                  <a:pt x="26" y="106"/>
                  <a:pt x="23" y="101"/>
                </a:cubicBezTo>
                <a:close/>
                <a:moveTo>
                  <a:pt x="34" y="62"/>
                </a:moveTo>
                <a:cubicBezTo>
                  <a:pt x="20" y="47"/>
                  <a:pt x="20" y="47"/>
                  <a:pt x="20" y="47"/>
                </a:cubicBezTo>
                <a:cubicBezTo>
                  <a:pt x="16" y="50"/>
                  <a:pt x="16" y="50"/>
                  <a:pt x="16" y="50"/>
                </a:cubicBezTo>
                <a:cubicBezTo>
                  <a:pt x="30" y="66"/>
                  <a:pt x="30" y="66"/>
                  <a:pt x="30" y="66"/>
                </a:cubicBezTo>
                <a:cubicBezTo>
                  <a:pt x="21" y="82"/>
                  <a:pt x="21" y="82"/>
                  <a:pt x="21" y="82"/>
                </a:cubicBezTo>
                <a:cubicBezTo>
                  <a:pt x="26" y="85"/>
                  <a:pt x="26" y="85"/>
                  <a:pt x="26" y="85"/>
                </a:cubicBezTo>
                <a:cubicBezTo>
                  <a:pt x="35" y="67"/>
                  <a:pt x="35" y="67"/>
                  <a:pt x="35" y="67"/>
                </a:cubicBezTo>
                <a:cubicBezTo>
                  <a:pt x="52" y="59"/>
                  <a:pt x="52" y="59"/>
                  <a:pt x="52" y="59"/>
                </a:cubicBezTo>
                <a:cubicBezTo>
                  <a:pt x="49" y="54"/>
                  <a:pt x="49" y="54"/>
                  <a:pt x="49" y="54"/>
                </a:cubicBezTo>
                <a:cubicBezTo>
                  <a:pt x="34" y="62"/>
                  <a:pt x="34" y="62"/>
                  <a:pt x="34" y="62"/>
                </a:cubicBezTo>
                <a:close/>
                <a:moveTo>
                  <a:pt x="45" y="32"/>
                </a:moveTo>
                <a:cubicBezTo>
                  <a:pt x="59" y="48"/>
                  <a:pt x="59" y="48"/>
                  <a:pt x="59" y="48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91" y="9"/>
                  <a:pt x="91" y="9"/>
                  <a:pt x="91" y="9"/>
                </a:cubicBezTo>
                <a:cubicBezTo>
                  <a:pt x="90" y="9"/>
                  <a:pt x="90" y="9"/>
                  <a:pt x="90" y="9"/>
                </a:cubicBezTo>
                <a:cubicBezTo>
                  <a:pt x="89" y="9"/>
                  <a:pt x="89" y="9"/>
                  <a:pt x="88" y="9"/>
                </a:cubicBezTo>
                <a:cubicBezTo>
                  <a:pt x="45" y="32"/>
                  <a:pt x="45" y="32"/>
                  <a:pt x="45" y="32"/>
                </a:cubicBezTo>
                <a:close/>
                <a:moveTo>
                  <a:pt x="60" y="58"/>
                </a:moveTo>
                <a:cubicBezTo>
                  <a:pt x="57" y="64"/>
                  <a:pt x="57" y="64"/>
                  <a:pt x="57" y="64"/>
                </a:cubicBezTo>
                <a:cubicBezTo>
                  <a:pt x="93" y="45"/>
                  <a:pt x="93" y="45"/>
                  <a:pt x="93" y="45"/>
                </a:cubicBezTo>
                <a:cubicBezTo>
                  <a:pt x="94" y="44"/>
                  <a:pt x="95" y="43"/>
                  <a:pt x="95" y="42"/>
                </a:cubicBezTo>
                <a:cubicBezTo>
                  <a:pt x="97" y="38"/>
                  <a:pt x="97" y="38"/>
                  <a:pt x="97" y="38"/>
                </a:cubicBezTo>
                <a:lnTo>
                  <a:pt x="60" y="58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4" name="Freeform 83"/>
          <p:cNvSpPr>
            <a:spLocks noEditPoints="1"/>
          </p:cNvSpPr>
          <p:nvPr/>
        </p:nvSpPr>
        <p:spPr bwMode="auto">
          <a:xfrm>
            <a:off x="6259844" y="2358550"/>
            <a:ext cx="520700" cy="522288"/>
          </a:xfrm>
          <a:custGeom>
            <a:avLst/>
            <a:gdLst>
              <a:gd name="T0" fmla="*/ 123 w 123"/>
              <a:gd name="T1" fmla="*/ 32 h 123"/>
              <a:gd name="T2" fmla="*/ 113 w 123"/>
              <a:gd name="T3" fmla="*/ 27 h 123"/>
              <a:gd name="T4" fmla="*/ 101 w 123"/>
              <a:gd name="T5" fmla="*/ 58 h 123"/>
              <a:gd name="T6" fmla="*/ 112 w 123"/>
              <a:gd name="T7" fmla="*/ 17 h 123"/>
              <a:gd name="T8" fmla="*/ 96 w 123"/>
              <a:gd name="T9" fmla="*/ 12 h 123"/>
              <a:gd name="T10" fmla="*/ 86 w 123"/>
              <a:gd name="T11" fmla="*/ 34 h 123"/>
              <a:gd name="T12" fmla="*/ 94 w 123"/>
              <a:gd name="T13" fmla="*/ 38 h 123"/>
              <a:gd name="T14" fmla="*/ 97 w 123"/>
              <a:gd name="T15" fmla="*/ 37 h 123"/>
              <a:gd name="T16" fmla="*/ 75 w 123"/>
              <a:gd name="T17" fmla="*/ 113 h 123"/>
              <a:gd name="T18" fmla="*/ 83 w 123"/>
              <a:gd name="T19" fmla="*/ 115 h 123"/>
              <a:gd name="T20" fmla="*/ 105 w 123"/>
              <a:gd name="T21" fmla="*/ 68 h 123"/>
              <a:gd name="T22" fmla="*/ 99 w 123"/>
              <a:gd name="T23" fmla="*/ 87 h 123"/>
              <a:gd name="T24" fmla="*/ 105 w 123"/>
              <a:gd name="T25" fmla="*/ 88 h 123"/>
              <a:gd name="T26" fmla="*/ 123 w 123"/>
              <a:gd name="T27" fmla="*/ 32 h 123"/>
              <a:gd name="T28" fmla="*/ 31 w 123"/>
              <a:gd name="T29" fmla="*/ 54 h 123"/>
              <a:gd name="T30" fmla="*/ 55 w 123"/>
              <a:gd name="T31" fmla="*/ 71 h 123"/>
              <a:gd name="T32" fmla="*/ 9 w 123"/>
              <a:gd name="T33" fmla="*/ 123 h 123"/>
              <a:gd name="T34" fmla="*/ 0 w 123"/>
              <a:gd name="T35" fmla="*/ 117 h 123"/>
              <a:gd name="T36" fmla="*/ 31 w 123"/>
              <a:gd name="T37" fmla="*/ 54 h 123"/>
              <a:gd name="T38" fmla="*/ 39 w 123"/>
              <a:gd name="T39" fmla="*/ 52 h 123"/>
              <a:gd name="T40" fmla="*/ 46 w 123"/>
              <a:gd name="T41" fmla="*/ 57 h 123"/>
              <a:gd name="T42" fmla="*/ 57 w 123"/>
              <a:gd name="T43" fmla="*/ 42 h 123"/>
              <a:gd name="T44" fmla="*/ 53 w 123"/>
              <a:gd name="T45" fmla="*/ 40 h 123"/>
              <a:gd name="T46" fmla="*/ 39 w 123"/>
              <a:gd name="T47" fmla="*/ 52 h 123"/>
              <a:gd name="T48" fmla="*/ 34 w 123"/>
              <a:gd name="T49" fmla="*/ 51 h 123"/>
              <a:gd name="T50" fmla="*/ 57 w 123"/>
              <a:gd name="T51" fmla="*/ 67 h 123"/>
              <a:gd name="T52" fmla="*/ 66 w 123"/>
              <a:gd name="T53" fmla="*/ 42 h 123"/>
              <a:gd name="T54" fmla="*/ 54 w 123"/>
              <a:gd name="T55" fmla="*/ 34 h 123"/>
              <a:gd name="T56" fmla="*/ 34 w 123"/>
              <a:gd name="T57" fmla="*/ 51 h 123"/>
              <a:gd name="T58" fmla="*/ 80 w 123"/>
              <a:gd name="T59" fmla="*/ 0 h 123"/>
              <a:gd name="T60" fmla="*/ 83 w 123"/>
              <a:gd name="T61" fmla="*/ 2 h 123"/>
              <a:gd name="T62" fmla="*/ 76 w 123"/>
              <a:gd name="T63" fmla="*/ 13 h 123"/>
              <a:gd name="T64" fmla="*/ 69 w 123"/>
              <a:gd name="T65" fmla="*/ 15 h 123"/>
              <a:gd name="T66" fmla="*/ 70 w 123"/>
              <a:gd name="T67" fmla="*/ 23 h 123"/>
              <a:gd name="T68" fmla="*/ 78 w 123"/>
              <a:gd name="T69" fmla="*/ 22 h 123"/>
              <a:gd name="T70" fmla="*/ 78 w 123"/>
              <a:gd name="T71" fmla="*/ 15 h 123"/>
              <a:gd name="T72" fmla="*/ 85 w 123"/>
              <a:gd name="T73" fmla="*/ 4 h 123"/>
              <a:gd name="T74" fmla="*/ 89 w 123"/>
              <a:gd name="T75" fmla="*/ 6 h 123"/>
              <a:gd name="T76" fmla="*/ 85 w 123"/>
              <a:gd name="T77" fmla="*/ 24 h 123"/>
              <a:gd name="T78" fmla="*/ 68 w 123"/>
              <a:gd name="T79" fmla="*/ 40 h 123"/>
              <a:gd name="T80" fmla="*/ 55 w 123"/>
              <a:gd name="T81" fmla="*/ 31 h 123"/>
              <a:gd name="T82" fmla="*/ 65 w 123"/>
              <a:gd name="T83" fmla="*/ 10 h 123"/>
              <a:gd name="T84" fmla="*/ 80 w 123"/>
              <a:gd name="T85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23" h="123">
                <a:moveTo>
                  <a:pt x="123" y="32"/>
                </a:moveTo>
                <a:cubicBezTo>
                  <a:pt x="113" y="27"/>
                  <a:pt x="113" y="27"/>
                  <a:pt x="113" y="27"/>
                </a:cubicBezTo>
                <a:cubicBezTo>
                  <a:pt x="101" y="58"/>
                  <a:pt x="101" y="58"/>
                  <a:pt x="101" y="58"/>
                </a:cubicBezTo>
                <a:cubicBezTo>
                  <a:pt x="112" y="17"/>
                  <a:pt x="112" y="17"/>
                  <a:pt x="112" y="17"/>
                </a:cubicBezTo>
                <a:cubicBezTo>
                  <a:pt x="96" y="12"/>
                  <a:pt x="96" y="12"/>
                  <a:pt x="96" y="12"/>
                </a:cubicBezTo>
                <a:cubicBezTo>
                  <a:pt x="86" y="34"/>
                  <a:pt x="86" y="34"/>
                  <a:pt x="86" y="34"/>
                </a:cubicBezTo>
                <a:cubicBezTo>
                  <a:pt x="94" y="38"/>
                  <a:pt x="94" y="38"/>
                  <a:pt x="94" y="38"/>
                </a:cubicBezTo>
                <a:cubicBezTo>
                  <a:pt x="97" y="37"/>
                  <a:pt x="97" y="37"/>
                  <a:pt x="97" y="37"/>
                </a:cubicBezTo>
                <a:cubicBezTo>
                  <a:pt x="75" y="113"/>
                  <a:pt x="75" y="113"/>
                  <a:pt x="75" y="113"/>
                </a:cubicBezTo>
                <a:cubicBezTo>
                  <a:pt x="83" y="115"/>
                  <a:pt x="83" y="115"/>
                  <a:pt x="83" y="115"/>
                </a:cubicBezTo>
                <a:cubicBezTo>
                  <a:pt x="105" y="68"/>
                  <a:pt x="105" y="68"/>
                  <a:pt x="105" y="68"/>
                </a:cubicBezTo>
                <a:cubicBezTo>
                  <a:pt x="99" y="87"/>
                  <a:pt x="99" y="87"/>
                  <a:pt x="99" y="87"/>
                </a:cubicBezTo>
                <a:cubicBezTo>
                  <a:pt x="105" y="88"/>
                  <a:pt x="105" y="88"/>
                  <a:pt x="105" y="88"/>
                </a:cubicBezTo>
                <a:cubicBezTo>
                  <a:pt x="123" y="32"/>
                  <a:pt x="123" y="32"/>
                  <a:pt x="123" y="32"/>
                </a:cubicBezTo>
                <a:close/>
                <a:moveTo>
                  <a:pt x="31" y="54"/>
                </a:moveTo>
                <a:cubicBezTo>
                  <a:pt x="39" y="60"/>
                  <a:pt x="47" y="65"/>
                  <a:pt x="55" y="71"/>
                </a:cubicBezTo>
                <a:cubicBezTo>
                  <a:pt x="45" y="93"/>
                  <a:pt x="30" y="111"/>
                  <a:pt x="9" y="123"/>
                </a:cubicBezTo>
                <a:cubicBezTo>
                  <a:pt x="0" y="117"/>
                  <a:pt x="0" y="117"/>
                  <a:pt x="0" y="117"/>
                </a:cubicBezTo>
                <a:cubicBezTo>
                  <a:pt x="4" y="93"/>
                  <a:pt x="13" y="72"/>
                  <a:pt x="31" y="54"/>
                </a:cubicBezTo>
                <a:close/>
                <a:moveTo>
                  <a:pt x="39" y="52"/>
                </a:moveTo>
                <a:cubicBezTo>
                  <a:pt x="46" y="57"/>
                  <a:pt x="46" y="57"/>
                  <a:pt x="46" y="57"/>
                </a:cubicBezTo>
                <a:cubicBezTo>
                  <a:pt x="57" y="42"/>
                  <a:pt x="57" y="42"/>
                  <a:pt x="57" y="42"/>
                </a:cubicBezTo>
                <a:cubicBezTo>
                  <a:pt x="53" y="40"/>
                  <a:pt x="53" y="40"/>
                  <a:pt x="53" y="40"/>
                </a:cubicBezTo>
                <a:cubicBezTo>
                  <a:pt x="39" y="52"/>
                  <a:pt x="39" y="52"/>
                  <a:pt x="39" y="52"/>
                </a:cubicBezTo>
                <a:close/>
                <a:moveTo>
                  <a:pt x="34" y="51"/>
                </a:moveTo>
                <a:cubicBezTo>
                  <a:pt x="57" y="67"/>
                  <a:pt x="57" y="67"/>
                  <a:pt x="57" y="67"/>
                </a:cubicBezTo>
                <a:cubicBezTo>
                  <a:pt x="66" y="42"/>
                  <a:pt x="66" y="42"/>
                  <a:pt x="66" y="42"/>
                </a:cubicBezTo>
                <a:cubicBezTo>
                  <a:pt x="54" y="34"/>
                  <a:pt x="54" y="34"/>
                  <a:pt x="54" y="34"/>
                </a:cubicBezTo>
                <a:cubicBezTo>
                  <a:pt x="34" y="51"/>
                  <a:pt x="34" y="51"/>
                  <a:pt x="34" y="51"/>
                </a:cubicBezTo>
                <a:close/>
                <a:moveTo>
                  <a:pt x="80" y="0"/>
                </a:moveTo>
                <a:cubicBezTo>
                  <a:pt x="83" y="2"/>
                  <a:pt x="83" y="2"/>
                  <a:pt x="83" y="2"/>
                </a:cubicBezTo>
                <a:cubicBezTo>
                  <a:pt x="76" y="13"/>
                  <a:pt x="76" y="13"/>
                  <a:pt x="76" y="13"/>
                </a:cubicBezTo>
                <a:cubicBezTo>
                  <a:pt x="73" y="12"/>
                  <a:pt x="71" y="13"/>
                  <a:pt x="69" y="15"/>
                </a:cubicBezTo>
                <a:cubicBezTo>
                  <a:pt x="67" y="18"/>
                  <a:pt x="68" y="21"/>
                  <a:pt x="70" y="23"/>
                </a:cubicBezTo>
                <a:cubicBezTo>
                  <a:pt x="73" y="25"/>
                  <a:pt x="76" y="24"/>
                  <a:pt x="78" y="22"/>
                </a:cubicBezTo>
                <a:cubicBezTo>
                  <a:pt x="80" y="19"/>
                  <a:pt x="79" y="16"/>
                  <a:pt x="78" y="15"/>
                </a:cubicBezTo>
                <a:cubicBezTo>
                  <a:pt x="85" y="4"/>
                  <a:pt x="85" y="4"/>
                  <a:pt x="85" y="4"/>
                </a:cubicBezTo>
                <a:cubicBezTo>
                  <a:pt x="89" y="6"/>
                  <a:pt x="89" y="6"/>
                  <a:pt x="89" y="6"/>
                </a:cubicBezTo>
                <a:cubicBezTo>
                  <a:pt x="85" y="12"/>
                  <a:pt x="83" y="17"/>
                  <a:pt x="85" y="24"/>
                </a:cubicBezTo>
                <a:cubicBezTo>
                  <a:pt x="68" y="40"/>
                  <a:pt x="68" y="40"/>
                  <a:pt x="68" y="40"/>
                </a:cubicBezTo>
                <a:cubicBezTo>
                  <a:pt x="64" y="37"/>
                  <a:pt x="60" y="34"/>
                  <a:pt x="55" y="31"/>
                </a:cubicBezTo>
                <a:cubicBezTo>
                  <a:pt x="65" y="10"/>
                  <a:pt x="65" y="10"/>
                  <a:pt x="65" y="10"/>
                </a:cubicBezTo>
                <a:cubicBezTo>
                  <a:pt x="71" y="9"/>
                  <a:pt x="75" y="6"/>
                  <a:pt x="80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5" name="Freeform 84"/>
          <p:cNvSpPr>
            <a:spLocks noEditPoints="1"/>
          </p:cNvSpPr>
          <p:nvPr/>
        </p:nvSpPr>
        <p:spPr bwMode="auto">
          <a:xfrm>
            <a:off x="5453394" y="2367282"/>
            <a:ext cx="474663" cy="504825"/>
          </a:xfrm>
          <a:custGeom>
            <a:avLst/>
            <a:gdLst>
              <a:gd name="T0" fmla="*/ 60 w 112"/>
              <a:gd name="T1" fmla="*/ 77 h 119"/>
              <a:gd name="T2" fmla="*/ 55 w 112"/>
              <a:gd name="T3" fmla="*/ 54 h 119"/>
              <a:gd name="T4" fmla="*/ 37 w 112"/>
              <a:gd name="T5" fmla="*/ 59 h 119"/>
              <a:gd name="T6" fmla="*/ 58 w 112"/>
              <a:gd name="T7" fmla="*/ 45 h 119"/>
              <a:gd name="T8" fmla="*/ 50 w 112"/>
              <a:gd name="T9" fmla="*/ 11 h 119"/>
              <a:gd name="T10" fmla="*/ 0 w 112"/>
              <a:gd name="T11" fmla="*/ 21 h 119"/>
              <a:gd name="T12" fmla="*/ 3 w 112"/>
              <a:gd name="T13" fmla="*/ 38 h 119"/>
              <a:gd name="T14" fmla="*/ 42 w 112"/>
              <a:gd name="T15" fmla="*/ 34 h 119"/>
              <a:gd name="T16" fmla="*/ 1 w 112"/>
              <a:gd name="T17" fmla="*/ 55 h 119"/>
              <a:gd name="T18" fmla="*/ 6 w 112"/>
              <a:gd name="T19" fmla="*/ 72 h 119"/>
              <a:gd name="T20" fmla="*/ 36 w 112"/>
              <a:gd name="T21" fmla="*/ 74 h 119"/>
              <a:gd name="T22" fmla="*/ 26 w 112"/>
              <a:gd name="T23" fmla="*/ 79 h 119"/>
              <a:gd name="T24" fmla="*/ 29 w 112"/>
              <a:gd name="T25" fmla="*/ 91 h 119"/>
              <a:gd name="T26" fmla="*/ 60 w 112"/>
              <a:gd name="T27" fmla="*/ 77 h 119"/>
              <a:gd name="T28" fmla="*/ 91 w 112"/>
              <a:gd name="T29" fmla="*/ 7 h 119"/>
              <a:gd name="T30" fmla="*/ 92 w 112"/>
              <a:gd name="T31" fmla="*/ 10 h 119"/>
              <a:gd name="T32" fmla="*/ 84 w 112"/>
              <a:gd name="T33" fmla="*/ 51 h 119"/>
              <a:gd name="T34" fmla="*/ 85 w 112"/>
              <a:gd name="T35" fmla="*/ 56 h 119"/>
              <a:gd name="T36" fmla="*/ 94 w 112"/>
              <a:gd name="T37" fmla="*/ 60 h 119"/>
              <a:gd name="T38" fmla="*/ 96 w 112"/>
              <a:gd name="T39" fmla="*/ 61 h 119"/>
              <a:gd name="T40" fmla="*/ 96 w 112"/>
              <a:gd name="T41" fmla="*/ 63 h 119"/>
              <a:gd name="T42" fmla="*/ 97 w 112"/>
              <a:gd name="T43" fmla="*/ 68 h 119"/>
              <a:gd name="T44" fmla="*/ 102 w 112"/>
              <a:gd name="T45" fmla="*/ 68 h 119"/>
              <a:gd name="T46" fmla="*/ 112 w 112"/>
              <a:gd name="T47" fmla="*/ 110 h 119"/>
              <a:gd name="T48" fmla="*/ 86 w 112"/>
              <a:gd name="T49" fmla="*/ 113 h 119"/>
              <a:gd name="T50" fmla="*/ 84 w 112"/>
              <a:gd name="T51" fmla="*/ 70 h 119"/>
              <a:gd name="T52" fmla="*/ 89 w 112"/>
              <a:gd name="T53" fmla="*/ 69 h 119"/>
              <a:gd name="T54" fmla="*/ 89 w 112"/>
              <a:gd name="T55" fmla="*/ 66 h 119"/>
              <a:gd name="T56" fmla="*/ 80 w 112"/>
              <a:gd name="T57" fmla="*/ 63 h 119"/>
              <a:gd name="T58" fmla="*/ 78 w 112"/>
              <a:gd name="T59" fmla="*/ 62 h 119"/>
              <a:gd name="T60" fmla="*/ 78 w 112"/>
              <a:gd name="T61" fmla="*/ 60 h 119"/>
              <a:gd name="T62" fmla="*/ 76 w 112"/>
              <a:gd name="T63" fmla="*/ 51 h 119"/>
              <a:gd name="T64" fmla="*/ 59 w 112"/>
              <a:gd name="T65" fmla="*/ 15 h 119"/>
              <a:gd name="T66" fmla="*/ 58 w 112"/>
              <a:gd name="T67" fmla="*/ 0 h 119"/>
              <a:gd name="T68" fmla="*/ 91 w 112"/>
              <a:gd name="T69" fmla="*/ 7 h 119"/>
              <a:gd name="T70" fmla="*/ 101 w 112"/>
              <a:gd name="T71" fmla="*/ 102 h 119"/>
              <a:gd name="T72" fmla="*/ 98 w 112"/>
              <a:gd name="T73" fmla="*/ 102 h 119"/>
              <a:gd name="T74" fmla="*/ 95 w 112"/>
              <a:gd name="T75" fmla="*/ 103 h 119"/>
              <a:gd name="T76" fmla="*/ 94 w 112"/>
              <a:gd name="T77" fmla="*/ 107 h 119"/>
              <a:gd name="T78" fmla="*/ 96 w 112"/>
              <a:gd name="T79" fmla="*/ 110 h 119"/>
              <a:gd name="T80" fmla="*/ 96 w 112"/>
              <a:gd name="T81" fmla="*/ 110 h 119"/>
              <a:gd name="T82" fmla="*/ 99 w 112"/>
              <a:gd name="T83" fmla="*/ 111 h 119"/>
              <a:gd name="T84" fmla="*/ 102 w 112"/>
              <a:gd name="T85" fmla="*/ 109 h 119"/>
              <a:gd name="T86" fmla="*/ 103 w 112"/>
              <a:gd name="T87" fmla="*/ 106 h 119"/>
              <a:gd name="T88" fmla="*/ 101 w 112"/>
              <a:gd name="T89" fmla="*/ 10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2" h="119">
                <a:moveTo>
                  <a:pt x="60" y="77"/>
                </a:moveTo>
                <a:cubicBezTo>
                  <a:pt x="55" y="54"/>
                  <a:pt x="55" y="54"/>
                  <a:pt x="55" y="54"/>
                </a:cubicBezTo>
                <a:cubicBezTo>
                  <a:pt x="37" y="59"/>
                  <a:pt x="37" y="59"/>
                  <a:pt x="37" y="59"/>
                </a:cubicBezTo>
                <a:cubicBezTo>
                  <a:pt x="58" y="45"/>
                  <a:pt x="58" y="45"/>
                  <a:pt x="58" y="45"/>
                </a:cubicBezTo>
                <a:cubicBezTo>
                  <a:pt x="50" y="11"/>
                  <a:pt x="50" y="11"/>
                  <a:pt x="50" y="11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38"/>
                  <a:pt x="3" y="38"/>
                  <a:pt x="3" y="38"/>
                </a:cubicBezTo>
                <a:cubicBezTo>
                  <a:pt x="42" y="34"/>
                  <a:pt x="42" y="34"/>
                  <a:pt x="42" y="34"/>
                </a:cubicBezTo>
                <a:cubicBezTo>
                  <a:pt x="1" y="55"/>
                  <a:pt x="1" y="55"/>
                  <a:pt x="1" y="55"/>
                </a:cubicBezTo>
                <a:cubicBezTo>
                  <a:pt x="6" y="72"/>
                  <a:pt x="6" y="72"/>
                  <a:pt x="6" y="72"/>
                </a:cubicBezTo>
                <a:cubicBezTo>
                  <a:pt x="36" y="74"/>
                  <a:pt x="36" y="74"/>
                  <a:pt x="36" y="74"/>
                </a:cubicBezTo>
                <a:cubicBezTo>
                  <a:pt x="26" y="79"/>
                  <a:pt x="26" y="79"/>
                  <a:pt x="26" y="79"/>
                </a:cubicBezTo>
                <a:cubicBezTo>
                  <a:pt x="29" y="91"/>
                  <a:pt x="29" y="91"/>
                  <a:pt x="29" y="91"/>
                </a:cubicBezTo>
                <a:cubicBezTo>
                  <a:pt x="60" y="77"/>
                  <a:pt x="60" y="77"/>
                  <a:pt x="60" y="77"/>
                </a:cubicBezTo>
                <a:close/>
                <a:moveTo>
                  <a:pt x="91" y="7"/>
                </a:moveTo>
                <a:cubicBezTo>
                  <a:pt x="91" y="8"/>
                  <a:pt x="92" y="9"/>
                  <a:pt x="92" y="10"/>
                </a:cubicBezTo>
                <a:cubicBezTo>
                  <a:pt x="94" y="29"/>
                  <a:pt x="91" y="46"/>
                  <a:pt x="84" y="51"/>
                </a:cubicBezTo>
                <a:cubicBezTo>
                  <a:pt x="85" y="56"/>
                  <a:pt x="85" y="56"/>
                  <a:pt x="85" y="56"/>
                </a:cubicBezTo>
                <a:cubicBezTo>
                  <a:pt x="94" y="60"/>
                  <a:pt x="94" y="60"/>
                  <a:pt x="94" y="60"/>
                </a:cubicBezTo>
                <a:cubicBezTo>
                  <a:pt x="96" y="61"/>
                  <a:pt x="96" y="61"/>
                  <a:pt x="96" y="61"/>
                </a:cubicBezTo>
                <a:cubicBezTo>
                  <a:pt x="96" y="63"/>
                  <a:pt x="96" y="63"/>
                  <a:pt x="96" y="63"/>
                </a:cubicBezTo>
                <a:cubicBezTo>
                  <a:pt x="97" y="68"/>
                  <a:pt x="97" y="68"/>
                  <a:pt x="97" y="68"/>
                </a:cubicBezTo>
                <a:cubicBezTo>
                  <a:pt x="102" y="68"/>
                  <a:pt x="102" y="68"/>
                  <a:pt x="102" y="68"/>
                </a:cubicBezTo>
                <a:cubicBezTo>
                  <a:pt x="112" y="110"/>
                  <a:pt x="112" y="110"/>
                  <a:pt x="112" y="110"/>
                </a:cubicBezTo>
                <a:cubicBezTo>
                  <a:pt x="105" y="118"/>
                  <a:pt x="96" y="119"/>
                  <a:pt x="86" y="113"/>
                </a:cubicBezTo>
                <a:cubicBezTo>
                  <a:pt x="84" y="70"/>
                  <a:pt x="84" y="70"/>
                  <a:pt x="84" y="70"/>
                </a:cubicBezTo>
                <a:cubicBezTo>
                  <a:pt x="89" y="69"/>
                  <a:pt x="89" y="69"/>
                  <a:pt x="89" y="69"/>
                </a:cubicBezTo>
                <a:cubicBezTo>
                  <a:pt x="89" y="66"/>
                  <a:pt x="89" y="66"/>
                  <a:pt x="89" y="66"/>
                </a:cubicBezTo>
                <a:cubicBezTo>
                  <a:pt x="80" y="63"/>
                  <a:pt x="80" y="63"/>
                  <a:pt x="80" y="63"/>
                </a:cubicBezTo>
                <a:cubicBezTo>
                  <a:pt x="78" y="62"/>
                  <a:pt x="78" y="62"/>
                  <a:pt x="78" y="62"/>
                </a:cubicBezTo>
                <a:cubicBezTo>
                  <a:pt x="78" y="60"/>
                  <a:pt x="78" y="60"/>
                  <a:pt x="78" y="60"/>
                </a:cubicBezTo>
                <a:cubicBezTo>
                  <a:pt x="76" y="51"/>
                  <a:pt x="76" y="51"/>
                  <a:pt x="76" y="51"/>
                </a:cubicBezTo>
                <a:cubicBezTo>
                  <a:pt x="69" y="47"/>
                  <a:pt x="62" y="33"/>
                  <a:pt x="59" y="15"/>
                </a:cubicBezTo>
                <a:cubicBezTo>
                  <a:pt x="59" y="10"/>
                  <a:pt x="58" y="5"/>
                  <a:pt x="58" y="0"/>
                </a:cubicBezTo>
                <a:cubicBezTo>
                  <a:pt x="91" y="7"/>
                  <a:pt x="91" y="7"/>
                  <a:pt x="91" y="7"/>
                </a:cubicBezTo>
                <a:close/>
                <a:moveTo>
                  <a:pt x="101" y="102"/>
                </a:moveTo>
                <a:cubicBezTo>
                  <a:pt x="100" y="102"/>
                  <a:pt x="99" y="101"/>
                  <a:pt x="98" y="102"/>
                </a:cubicBezTo>
                <a:cubicBezTo>
                  <a:pt x="96" y="102"/>
                  <a:pt x="95" y="102"/>
                  <a:pt x="95" y="103"/>
                </a:cubicBezTo>
                <a:cubicBezTo>
                  <a:pt x="94" y="104"/>
                  <a:pt x="94" y="106"/>
                  <a:pt x="94" y="107"/>
                </a:cubicBezTo>
                <a:cubicBezTo>
                  <a:pt x="94" y="108"/>
                  <a:pt x="95" y="109"/>
                  <a:pt x="96" y="110"/>
                </a:cubicBezTo>
                <a:cubicBezTo>
                  <a:pt x="96" y="110"/>
                  <a:pt x="96" y="110"/>
                  <a:pt x="96" y="110"/>
                </a:cubicBezTo>
                <a:cubicBezTo>
                  <a:pt x="97" y="111"/>
                  <a:pt x="98" y="111"/>
                  <a:pt x="99" y="111"/>
                </a:cubicBezTo>
                <a:cubicBezTo>
                  <a:pt x="100" y="111"/>
                  <a:pt x="101" y="110"/>
                  <a:pt x="102" y="109"/>
                </a:cubicBezTo>
                <a:cubicBezTo>
                  <a:pt x="103" y="108"/>
                  <a:pt x="103" y="107"/>
                  <a:pt x="103" y="106"/>
                </a:cubicBezTo>
                <a:cubicBezTo>
                  <a:pt x="103" y="104"/>
                  <a:pt x="102" y="103"/>
                  <a:pt x="101" y="102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6" name="Freeform 85"/>
          <p:cNvSpPr>
            <a:spLocks noEditPoints="1"/>
          </p:cNvSpPr>
          <p:nvPr/>
        </p:nvSpPr>
        <p:spPr bwMode="auto">
          <a:xfrm>
            <a:off x="6237619" y="4797606"/>
            <a:ext cx="509588" cy="438150"/>
          </a:xfrm>
          <a:custGeom>
            <a:avLst/>
            <a:gdLst>
              <a:gd name="T0" fmla="*/ 57 w 120"/>
              <a:gd name="T1" fmla="*/ 103 h 103"/>
              <a:gd name="T2" fmla="*/ 40 w 120"/>
              <a:gd name="T3" fmla="*/ 89 h 103"/>
              <a:gd name="T4" fmla="*/ 23 w 120"/>
              <a:gd name="T5" fmla="*/ 76 h 103"/>
              <a:gd name="T6" fmla="*/ 3 w 120"/>
              <a:gd name="T7" fmla="*/ 42 h 103"/>
              <a:gd name="T8" fmla="*/ 10 w 120"/>
              <a:gd name="T9" fmla="*/ 11 h 103"/>
              <a:gd name="T10" fmla="*/ 13 w 120"/>
              <a:gd name="T11" fmla="*/ 8 h 103"/>
              <a:gd name="T12" fmla="*/ 35 w 120"/>
              <a:gd name="T13" fmla="*/ 0 h 103"/>
              <a:gd name="T14" fmla="*/ 59 w 120"/>
              <a:gd name="T15" fmla="*/ 11 h 103"/>
              <a:gd name="T16" fmla="*/ 60 w 120"/>
              <a:gd name="T17" fmla="*/ 12 h 103"/>
              <a:gd name="T18" fmla="*/ 62 w 120"/>
              <a:gd name="T19" fmla="*/ 11 h 103"/>
              <a:gd name="T20" fmla="*/ 86 w 120"/>
              <a:gd name="T21" fmla="*/ 0 h 103"/>
              <a:gd name="T22" fmla="*/ 108 w 120"/>
              <a:gd name="T23" fmla="*/ 8 h 103"/>
              <a:gd name="T24" fmla="*/ 111 w 120"/>
              <a:gd name="T25" fmla="*/ 11 h 103"/>
              <a:gd name="T26" fmla="*/ 118 w 120"/>
              <a:gd name="T27" fmla="*/ 42 h 103"/>
              <a:gd name="T28" fmla="*/ 98 w 120"/>
              <a:gd name="T29" fmla="*/ 76 h 103"/>
              <a:gd name="T30" fmla="*/ 81 w 120"/>
              <a:gd name="T31" fmla="*/ 89 h 103"/>
              <a:gd name="T32" fmla="*/ 64 w 120"/>
              <a:gd name="T33" fmla="*/ 103 h 103"/>
              <a:gd name="T34" fmla="*/ 57 w 120"/>
              <a:gd name="T35" fmla="*/ 103 h 103"/>
              <a:gd name="T36" fmla="*/ 18 w 120"/>
              <a:gd name="T37" fmla="*/ 54 h 103"/>
              <a:gd name="T38" fmla="*/ 29 w 120"/>
              <a:gd name="T39" fmla="*/ 69 h 103"/>
              <a:gd name="T40" fmla="*/ 46 w 120"/>
              <a:gd name="T41" fmla="*/ 81 h 103"/>
              <a:gd name="T42" fmla="*/ 60 w 120"/>
              <a:gd name="T43" fmla="*/ 92 h 103"/>
              <a:gd name="T44" fmla="*/ 75 w 120"/>
              <a:gd name="T45" fmla="*/ 81 h 103"/>
              <a:gd name="T46" fmla="*/ 91 w 120"/>
              <a:gd name="T47" fmla="*/ 69 h 103"/>
              <a:gd name="T48" fmla="*/ 104 w 120"/>
              <a:gd name="T49" fmla="*/ 52 h 103"/>
              <a:gd name="T50" fmla="*/ 97 w 120"/>
              <a:gd name="T51" fmla="*/ 46 h 103"/>
              <a:gd name="T52" fmla="*/ 86 w 120"/>
              <a:gd name="T53" fmla="*/ 67 h 103"/>
              <a:gd name="T54" fmla="*/ 77 w 120"/>
              <a:gd name="T55" fmla="*/ 44 h 103"/>
              <a:gd name="T56" fmla="*/ 63 w 120"/>
              <a:gd name="T57" fmla="*/ 54 h 103"/>
              <a:gd name="T58" fmla="*/ 51 w 120"/>
              <a:gd name="T59" fmla="*/ 41 h 103"/>
              <a:gd name="T60" fmla="*/ 40 w 120"/>
              <a:gd name="T61" fmla="*/ 59 h 103"/>
              <a:gd name="T62" fmla="*/ 28 w 120"/>
              <a:gd name="T63" fmla="*/ 49 h 103"/>
              <a:gd name="T64" fmla="*/ 18 w 120"/>
              <a:gd name="T65" fmla="*/ 54 h 103"/>
              <a:gd name="T66" fmla="*/ 30 w 120"/>
              <a:gd name="T67" fmla="*/ 11 h 103"/>
              <a:gd name="T68" fmla="*/ 25 w 120"/>
              <a:gd name="T69" fmla="*/ 12 h 103"/>
              <a:gd name="T70" fmla="*/ 17 w 120"/>
              <a:gd name="T71" fmla="*/ 45 h 103"/>
              <a:gd name="T72" fmla="*/ 30 w 120"/>
              <a:gd name="T73" fmla="*/ 11 h 103"/>
              <a:gd name="T74" fmla="*/ 63 w 120"/>
              <a:gd name="T75" fmla="*/ 57 h 103"/>
              <a:gd name="T76" fmla="*/ 59 w 120"/>
              <a:gd name="T77" fmla="*/ 63 h 103"/>
              <a:gd name="T78" fmla="*/ 63 w 120"/>
              <a:gd name="T79" fmla="*/ 69 h 103"/>
              <a:gd name="T80" fmla="*/ 68 w 120"/>
              <a:gd name="T81" fmla="*/ 63 h 103"/>
              <a:gd name="T82" fmla="*/ 63 w 120"/>
              <a:gd name="T83" fmla="*/ 5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0" h="103">
                <a:moveTo>
                  <a:pt x="57" y="103"/>
                </a:moveTo>
                <a:cubicBezTo>
                  <a:pt x="52" y="98"/>
                  <a:pt x="46" y="94"/>
                  <a:pt x="40" y="89"/>
                </a:cubicBezTo>
                <a:cubicBezTo>
                  <a:pt x="34" y="85"/>
                  <a:pt x="28" y="81"/>
                  <a:pt x="23" y="76"/>
                </a:cubicBezTo>
                <a:cubicBezTo>
                  <a:pt x="14" y="68"/>
                  <a:pt x="6" y="55"/>
                  <a:pt x="3" y="42"/>
                </a:cubicBezTo>
                <a:cubicBezTo>
                  <a:pt x="0" y="31"/>
                  <a:pt x="2" y="20"/>
                  <a:pt x="10" y="11"/>
                </a:cubicBezTo>
                <a:cubicBezTo>
                  <a:pt x="11" y="10"/>
                  <a:pt x="12" y="9"/>
                  <a:pt x="13" y="8"/>
                </a:cubicBezTo>
                <a:cubicBezTo>
                  <a:pt x="19" y="3"/>
                  <a:pt x="27" y="0"/>
                  <a:pt x="35" y="0"/>
                </a:cubicBezTo>
                <a:cubicBezTo>
                  <a:pt x="43" y="0"/>
                  <a:pt x="51" y="4"/>
                  <a:pt x="59" y="11"/>
                </a:cubicBezTo>
                <a:cubicBezTo>
                  <a:pt x="60" y="11"/>
                  <a:pt x="60" y="11"/>
                  <a:pt x="60" y="12"/>
                </a:cubicBezTo>
                <a:cubicBezTo>
                  <a:pt x="61" y="11"/>
                  <a:pt x="61" y="11"/>
                  <a:pt x="62" y="11"/>
                </a:cubicBezTo>
                <a:cubicBezTo>
                  <a:pt x="69" y="4"/>
                  <a:pt x="78" y="0"/>
                  <a:pt x="86" y="0"/>
                </a:cubicBezTo>
                <a:cubicBezTo>
                  <a:pt x="94" y="0"/>
                  <a:pt x="102" y="3"/>
                  <a:pt x="108" y="8"/>
                </a:cubicBezTo>
                <a:cubicBezTo>
                  <a:pt x="109" y="9"/>
                  <a:pt x="110" y="10"/>
                  <a:pt x="111" y="11"/>
                </a:cubicBezTo>
                <a:cubicBezTo>
                  <a:pt x="119" y="20"/>
                  <a:pt x="120" y="31"/>
                  <a:pt x="118" y="42"/>
                </a:cubicBezTo>
                <a:cubicBezTo>
                  <a:pt x="115" y="55"/>
                  <a:pt x="107" y="68"/>
                  <a:pt x="98" y="76"/>
                </a:cubicBezTo>
                <a:cubicBezTo>
                  <a:pt x="93" y="81"/>
                  <a:pt x="87" y="85"/>
                  <a:pt x="81" y="89"/>
                </a:cubicBezTo>
                <a:cubicBezTo>
                  <a:pt x="75" y="94"/>
                  <a:pt x="69" y="98"/>
                  <a:pt x="64" y="103"/>
                </a:cubicBezTo>
                <a:cubicBezTo>
                  <a:pt x="57" y="103"/>
                  <a:pt x="57" y="103"/>
                  <a:pt x="57" y="103"/>
                </a:cubicBezTo>
                <a:close/>
                <a:moveTo>
                  <a:pt x="18" y="54"/>
                </a:moveTo>
                <a:cubicBezTo>
                  <a:pt x="21" y="60"/>
                  <a:pt x="25" y="65"/>
                  <a:pt x="29" y="69"/>
                </a:cubicBezTo>
                <a:cubicBezTo>
                  <a:pt x="34" y="73"/>
                  <a:pt x="40" y="77"/>
                  <a:pt x="46" y="81"/>
                </a:cubicBezTo>
                <a:cubicBezTo>
                  <a:pt x="51" y="84"/>
                  <a:pt x="56" y="88"/>
                  <a:pt x="60" y="92"/>
                </a:cubicBezTo>
                <a:cubicBezTo>
                  <a:pt x="65" y="88"/>
                  <a:pt x="70" y="84"/>
                  <a:pt x="75" y="81"/>
                </a:cubicBezTo>
                <a:cubicBezTo>
                  <a:pt x="81" y="77"/>
                  <a:pt x="86" y="73"/>
                  <a:pt x="91" y="69"/>
                </a:cubicBezTo>
                <a:cubicBezTo>
                  <a:pt x="96" y="64"/>
                  <a:pt x="101" y="58"/>
                  <a:pt x="104" y="52"/>
                </a:cubicBezTo>
                <a:cubicBezTo>
                  <a:pt x="103" y="49"/>
                  <a:pt x="101" y="45"/>
                  <a:pt x="97" y="46"/>
                </a:cubicBezTo>
                <a:cubicBezTo>
                  <a:pt x="90" y="46"/>
                  <a:pt x="92" y="67"/>
                  <a:pt x="86" y="67"/>
                </a:cubicBezTo>
                <a:cubicBezTo>
                  <a:pt x="79" y="66"/>
                  <a:pt x="81" y="49"/>
                  <a:pt x="77" y="44"/>
                </a:cubicBezTo>
                <a:cubicBezTo>
                  <a:pt x="73" y="40"/>
                  <a:pt x="72" y="55"/>
                  <a:pt x="63" y="54"/>
                </a:cubicBezTo>
                <a:cubicBezTo>
                  <a:pt x="55" y="54"/>
                  <a:pt x="57" y="44"/>
                  <a:pt x="51" y="41"/>
                </a:cubicBezTo>
                <a:cubicBezTo>
                  <a:pt x="46" y="39"/>
                  <a:pt x="46" y="57"/>
                  <a:pt x="40" y="59"/>
                </a:cubicBezTo>
                <a:cubicBezTo>
                  <a:pt x="34" y="61"/>
                  <a:pt x="31" y="51"/>
                  <a:pt x="28" y="49"/>
                </a:cubicBezTo>
                <a:cubicBezTo>
                  <a:pt x="25" y="46"/>
                  <a:pt x="22" y="53"/>
                  <a:pt x="18" y="54"/>
                </a:cubicBezTo>
                <a:close/>
                <a:moveTo>
                  <a:pt x="30" y="11"/>
                </a:moveTo>
                <a:cubicBezTo>
                  <a:pt x="28" y="11"/>
                  <a:pt x="27" y="11"/>
                  <a:pt x="25" y="12"/>
                </a:cubicBezTo>
                <a:cubicBezTo>
                  <a:pt x="14" y="18"/>
                  <a:pt x="12" y="33"/>
                  <a:pt x="17" y="45"/>
                </a:cubicBezTo>
                <a:cubicBezTo>
                  <a:pt x="18" y="31"/>
                  <a:pt x="22" y="20"/>
                  <a:pt x="30" y="11"/>
                </a:cubicBezTo>
                <a:close/>
                <a:moveTo>
                  <a:pt x="63" y="57"/>
                </a:moveTo>
                <a:cubicBezTo>
                  <a:pt x="61" y="57"/>
                  <a:pt x="59" y="60"/>
                  <a:pt x="59" y="63"/>
                </a:cubicBezTo>
                <a:cubicBezTo>
                  <a:pt x="59" y="67"/>
                  <a:pt x="61" y="69"/>
                  <a:pt x="63" y="69"/>
                </a:cubicBezTo>
                <a:cubicBezTo>
                  <a:pt x="66" y="69"/>
                  <a:pt x="68" y="67"/>
                  <a:pt x="68" y="63"/>
                </a:cubicBezTo>
                <a:cubicBezTo>
                  <a:pt x="68" y="60"/>
                  <a:pt x="66" y="57"/>
                  <a:pt x="63" y="57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8" name="Freeform 87"/>
          <p:cNvSpPr>
            <a:spLocks noEditPoints="1"/>
          </p:cNvSpPr>
          <p:nvPr/>
        </p:nvSpPr>
        <p:spPr bwMode="auto">
          <a:xfrm>
            <a:off x="4627894" y="5573100"/>
            <a:ext cx="520700" cy="519113"/>
          </a:xfrm>
          <a:custGeom>
            <a:avLst/>
            <a:gdLst>
              <a:gd name="T0" fmla="*/ 85 w 123"/>
              <a:gd name="T1" fmla="*/ 67 h 122"/>
              <a:gd name="T2" fmla="*/ 39 w 123"/>
              <a:gd name="T3" fmla="*/ 28 h 122"/>
              <a:gd name="T4" fmla="*/ 30 w 123"/>
              <a:gd name="T5" fmla="*/ 108 h 122"/>
              <a:gd name="T6" fmla="*/ 93 w 123"/>
              <a:gd name="T7" fmla="*/ 111 h 122"/>
              <a:gd name="T8" fmla="*/ 110 w 123"/>
              <a:gd name="T9" fmla="*/ 98 h 122"/>
              <a:gd name="T10" fmla="*/ 72 w 123"/>
              <a:gd name="T11" fmla="*/ 82 h 122"/>
              <a:gd name="T12" fmla="*/ 123 w 123"/>
              <a:gd name="T13" fmla="*/ 73 h 122"/>
              <a:gd name="T14" fmla="*/ 1 w 123"/>
              <a:gd name="T15" fmla="*/ 84 h 122"/>
              <a:gd name="T16" fmla="*/ 38 w 123"/>
              <a:gd name="T17" fmla="*/ 92 h 122"/>
              <a:gd name="T18" fmla="*/ 72 w 123"/>
              <a:gd name="T19" fmla="*/ 100 h 122"/>
              <a:gd name="T20" fmla="*/ 60 w 123"/>
              <a:gd name="T21" fmla="*/ 0 h 122"/>
              <a:gd name="T22" fmla="*/ 60 w 123"/>
              <a:gd name="T23" fmla="*/ 15 h 122"/>
              <a:gd name="T24" fmla="*/ 60 w 123"/>
              <a:gd name="T25" fmla="*/ 0 h 122"/>
              <a:gd name="T26" fmla="*/ 32 w 123"/>
              <a:gd name="T27" fmla="*/ 30 h 122"/>
              <a:gd name="T28" fmla="*/ 40 w 123"/>
              <a:gd name="T29" fmla="*/ 21 h 122"/>
              <a:gd name="T30" fmla="*/ 11 w 123"/>
              <a:gd name="T31" fmla="*/ 50 h 122"/>
              <a:gd name="T32" fmla="*/ 26 w 123"/>
              <a:gd name="T33" fmla="*/ 50 h 122"/>
              <a:gd name="T34" fmla="*/ 11 w 123"/>
              <a:gd name="T35" fmla="*/ 50 h 122"/>
              <a:gd name="T36" fmla="*/ 94 w 123"/>
              <a:gd name="T37" fmla="*/ 56 h 122"/>
              <a:gd name="T38" fmla="*/ 94 w 123"/>
              <a:gd name="T39" fmla="*/ 43 h 122"/>
              <a:gd name="T40" fmla="*/ 43 w 123"/>
              <a:gd name="T41" fmla="*/ 10 h 122"/>
              <a:gd name="T42" fmla="*/ 47 w 123"/>
              <a:gd name="T43" fmla="*/ 18 h 122"/>
              <a:gd name="T44" fmla="*/ 43 w 123"/>
              <a:gd name="T45" fmla="*/ 10 h 122"/>
              <a:gd name="T46" fmla="*/ 27 w 123"/>
              <a:gd name="T47" fmla="*/ 40 h 122"/>
              <a:gd name="T48" fmla="*/ 30 w 123"/>
              <a:gd name="T49" fmla="*/ 33 h 122"/>
              <a:gd name="T50" fmla="*/ 20 w 123"/>
              <a:gd name="T51" fmla="*/ 67 h 122"/>
              <a:gd name="T52" fmla="*/ 28 w 123"/>
              <a:gd name="T53" fmla="*/ 63 h 122"/>
              <a:gd name="T54" fmla="*/ 20 w 123"/>
              <a:gd name="T55" fmla="*/ 67 h 122"/>
              <a:gd name="T56" fmla="*/ 93 w 123"/>
              <a:gd name="T57" fmla="*/ 59 h 122"/>
              <a:gd name="T58" fmla="*/ 91 w 123"/>
              <a:gd name="T59" fmla="*/ 66 h 122"/>
              <a:gd name="T60" fmla="*/ 100 w 123"/>
              <a:gd name="T61" fmla="*/ 33 h 122"/>
              <a:gd name="T62" fmla="*/ 92 w 123"/>
              <a:gd name="T63" fmla="*/ 36 h 122"/>
              <a:gd name="T64" fmla="*/ 100 w 123"/>
              <a:gd name="T65" fmla="*/ 33 h 122"/>
              <a:gd name="T66" fmla="*/ 70 w 123"/>
              <a:gd name="T67" fmla="*/ 16 h 122"/>
              <a:gd name="T68" fmla="*/ 76 w 123"/>
              <a:gd name="T69" fmla="*/ 19 h 122"/>
              <a:gd name="T70" fmla="*/ 95 w 123"/>
              <a:gd name="T71" fmla="*/ 15 h 122"/>
              <a:gd name="T72" fmla="*/ 85 w 123"/>
              <a:gd name="T73" fmla="*/ 25 h 122"/>
              <a:gd name="T74" fmla="*/ 95 w 123"/>
              <a:gd name="T75" fmla="*/ 15 h 122"/>
              <a:gd name="T76" fmla="*/ 87 w 123"/>
              <a:gd name="T77" fmla="*/ 49 h 122"/>
              <a:gd name="T78" fmla="*/ 40 w 123"/>
              <a:gd name="T79" fmla="*/ 64 h 122"/>
              <a:gd name="T80" fmla="*/ 40 w 123"/>
              <a:gd name="T81" fmla="*/ 64 h 122"/>
              <a:gd name="T82" fmla="*/ 53 w 123"/>
              <a:gd name="T83" fmla="*/ 2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3" h="122">
                <a:moveTo>
                  <a:pt x="81" y="28"/>
                </a:moveTo>
                <a:cubicBezTo>
                  <a:pt x="92" y="39"/>
                  <a:pt x="93" y="55"/>
                  <a:pt x="85" y="67"/>
                </a:cubicBezTo>
                <a:cubicBezTo>
                  <a:pt x="36" y="67"/>
                  <a:pt x="36" y="67"/>
                  <a:pt x="36" y="67"/>
                </a:cubicBezTo>
                <a:cubicBezTo>
                  <a:pt x="27" y="55"/>
                  <a:pt x="28" y="39"/>
                  <a:pt x="39" y="28"/>
                </a:cubicBezTo>
                <a:cubicBezTo>
                  <a:pt x="51" y="17"/>
                  <a:pt x="70" y="17"/>
                  <a:pt x="81" y="28"/>
                </a:cubicBezTo>
                <a:close/>
                <a:moveTo>
                  <a:pt x="30" y="108"/>
                </a:moveTo>
                <a:cubicBezTo>
                  <a:pt x="32" y="122"/>
                  <a:pt x="32" y="122"/>
                  <a:pt x="32" y="122"/>
                </a:cubicBezTo>
                <a:cubicBezTo>
                  <a:pt x="93" y="111"/>
                  <a:pt x="93" y="111"/>
                  <a:pt x="93" y="111"/>
                </a:cubicBezTo>
                <a:cubicBezTo>
                  <a:pt x="92" y="99"/>
                  <a:pt x="92" y="99"/>
                  <a:pt x="92" y="99"/>
                </a:cubicBezTo>
                <a:cubicBezTo>
                  <a:pt x="110" y="98"/>
                  <a:pt x="110" y="98"/>
                  <a:pt x="110" y="98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72" y="82"/>
                  <a:pt x="72" y="82"/>
                  <a:pt x="72" y="82"/>
                </a:cubicBezTo>
                <a:cubicBezTo>
                  <a:pt x="123" y="79"/>
                  <a:pt x="123" y="79"/>
                  <a:pt x="123" y="79"/>
                </a:cubicBezTo>
                <a:cubicBezTo>
                  <a:pt x="123" y="73"/>
                  <a:pt x="123" y="73"/>
                  <a:pt x="123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1" y="84"/>
                  <a:pt x="1" y="84"/>
                  <a:pt x="1" y="84"/>
                </a:cubicBezTo>
                <a:cubicBezTo>
                  <a:pt x="62" y="92"/>
                  <a:pt x="62" y="92"/>
                  <a:pt x="62" y="92"/>
                </a:cubicBezTo>
                <a:cubicBezTo>
                  <a:pt x="38" y="92"/>
                  <a:pt x="38" y="92"/>
                  <a:pt x="38" y="92"/>
                </a:cubicBezTo>
                <a:cubicBezTo>
                  <a:pt x="40" y="101"/>
                  <a:pt x="40" y="101"/>
                  <a:pt x="40" y="101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30" y="108"/>
                  <a:pt x="30" y="108"/>
                  <a:pt x="30" y="108"/>
                </a:cubicBezTo>
                <a:close/>
                <a:moveTo>
                  <a:pt x="60" y="0"/>
                </a:moveTo>
                <a:cubicBezTo>
                  <a:pt x="66" y="4"/>
                  <a:pt x="68" y="11"/>
                  <a:pt x="66" y="16"/>
                </a:cubicBezTo>
                <a:cubicBezTo>
                  <a:pt x="64" y="15"/>
                  <a:pt x="62" y="15"/>
                  <a:pt x="60" y="15"/>
                </a:cubicBezTo>
                <a:cubicBezTo>
                  <a:pt x="58" y="15"/>
                  <a:pt x="56" y="15"/>
                  <a:pt x="54" y="16"/>
                </a:cubicBezTo>
                <a:cubicBezTo>
                  <a:pt x="54" y="9"/>
                  <a:pt x="60" y="6"/>
                  <a:pt x="60" y="0"/>
                </a:cubicBezTo>
                <a:close/>
                <a:moveTo>
                  <a:pt x="25" y="15"/>
                </a:moveTo>
                <a:cubicBezTo>
                  <a:pt x="29" y="19"/>
                  <a:pt x="27" y="26"/>
                  <a:pt x="32" y="30"/>
                </a:cubicBezTo>
                <a:cubicBezTo>
                  <a:pt x="33" y="28"/>
                  <a:pt x="34" y="27"/>
                  <a:pt x="36" y="25"/>
                </a:cubicBezTo>
                <a:cubicBezTo>
                  <a:pt x="37" y="24"/>
                  <a:pt x="39" y="22"/>
                  <a:pt x="40" y="21"/>
                </a:cubicBezTo>
                <a:cubicBezTo>
                  <a:pt x="38" y="17"/>
                  <a:pt x="32" y="13"/>
                  <a:pt x="25" y="15"/>
                </a:cubicBezTo>
                <a:close/>
                <a:moveTo>
                  <a:pt x="11" y="50"/>
                </a:moveTo>
                <a:cubicBezTo>
                  <a:pt x="14" y="44"/>
                  <a:pt x="21" y="42"/>
                  <a:pt x="26" y="43"/>
                </a:cubicBezTo>
                <a:cubicBezTo>
                  <a:pt x="26" y="45"/>
                  <a:pt x="26" y="48"/>
                  <a:pt x="26" y="50"/>
                </a:cubicBezTo>
                <a:cubicBezTo>
                  <a:pt x="26" y="52"/>
                  <a:pt x="26" y="54"/>
                  <a:pt x="26" y="56"/>
                </a:cubicBezTo>
                <a:cubicBezTo>
                  <a:pt x="20" y="56"/>
                  <a:pt x="17" y="50"/>
                  <a:pt x="11" y="50"/>
                </a:cubicBezTo>
                <a:close/>
                <a:moveTo>
                  <a:pt x="109" y="49"/>
                </a:moveTo>
                <a:cubicBezTo>
                  <a:pt x="106" y="56"/>
                  <a:pt x="99" y="57"/>
                  <a:pt x="94" y="56"/>
                </a:cubicBezTo>
                <a:cubicBezTo>
                  <a:pt x="95" y="54"/>
                  <a:pt x="95" y="52"/>
                  <a:pt x="95" y="50"/>
                </a:cubicBezTo>
                <a:cubicBezTo>
                  <a:pt x="95" y="48"/>
                  <a:pt x="95" y="45"/>
                  <a:pt x="94" y="43"/>
                </a:cubicBezTo>
                <a:cubicBezTo>
                  <a:pt x="101" y="43"/>
                  <a:pt x="104" y="50"/>
                  <a:pt x="109" y="49"/>
                </a:cubicBezTo>
                <a:close/>
                <a:moveTo>
                  <a:pt x="43" y="10"/>
                </a:moveTo>
                <a:cubicBezTo>
                  <a:pt x="44" y="19"/>
                  <a:pt x="44" y="19"/>
                  <a:pt x="44" y="19"/>
                </a:cubicBezTo>
                <a:cubicBezTo>
                  <a:pt x="45" y="19"/>
                  <a:pt x="46" y="18"/>
                  <a:pt x="47" y="18"/>
                </a:cubicBezTo>
                <a:cubicBezTo>
                  <a:pt x="48" y="17"/>
                  <a:pt x="49" y="17"/>
                  <a:pt x="50" y="17"/>
                </a:cubicBezTo>
                <a:cubicBezTo>
                  <a:pt x="43" y="10"/>
                  <a:pt x="43" y="10"/>
                  <a:pt x="43" y="10"/>
                </a:cubicBezTo>
                <a:close/>
                <a:moveTo>
                  <a:pt x="20" y="33"/>
                </a:moveTo>
                <a:cubicBezTo>
                  <a:pt x="27" y="40"/>
                  <a:pt x="27" y="40"/>
                  <a:pt x="27" y="40"/>
                </a:cubicBezTo>
                <a:cubicBezTo>
                  <a:pt x="27" y="39"/>
                  <a:pt x="28" y="38"/>
                  <a:pt x="28" y="37"/>
                </a:cubicBezTo>
                <a:cubicBezTo>
                  <a:pt x="29" y="35"/>
                  <a:pt x="29" y="34"/>
                  <a:pt x="30" y="33"/>
                </a:cubicBezTo>
                <a:cubicBezTo>
                  <a:pt x="20" y="33"/>
                  <a:pt x="20" y="33"/>
                  <a:pt x="20" y="33"/>
                </a:cubicBezTo>
                <a:close/>
                <a:moveTo>
                  <a:pt x="20" y="67"/>
                </a:moveTo>
                <a:cubicBezTo>
                  <a:pt x="30" y="66"/>
                  <a:pt x="30" y="66"/>
                  <a:pt x="30" y="66"/>
                </a:cubicBezTo>
                <a:cubicBezTo>
                  <a:pt x="29" y="65"/>
                  <a:pt x="29" y="64"/>
                  <a:pt x="28" y="63"/>
                </a:cubicBezTo>
                <a:cubicBezTo>
                  <a:pt x="28" y="62"/>
                  <a:pt x="27" y="61"/>
                  <a:pt x="27" y="60"/>
                </a:cubicBezTo>
                <a:cubicBezTo>
                  <a:pt x="20" y="67"/>
                  <a:pt x="20" y="67"/>
                  <a:pt x="20" y="67"/>
                </a:cubicBezTo>
                <a:close/>
                <a:moveTo>
                  <a:pt x="100" y="66"/>
                </a:moveTo>
                <a:cubicBezTo>
                  <a:pt x="93" y="59"/>
                  <a:pt x="93" y="59"/>
                  <a:pt x="93" y="59"/>
                </a:cubicBezTo>
                <a:cubicBezTo>
                  <a:pt x="93" y="60"/>
                  <a:pt x="93" y="62"/>
                  <a:pt x="92" y="63"/>
                </a:cubicBezTo>
                <a:cubicBezTo>
                  <a:pt x="92" y="64"/>
                  <a:pt x="91" y="65"/>
                  <a:pt x="91" y="66"/>
                </a:cubicBezTo>
                <a:cubicBezTo>
                  <a:pt x="100" y="66"/>
                  <a:pt x="100" y="66"/>
                  <a:pt x="100" y="66"/>
                </a:cubicBezTo>
                <a:close/>
                <a:moveTo>
                  <a:pt x="100" y="33"/>
                </a:moveTo>
                <a:cubicBezTo>
                  <a:pt x="90" y="33"/>
                  <a:pt x="90" y="33"/>
                  <a:pt x="90" y="33"/>
                </a:cubicBezTo>
                <a:cubicBezTo>
                  <a:pt x="91" y="34"/>
                  <a:pt x="92" y="35"/>
                  <a:pt x="92" y="36"/>
                </a:cubicBezTo>
                <a:cubicBezTo>
                  <a:pt x="93" y="37"/>
                  <a:pt x="93" y="38"/>
                  <a:pt x="93" y="40"/>
                </a:cubicBezTo>
                <a:cubicBezTo>
                  <a:pt x="100" y="33"/>
                  <a:pt x="100" y="33"/>
                  <a:pt x="100" y="33"/>
                </a:cubicBezTo>
                <a:close/>
                <a:moveTo>
                  <a:pt x="76" y="10"/>
                </a:moveTo>
                <a:cubicBezTo>
                  <a:pt x="70" y="16"/>
                  <a:pt x="70" y="16"/>
                  <a:pt x="70" y="16"/>
                </a:cubicBezTo>
                <a:cubicBezTo>
                  <a:pt x="71" y="17"/>
                  <a:pt x="72" y="17"/>
                  <a:pt x="73" y="18"/>
                </a:cubicBezTo>
                <a:cubicBezTo>
                  <a:pt x="74" y="18"/>
                  <a:pt x="75" y="19"/>
                  <a:pt x="76" y="19"/>
                </a:cubicBezTo>
                <a:cubicBezTo>
                  <a:pt x="76" y="10"/>
                  <a:pt x="76" y="10"/>
                  <a:pt x="76" y="10"/>
                </a:cubicBezTo>
                <a:close/>
                <a:moveTo>
                  <a:pt x="95" y="15"/>
                </a:moveTo>
                <a:cubicBezTo>
                  <a:pt x="91" y="19"/>
                  <a:pt x="84" y="17"/>
                  <a:pt x="80" y="21"/>
                </a:cubicBezTo>
                <a:cubicBezTo>
                  <a:pt x="82" y="22"/>
                  <a:pt x="83" y="24"/>
                  <a:pt x="85" y="25"/>
                </a:cubicBezTo>
                <a:cubicBezTo>
                  <a:pt x="86" y="27"/>
                  <a:pt x="87" y="28"/>
                  <a:pt x="89" y="30"/>
                </a:cubicBezTo>
                <a:cubicBezTo>
                  <a:pt x="93" y="27"/>
                  <a:pt x="97" y="22"/>
                  <a:pt x="95" y="15"/>
                </a:cubicBezTo>
                <a:close/>
                <a:moveTo>
                  <a:pt x="49" y="31"/>
                </a:moveTo>
                <a:cubicBezTo>
                  <a:pt x="66" y="26"/>
                  <a:pt x="78" y="33"/>
                  <a:pt x="87" y="49"/>
                </a:cubicBezTo>
                <a:cubicBezTo>
                  <a:pt x="85" y="30"/>
                  <a:pt x="63" y="16"/>
                  <a:pt x="49" y="31"/>
                </a:cubicBezTo>
                <a:close/>
                <a:moveTo>
                  <a:pt x="40" y="64"/>
                </a:moveTo>
                <a:cubicBezTo>
                  <a:pt x="35" y="53"/>
                  <a:pt x="35" y="45"/>
                  <a:pt x="36" y="39"/>
                </a:cubicBezTo>
                <a:cubicBezTo>
                  <a:pt x="32" y="41"/>
                  <a:pt x="31" y="59"/>
                  <a:pt x="40" y="64"/>
                </a:cubicBezTo>
                <a:close/>
                <a:moveTo>
                  <a:pt x="37" y="44"/>
                </a:moveTo>
                <a:cubicBezTo>
                  <a:pt x="42" y="33"/>
                  <a:pt x="47" y="28"/>
                  <a:pt x="53" y="24"/>
                </a:cubicBezTo>
                <a:cubicBezTo>
                  <a:pt x="49" y="23"/>
                  <a:pt x="34" y="34"/>
                  <a:pt x="37" y="44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9" name="Freeform 88"/>
          <p:cNvSpPr>
            <a:spLocks noEditPoints="1"/>
          </p:cNvSpPr>
          <p:nvPr/>
        </p:nvSpPr>
        <p:spPr bwMode="auto">
          <a:xfrm>
            <a:off x="5508957" y="5565162"/>
            <a:ext cx="390525" cy="534988"/>
          </a:xfrm>
          <a:custGeom>
            <a:avLst/>
            <a:gdLst>
              <a:gd name="T0" fmla="*/ 64 w 92"/>
              <a:gd name="T1" fmla="*/ 64 h 126"/>
              <a:gd name="T2" fmla="*/ 46 w 92"/>
              <a:gd name="T3" fmla="*/ 0 h 126"/>
              <a:gd name="T4" fmla="*/ 13 w 92"/>
              <a:gd name="T5" fmla="*/ 80 h 126"/>
              <a:gd name="T6" fmla="*/ 46 w 92"/>
              <a:gd name="T7" fmla="*/ 126 h 126"/>
              <a:gd name="T8" fmla="*/ 46 w 92"/>
              <a:gd name="T9" fmla="*/ 126 h 126"/>
              <a:gd name="T10" fmla="*/ 46 w 92"/>
              <a:gd name="T11" fmla="*/ 126 h 126"/>
              <a:gd name="T12" fmla="*/ 46 w 92"/>
              <a:gd name="T13" fmla="*/ 126 h 126"/>
              <a:gd name="T14" fmla="*/ 79 w 92"/>
              <a:gd name="T15" fmla="*/ 80 h 126"/>
              <a:gd name="T16" fmla="*/ 92 w 92"/>
              <a:gd name="T17" fmla="*/ 48 h 126"/>
              <a:gd name="T18" fmla="*/ 85 w 92"/>
              <a:gd name="T19" fmla="*/ 38 h 126"/>
              <a:gd name="T20" fmla="*/ 87 w 92"/>
              <a:gd name="T21" fmla="*/ 32 h 126"/>
              <a:gd name="T22" fmla="*/ 74 w 92"/>
              <a:gd name="T23" fmla="*/ 33 h 126"/>
              <a:gd name="T24" fmla="*/ 65 w 92"/>
              <a:gd name="T25" fmla="*/ 22 h 126"/>
              <a:gd name="T26" fmla="*/ 68 w 92"/>
              <a:gd name="T27" fmla="*/ 10 h 126"/>
              <a:gd name="T28" fmla="*/ 70 w 92"/>
              <a:gd name="T29" fmla="*/ 4 h 126"/>
              <a:gd name="T30" fmla="*/ 24 w 92"/>
              <a:gd name="T31" fmla="*/ 90 h 126"/>
              <a:gd name="T32" fmla="*/ 21 w 92"/>
              <a:gd name="T33" fmla="*/ 91 h 126"/>
              <a:gd name="T34" fmla="*/ 30 w 92"/>
              <a:gd name="T35" fmla="*/ 96 h 126"/>
              <a:gd name="T36" fmla="*/ 32 w 92"/>
              <a:gd name="T37" fmla="*/ 89 h 126"/>
              <a:gd name="T38" fmla="*/ 32 w 92"/>
              <a:gd name="T39" fmla="*/ 96 h 126"/>
              <a:gd name="T40" fmla="*/ 46 w 92"/>
              <a:gd name="T41" fmla="*/ 88 h 126"/>
              <a:gd name="T42" fmla="*/ 39 w 92"/>
              <a:gd name="T43" fmla="*/ 88 h 126"/>
              <a:gd name="T44" fmla="*/ 55 w 92"/>
              <a:gd name="T45" fmla="*/ 96 h 126"/>
              <a:gd name="T46" fmla="*/ 57 w 92"/>
              <a:gd name="T47" fmla="*/ 88 h 126"/>
              <a:gd name="T48" fmla="*/ 57 w 92"/>
              <a:gd name="T49" fmla="*/ 96 h 126"/>
              <a:gd name="T50" fmla="*/ 68 w 92"/>
              <a:gd name="T51" fmla="*/ 90 h 126"/>
              <a:gd name="T52" fmla="*/ 65 w 92"/>
              <a:gd name="T53" fmla="*/ 89 h 126"/>
              <a:gd name="T54" fmla="*/ 72 w 92"/>
              <a:gd name="T55" fmla="*/ 96 h 126"/>
              <a:gd name="T56" fmla="*/ 72 w 92"/>
              <a:gd name="T57" fmla="*/ 98 h 126"/>
              <a:gd name="T58" fmla="*/ 70 w 92"/>
              <a:gd name="T59" fmla="*/ 98 h 126"/>
              <a:gd name="T60" fmla="*/ 65 w 92"/>
              <a:gd name="T61" fmla="*/ 105 h 126"/>
              <a:gd name="T62" fmla="*/ 68 w 92"/>
              <a:gd name="T63" fmla="*/ 104 h 126"/>
              <a:gd name="T64" fmla="*/ 57 w 92"/>
              <a:gd name="T65" fmla="*/ 98 h 126"/>
              <a:gd name="T66" fmla="*/ 55 w 92"/>
              <a:gd name="T67" fmla="*/ 107 h 126"/>
              <a:gd name="T68" fmla="*/ 55 w 92"/>
              <a:gd name="T69" fmla="*/ 98 h 126"/>
              <a:gd name="T70" fmla="*/ 39 w 92"/>
              <a:gd name="T71" fmla="*/ 107 h 126"/>
              <a:gd name="T72" fmla="*/ 46 w 92"/>
              <a:gd name="T73" fmla="*/ 108 h 126"/>
              <a:gd name="T74" fmla="*/ 32 w 92"/>
              <a:gd name="T75" fmla="*/ 98 h 126"/>
              <a:gd name="T76" fmla="*/ 30 w 92"/>
              <a:gd name="T77" fmla="*/ 105 h 126"/>
              <a:gd name="T78" fmla="*/ 30 w 92"/>
              <a:gd name="T79" fmla="*/ 98 h 126"/>
              <a:gd name="T80" fmla="*/ 21 w 92"/>
              <a:gd name="T81" fmla="*/ 102 h 126"/>
              <a:gd name="T82" fmla="*/ 24 w 92"/>
              <a:gd name="T83" fmla="*/ 103 h 126"/>
              <a:gd name="T84" fmla="*/ 27 w 92"/>
              <a:gd name="T85" fmla="*/ 5 h 126"/>
              <a:gd name="T86" fmla="*/ 23 w 92"/>
              <a:gd name="T87" fmla="*/ 27 h 126"/>
              <a:gd name="T88" fmla="*/ 24 w 92"/>
              <a:gd name="T89" fmla="*/ 32 h 126"/>
              <a:gd name="T90" fmla="*/ 20 w 92"/>
              <a:gd name="T91" fmla="*/ 35 h 126"/>
              <a:gd name="T92" fmla="*/ 16 w 92"/>
              <a:gd name="T93" fmla="*/ 34 h 126"/>
              <a:gd name="T94" fmla="*/ 12 w 92"/>
              <a:gd name="T95" fmla="*/ 31 h 126"/>
              <a:gd name="T96" fmla="*/ 14 w 92"/>
              <a:gd name="T97" fmla="*/ 27 h 126"/>
              <a:gd name="T98" fmla="*/ 19 w 92"/>
              <a:gd name="T99" fmla="*/ 25 h 126"/>
              <a:gd name="T100" fmla="*/ 23 w 92"/>
              <a:gd name="T101" fmla="*/ 27 h 126"/>
              <a:gd name="T102" fmla="*/ 3 w 92"/>
              <a:gd name="T103" fmla="*/ 54 h 126"/>
              <a:gd name="T104" fmla="*/ 27 w 92"/>
              <a:gd name="T105" fmla="*/ 45 h 126"/>
              <a:gd name="T106" fmla="*/ 18 w 92"/>
              <a:gd name="T107" fmla="*/ 54 h 126"/>
              <a:gd name="T108" fmla="*/ 48 w 92"/>
              <a:gd name="T109" fmla="*/ 80 h 126"/>
              <a:gd name="T110" fmla="*/ 40 w 92"/>
              <a:gd name="T111" fmla="*/ 7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" h="126">
                <a:moveTo>
                  <a:pt x="64" y="45"/>
                </a:moveTo>
                <a:cubicBezTo>
                  <a:pt x="69" y="45"/>
                  <a:pt x="74" y="49"/>
                  <a:pt x="74" y="54"/>
                </a:cubicBezTo>
                <a:cubicBezTo>
                  <a:pt x="74" y="60"/>
                  <a:pt x="69" y="64"/>
                  <a:pt x="64" y="64"/>
                </a:cubicBezTo>
                <a:cubicBezTo>
                  <a:pt x="59" y="64"/>
                  <a:pt x="54" y="60"/>
                  <a:pt x="54" y="54"/>
                </a:cubicBezTo>
                <a:cubicBezTo>
                  <a:pt x="54" y="49"/>
                  <a:pt x="59" y="45"/>
                  <a:pt x="64" y="45"/>
                </a:cubicBezTo>
                <a:close/>
                <a:moveTo>
                  <a:pt x="46" y="0"/>
                </a:moveTo>
                <a:cubicBezTo>
                  <a:pt x="5" y="0"/>
                  <a:pt x="0" y="23"/>
                  <a:pt x="0" y="51"/>
                </a:cubicBezTo>
                <a:cubicBezTo>
                  <a:pt x="0" y="62"/>
                  <a:pt x="3" y="72"/>
                  <a:pt x="9" y="80"/>
                </a:cubicBezTo>
                <a:cubicBezTo>
                  <a:pt x="13" y="80"/>
                  <a:pt x="13" y="80"/>
                  <a:pt x="13" y="80"/>
                </a:cubicBezTo>
                <a:cubicBezTo>
                  <a:pt x="13" y="88"/>
                  <a:pt x="13" y="99"/>
                  <a:pt x="13" y="107"/>
                </a:cubicBezTo>
                <a:cubicBezTo>
                  <a:pt x="18" y="114"/>
                  <a:pt x="23" y="121"/>
                  <a:pt x="37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55" y="126"/>
                  <a:pt x="55" y="126"/>
                  <a:pt x="55" y="126"/>
                </a:cubicBezTo>
                <a:cubicBezTo>
                  <a:pt x="69" y="121"/>
                  <a:pt x="74" y="114"/>
                  <a:pt x="79" y="107"/>
                </a:cubicBezTo>
                <a:cubicBezTo>
                  <a:pt x="79" y="99"/>
                  <a:pt x="79" y="88"/>
                  <a:pt x="79" y="80"/>
                </a:cubicBezTo>
                <a:cubicBezTo>
                  <a:pt x="83" y="80"/>
                  <a:pt x="83" y="80"/>
                  <a:pt x="83" y="80"/>
                </a:cubicBezTo>
                <a:cubicBezTo>
                  <a:pt x="88" y="72"/>
                  <a:pt x="92" y="62"/>
                  <a:pt x="92" y="51"/>
                </a:cubicBezTo>
                <a:cubicBezTo>
                  <a:pt x="92" y="50"/>
                  <a:pt x="92" y="49"/>
                  <a:pt x="92" y="48"/>
                </a:cubicBezTo>
                <a:cubicBezTo>
                  <a:pt x="89" y="55"/>
                  <a:pt x="83" y="60"/>
                  <a:pt x="83" y="60"/>
                </a:cubicBezTo>
                <a:cubicBezTo>
                  <a:pt x="83" y="60"/>
                  <a:pt x="79" y="54"/>
                  <a:pt x="81" y="48"/>
                </a:cubicBezTo>
                <a:cubicBezTo>
                  <a:pt x="82" y="43"/>
                  <a:pt x="85" y="38"/>
                  <a:pt x="85" y="38"/>
                </a:cubicBezTo>
                <a:cubicBezTo>
                  <a:pt x="85" y="38"/>
                  <a:pt x="90" y="39"/>
                  <a:pt x="91" y="42"/>
                </a:cubicBezTo>
                <a:cubicBezTo>
                  <a:pt x="91" y="40"/>
                  <a:pt x="91" y="37"/>
                  <a:pt x="91" y="35"/>
                </a:cubicBezTo>
                <a:cubicBezTo>
                  <a:pt x="90" y="34"/>
                  <a:pt x="88" y="34"/>
                  <a:pt x="87" y="32"/>
                </a:cubicBezTo>
                <a:cubicBezTo>
                  <a:pt x="86" y="31"/>
                  <a:pt x="84" y="29"/>
                  <a:pt x="83" y="27"/>
                </a:cubicBezTo>
                <a:cubicBezTo>
                  <a:pt x="83" y="30"/>
                  <a:pt x="83" y="32"/>
                  <a:pt x="83" y="34"/>
                </a:cubicBezTo>
                <a:cubicBezTo>
                  <a:pt x="82" y="44"/>
                  <a:pt x="72" y="42"/>
                  <a:pt x="74" y="33"/>
                </a:cubicBezTo>
                <a:cubicBezTo>
                  <a:pt x="74" y="31"/>
                  <a:pt x="75" y="29"/>
                  <a:pt x="75" y="26"/>
                </a:cubicBezTo>
                <a:cubicBezTo>
                  <a:pt x="73" y="28"/>
                  <a:pt x="71" y="30"/>
                  <a:pt x="69" y="31"/>
                </a:cubicBezTo>
                <a:cubicBezTo>
                  <a:pt x="61" y="36"/>
                  <a:pt x="57" y="26"/>
                  <a:pt x="65" y="22"/>
                </a:cubicBezTo>
                <a:cubicBezTo>
                  <a:pt x="66" y="21"/>
                  <a:pt x="68" y="21"/>
                  <a:pt x="70" y="20"/>
                </a:cubicBezTo>
                <a:cubicBezTo>
                  <a:pt x="68" y="20"/>
                  <a:pt x="66" y="19"/>
                  <a:pt x="64" y="19"/>
                </a:cubicBezTo>
                <a:cubicBezTo>
                  <a:pt x="55" y="16"/>
                  <a:pt x="59" y="6"/>
                  <a:pt x="68" y="10"/>
                </a:cubicBezTo>
                <a:cubicBezTo>
                  <a:pt x="69" y="10"/>
                  <a:pt x="71" y="11"/>
                  <a:pt x="73" y="13"/>
                </a:cubicBezTo>
                <a:cubicBezTo>
                  <a:pt x="72" y="10"/>
                  <a:pt x="71" y="8"/>
                  <a:pt x="70" y="6"/>
                </a:cubicBezTo>
                <a:cubicBezTo>
                  <a:pt x="70" y="5"/>
                  <a:pt x="70" y="4"/>
                  <a:pt x="70" y="4"/>
                </a:cubicBezTo>
                <a:cubicBezTo>
                  <a:pt x="64" y="1"/>
                  <a:pt x="56" y="0"/>
                  <a:pt x="46" y="0"/>
                </a:cubicBezTo>
                <a:close/>
                <a:moveTo>
                  <a:pt x="21" y="91"/>
                </a:moveTo>
                <a:cubicBezTo>
                  <a:pt x="22" y="91"/>
                  <a:pt x="23" y="91"/>
                  <a:pt x="24" y="90"/>
                </a:cubicBezTo>
                <a:cubicBezTo>
                  <a:pt x="24" y="96"/>
                  <a:pt x="24" y="96"/>
                  <a:pt x="24" y="96"/>
                </a:cubicBezTo>
                <a:cubicBezTo>
                  <a:pt x="21" y="96"/>
                  <a:pt x="21" y="96"/>
                  <a:pt x="21" y="96"/>
                </a:cubicBezTo>
                <a:cubicBezTo>
                  <a:pt x="21" y="91"/>
                  <a:pt x="21" y="91"/>
                  <a:pt x="21" y="91"/>
                </a:cubicBezTo>
                <a:close/>
                <a:moveTo>
                  <a:pt x="26" y="90"/>
                </a:moveTo>
                <a:cubicBezTo>
                  <a:pt x="27" y="90"/>
                  <a:pt x="28" y="90"/>
                  <a:pt x="30" y="89"/>
                </a:cubicBezTo>
                <a:cubicBezTo>
                  <a:pt x="30" y="96"/>
                  <a:pt x="30" y="96"/>
                  <a:pt x="30" y="96"/>
                </a:cubicBezTo>
                <a:cubicBezTo>
                  <a:pt x="26" y="96"/>
                  <a:pt x="26" y="96"/>
                  <a:pt x="26" y="96"/>
                </a:cubicBezTo>
                <a:cubicBezTo>
                  <a:pt x="26" y="90"/>
                  <a:pt x="26" y="90"/>
                  <a:pt x="26" y="90"/>
                </a:cubicBezTo>
                <a:close/>
                <a:moveTo>
                  <a:pt x="32" y="89"/>
                </a:moveTo>
                <a:cubicBezTo>
                  <a:pt x="34" y="89"/>
                  <a:pt x="35" y="88"/>
                  <a:pt x="37" y="88"/>
                </a:cubicBezTo>
                <a:cubicBezTo>
                  <a:pt x="37" y="96"/>
                  <a:pt x="37" y="96"/>
                  <a:pt x="37" y="96"/>
                </a:cubicBezTo>
                <a:cubicBezTo>
                  <a:pt x="32" y="96"/>
                  <a:pt x="32" y="96"/>
                  <a:pt x="32" y="96"/>
                </a:cubicBezTo>
                <a:cubicBezTo>
                  <a:pt x="32" y="89"/>
                  <a:pt x="32" y="89"/>
                  <a:pt x="32" y="89"/>
                </a:cubicBezTo>
                <a:close/>
                <a:moveTo>
                  <a:pt x="39" y="88"/>
                </a:moveTo>
                <a:cubicBezTo>
                  <a:pt x="41" y="88"/>
                  <a:pt x="44" y="88"/>
                  <a:pt x="46" y="88"/>
                </a:cubicBezTo>
                <a:cubicBezTo>
                  <a:pt x="46" y="96"/>
                  <a:pt x="46" y="96"/>
                  <a:pt x="46" y="96"/>
                </a:cubicBezTo>
                <a:cubicBezTo>
                  <a:pt x="39" y="96"/>
                  <a:pt x="39" y="96"/>
                  <a:pt x="39" y="96"/>
                </a:cubicBezTo>
                <a:cubicBezTo>
                  <a:pt x="39" y="88"/>
                  <a:pt x="39" y="88"/>
                  <a:pt x="39" y="88"/>
                </a:cubicBezTo>
                <a:close/>
                <a:moveTo>
                  <a:pt x="48" y="88"/>
                </a:moveTo>
                <a:cubicBezTo>
                  <a:pt x="50" y="88"/>
                  <a:pt x="53" y="88"/>
                  <a:pt x="55" y="88"/>
                </a:cubicBezTo>
                <a:cubicBezTo>
                  <a:pt x="55" y="96"/>
                  <a:pt x="55" y="96"/>
                  <a:pt x="55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8" y="88"/>
                  <a:pt x="48" y="88"/>
                  <a:pt x="48" y="88"/>
                </a:cubicBezTo>
                <a:close/>
                <a:moveTo>
                  <a:pt x="57" y="88"/>
                </a:moveTo>
                <a:cubicBezTo>
                  <a:pt x="59" y="89"/>
                  <a:pt x="61" y="89"/>
                  <a:pt x="63" y="89"/>
                </a:cubicBezTo>
                <a:cubicBezTo>
                  <a:pt x="63" y="96"/>
                  <a:pt x="63" y="96"/>
                  <a:pt x="63" y="96"/>
                </a:cubicBezTo>
                <a:cubicBezTo>
                  <a:pt x="57" y="96"/>
                  <a:pt x="57" y="96"/>
                  <a:pt x="57" y="96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5" y="89"/>
                </a:moveTo>
                <a:cubicBezTo>
                  <a:pt x="66" y="90"/>
                  <a:pt x="67" y="90"/>
                  <a:pt x="68" y="90"/>
                </a:cubicBezTo>
                <a:cubicBezTo>
                  <a:pt x="68" y="96"/>
                  <a:pt x="68" y="96"/>
                  <a:pt x="68" y="96"/>
                </a:cubicBezTo>
                <a:cubicBezTo>
                  <a:pt x="65" y="96"/>
                  <a:pt x="65" y="96"/>
                  <a:pt x="65" y="96"/>
                </a:cubicBezTo>
                <a:cubicBezTo>
                  <a:pt x="65" y="89"/>
                  <a:pt x="65" y="89"/>
                  <a:pt x="65" y="89"/>
                </a:cubicBezTo>
                <a:close/>
                <a:moveTo>
                  <a:pt x="70" y="91"/>
                </a:moveTo>
                <a:cubicBezTo>
                  <a:pt x="71" y="91"/>
                  <a:pt x="72" y="91"/>
                  <a:pt x="72" y="91"/>
                </a:cubicBezTo>
                <a:cubicBezTo>
                  <a:pt x="72" y="96"/>
                  <a:pt x="72" y="96"/>
                  <a:pt x="72" y="96"/>
                </a:cubicBezTo>
                <a:cubicBezTo>
                  <a:pt x="70" y="96"/>
                  <a:pt x="70" y="96"/>
                  <a:pt x="70" y="96"/>
                </a:cubicBezTo>
                <a:cubicBezTo>
                  <a:pt x="70" y="91"/>
                  <a:pt x="70" y="91"/>
                  <a:pt x="70" y="91"/>
                </a:cubicBezTo>
                <a:close/>
                <a:moveTo>
                  <a:pt x="72" y="98"/>
                </a:moveTo>
                <a:cubicBezTo>
                  <a:pt x="72" y="102"/>
                  <a:pt x="72" y="102"/>
                  <a:pt x="72" y="102"/>
                </a:cubicBezTo>
                <a:cubicBezTo>
                  <a:pt x="72" y="102"/>
                  <a:pt x="71" y="103"/>
                  <a:pt x="70" y="103"/>
                </a:cubicBezTo>
                <a:cubicBezTo>
                  <a:pt x="70" y="98"/>
                  <a:pt x="70" y="98"/>
                  <a:pt x="70" y="98"/>
                </a:cubicBezTo>
                <a:cubicBezTo>
                  <a:pt x="72" y="98"/>
                  <a:pt x="72" y="98"/>
                  <a:pt x="72" y="98"/>
                </a:cubicBezTo>
                <a:close/>
                <a:moveTo>
                  <a:pt x="68" y="104"/>
                </a:moveTo>
                <a:cubicBezTo>
                  <a:pt x="67" y="104"/>
                  <a:pt x="66" y="105"/>
                  <a:pt x="65" y="105"/>
                </a:cubicBezTo>
                <a:cubicBezTo>
                  <a:pt x="65" y="98"/>
                  <a:pt x="65" y="98"/>
                  <a:pt x="65" y="98"/>
                </a:cubicBezTo>
                <a:cubicBezTo>
                  <a:pt x="68" y="98"/>
                  <a:pt x="68" y="98"/>
                  <a:pt x="68" y="98"/>
                </a:cubicBezTo>
                <a:cubicBezTo>
                  <a:pt x="68" y="104"/>
                  <a:pt x="68" y="104"/>
                  <a:pt x="68" y="104"/>
                </a:cubicBezTo>
                <a:close/>
                <a:moveTo>
                  <a:pt x="63" y="106"/>
                </a:moveTo>
                <a:cubicBezTo>
                  <a:pt x="61" y="106"/>
                  <a:pt x="59" y="107"/>
                  <a:pt x="57" y="107"/>
                </a:cubicBezTo>
                <a:cubicBezTo>
                  <a:pt x="57" y="98"/>
                  <a:pt x="57" y="98"/>
                  <a:pt x="57" y="98"/>
                </a:cubicBezTo>
                <a:cubicBezTo>
                  <a:pt x="63" y="98"/>
                  <a:pt x="63" y="98"/>
                  <a:pt x="63" y="98"/>
                </a:cubicBezTo>
                <a:cubicBezTo>
                  <a:pt x="63" y="106"/>
                  <a:pt x="63" y="106"/>
                  <a:pt x="63" y="106"/>
                </a:cubicBezTo>
                <a:close/>
                <a:moveTo>
                  <a:pt x="55" y="107"/>
                </a:moveTo>
                <a:cubicBezTo>
                  <a:pt x="53" y="108"/>
                  <a:pt x="50" y="108"/>
                  <a:pt x="48" y="108"/>
                </a:cubicBezTo>
                <a:cubicBezTo>
                  <a:pt x="48" y="98"/>
                  <a:pt x="48" y="98"/>
                  <a:pt x="48" y="98"/>
                </a:cubicBezTo>
                <a:cubicBezTo>
                  <a:pt x="55" y="98"/>
                  <a:pt x="55" y="98"/>
                  <a:pt x="55" y="98"/>
                </a:cubicBezTo>
                <a:cubicBezTo>
                  <a:pt x="55" y="107"/>
                  <a:pt x="55" y="107"/>
                  <a:pt x="55" y="107"/>
                </a:cubicBezTo>
                <a:close/>
                <a:moveTo>
                  <a:pt x="46" y="108"/>
                </a:moveTo>
                <a:cubicBezTo>
                  <a:pt x="44" y="108"/>
                  <a:pt x="41" y="108"/>
                  <a:pt x="39" y="107"/>
                </a:cubicBezTo>
                <a:cubicBezTo>
                  <a:pt x="39" y="98"/>
                  <a:pt x="39" y="98"/>
                  <a:pt x="39" y="98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108"/>
                  <a:pt x="46" y="108"/>
                  <a:pt x="46" y="108"/>
                </a:cubicBezTo>
                <a:close/>
                <a:moveTo>
                  <a:pt x="37" y="107"/>
                </a:moveTo>
                <a:cubicBezTo>
                  <a:pt x="35" y="107"/>
                  <a:pt x="34" y="106"/>
                  <a:pt x="32" y="106"/>
                </a:cubicBezTo>
                <a:cubicBezTo>
                  <a:pt x="32" y="98"/>
                  <a:pt x="32" y="98"/>
                  <a:pt x="32" y="98"/>
                </a:cubicBezTo>
                <a:cubicBezTo>
                  <a:pt x="37" y="98"/>
                  <a:pt x="37" y="98"/>
                  <a:pt x="37" y="98"/>
                </a:cubicBezTo>
                <a:cubicBezTo>
                  <a:pt x="37" y="107"/>
                  <a:pt x="37" y="107"/>
                  <a:pt x="37" y="107"/>
                </a:cubicBezTo>
                <a:close/>
                <a:moveTo>
                  <a:pt x="30" y="105"/>
                </a:moveTo>
                <a:cubicBezTo>
                  <a:pt x="28" y="105"/>
                  <a:pt x="27" y="104"/>
                  <a:pt x="26" y="104"/>
                </a:cubicBezTo>
                <a:cubicBezTo>
                  <a:pt x="26" y="98"/>
                  <a:pt x="26" y="98"/>
                  <a:pt x="26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105"/>
                  <a:pt x="30" y="105"/>
                  <a:pt x="30" y="105"/>
                </a:cubicBezTo>
                <a:close/>
                <a:moveTo>
                  <a:pt x="24" y="103"/>
                </a:moveTo>
                <a:cubicBezTo>
                  <a:pt x="23" y="103"/>
                  <a:pt x="22" y="102"/>
                  <a:pt x="21" y="102"/>
                </a:cubicBezTo>
                <a:cubicBezTo>
                  <a:pt x="21" y="98"/>
                  <a:pt x="21" y="98"/>
                  <a:pt x="21" y="98"/>
                </a:cubicBezTo>
                <a:cubicBezTo>
                  <a:pt x="24" y="98"/>
                  <a:pt x="24" y="98"/>
                  <a:pt x="24" y="98"/>
                </a:cubicBezTo>
                <a:cubicBezTo>
                  <a:pt x="24" y="103"/>
                  <a:pt x="24" y="103"/>
                  <a:pt x="24" y="103"/>
                </a:cubicBezTo>
                <a:close/>
                <a:moveTo>
                  <a:pt x="20" y="18"/>
                </a:moveTo>
                <a:cubicBezTo>
                  <a:pt x="20" y="18"/>
                  <a:pt x="16" y="15"/>
                  <a:pt x="19" y="11"/>
                </a:cubicBezTo>
                <a:cubicBezTo>
                  <a:pt x="22" y="7"/>
                  <a:pt x="27" y="5"/>
                  <a:pt x="27" y="5"/>
                </a:cubicBezTo>
                <a:cubicBezTo>
                  <a:pt x="27" y="5"/>
                  <a:pt x="28" y="10"/>
                  <a:pt x="26" y="13"/>
                </a:cubicBezTo>
                <a:cubicBezTo>
                  <a:pt x="24" y="16"/>
                  <a:pt x="20" y="18"/>
                  <a:pt x="20" y="18"/>
                </a:cubicBezTo>
                <a:close/>
                <a:moveTo>
                  <a:pt x="23" y="27"/>
                </a:moveTo>
                <a:cubicBezTo>
                  <a:pt x="24" y="27"/>
                  <a:pt x="26" y="26"/>
                  <a:pt x="27" y="26"/>
                </a:cubicBezTo>
                <a:cubicBezTo>
                  <a:pt x="32" y="26"/>
                  <a:pt x="32" y="32"/>
                  <a:pt x="27" y="32"/>
                </a:cubicBezTo>
                <a:cubicBezTo>
                  <a:pt x="26" y="32"/>
                  <a:pt x="25" y="32"/>
                  <a:pt x="24" y="32"/>
                </a:cubicBezTo>
                <a:cubicBezTo>
                  <a:pt x="25" y="33"/>
                  <a:pt x="26" y="33"/>
                  <a:pt x="26" y="34"/>
                </a:cubicBezTo>
                <a:cubicBezTo>
                  <a:pt x="31" y="38"/>
                  <a:pt x="26" y="42"/>
                  <a:pt x="22" y="38"/>
                </a:cubicBezTo>
                <a:cubicBezTo>
                  <a:pt x="22" y="37"/>
                  <a:pt x="21" y="36"/>
                  <a:pt x="20" y="35"/>
                </a:cubicBezTo>
                <a:cubicBezTo>
                  <a:pt x="20" y="36"/>
                  <a:pt x="20" y="38"/>
                  <a:pt x="20" y="39"/>
                </a:cubicBezTo>
                <a:cubicBezTo>
                  <a:pt x="20" y="45"/>
                  <a:pt x="13" y="43"/>
                  <a:pt x="14" y="38"/>
                </a:cubicBezTo>
                <a:cubicBezTo>
                  <a:pt x="15" y="37"/>
                  <a:pt x="15" y="36"/>
                  <a:pt x="16" y="34"/>
                </a:cubicBezTo>
                <a:cubicBezTo>
                  <a:pt x="14" y="35"/>
                  <a:pt x="13" y="36"/>
                  <a:pt x="12" y="37"/>
                </a:cubicBezTo>
                <a:cubicBezTo>
                  <a:pt x="7" y="40"/>
                  <a:pt x="4" y="34"/>
                  <a:pt x="9" y="32"/>
                </a:cubicBezTo>
                <a:cubicBezTo>
                  <a:pt x="10" y="32"/>
                  <a:pt x="11" y="31"/>
                  <a:pt x="12" y="31"/>
                </a:cubicBezTo>
                <a:cubicBezTo>
                  <a:pt x="11" y="31"/>
                  <a:pt x="10" y="30"/>
                  <a:pt x="9" y="30"/>
                </a:cubicBezTo>
                <a:cubicBezTo>
                  <a:pt x="4" y="28"/>
                  <a:pt x="6" y="22"/>
                  <a:pt x="11" y="25"/>
                </a:cubicBezTo>
                <a:cubicBezTo>
                  <a:pt x="12" y="25"/>
                  <a:pt x="13" y="26"/>
                  <a:pt x="14" y="27"/>
                </a:cubicBezTo>
                <a:cubicBezTo>
                  <a:pt x="14" y="25"/>
                  <a:pt x="13" y="24"/>
                  <a:pt x="13" y="23"/>
                </a:cubicBezTo>
                <a:cubicBezTo>
                  <a:pt x="11" y="17"/>
                  <a:pt x="17" y="16"/>
                  <a:pt x="18" y="21"/>
                </a:cubicBezTo>
                <a:cubicBezTo>
                  <a:pt x="18" y="22"/>
                  <a:pt x="19" y="24"/>
                  <a:pt x="19" y="25"/>
                </a:cubicBezTo>
                <a:cubicBezTo>
                  <a:pt x="19" y="24"/>
                  <a:pt x="20" y="22"/>
                  <a:pt x="21" y="21"/>
                </a:cubicBezTo>
                <a:cubicBezTo>
                  <a:pt x="24" y="17"/>
                  <a:pt x="29" y="21"/>
                  <a:pt x="25" y="25"/>
                </a:cubicBezTo>
                <a:cubicBezTo>
                  <a:pt x="25" y="26"/>
                  <a:pt x="24" y="26"/>
                  <a:pt x="23" y="27"/>
                </a:cubicBezTo>
                <a:close/>
                <a:moveTo>
                  <a:pt x="10" y="40"/>
                </a:moveTo>
                <a:cubicBezTo>
                  <a:pt x="10" y="40"/>
                  <a:pt x="15" y="44"/>
                  <a:pt x="12" y="48"/>
                </a:cubicBezTo>
                <a:cubicBezTo>
                  <a:pt x="8" y="52"/>
                  <a:pt x="3" y="54"/>
                  <a:pt x="3" y="54"/>
                </a:cubicBezTo>
                <a:cubicBezTo>
                  <a:pt x="3" y="54"/>
                  <a:pt x="2" y="49"/>
                  <a:pt x="5" y="46"/>
                </a:cubicBezTo>
                <a:cubicBezTo>
                  <a:pt x="7" y="43"/>
                  <a:pt x="10" y="40"/>
                  <a:pt x="10" y="40"/>
                </a:cubicBezTo>
                <a:close/>
                <a:moveTo>
                  <a:pt x="27" y="45"/>
                </a:moveTo>
                <a:cubicBezTo>
                  <a:pt x="33" y="45"/>
                  <a:pt x="37" y="49"/>
                  <a:pt x="37" y="54"/>
                </a:cubicBezTo>
                <a:cubicBezTo>
                  <a:pt x="37" y="60"/>
                  <a:pt x="33" y="64"/>
                  <a:pt x="27" y="64"/>
                </a:cubicBezTo>
                <a:cubicBezTo>
                  <a:pt x="22" y="64"/>
                  <a:pt x="18" y="60"/>
                  <a:pt x="18" y="54"/>
                </a:cubicBezTo>
                <a:cubicBezTo>
                  <a:pt x="18" y="49"/>
                  <a:pt x="22" y="45"/>
                  <a:pt x="27" y="45"/>
                </a:cubicBezTo>
                <a:close/>
                <a:moveTo>
                  <a:pt x="53" y="76"/>
                </a:moveTo>
                <a:cubicBezTo>
                  <a:pt x="51" y="79"/>
                  <a:pt x="49" y="79"/>
                  <a:pt x="48" y="80"/>
                </a:cubicBezTo>
                <a:cubicBezTo>
                  <a:pt x="46" y="78"/>
                  <a:pt x="46" y="78"/>
                  <a:pt x="46" y="78"/>
                </a:cubicBezTo>
                <a:cubicBezTo>
                  <a:pt x="45" y="80"/>
                  <a:pt x="45" y="80"/>
                  <a:pt x="45" y="80"/>
                </a:cubicBezTo>
                <a:cubicBezTo>
                  <a:pt x="44" y="79"/>
                  <a:pt x="42" y="79"/>
                  <a:pt x="40" y="76"/>
                </a:cubicBezTo>
                <a:cubicBezTo>
                  <a:pt x="39" y="63"/>
                  <a:pt x="53" y="63"/>
                  <a:pt x="53" y="76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0" name="Freeform 89"/>
          <p:cNvSpPr>
            <a:spLocks noEditPoints="1"/>
          </p:cNvSpPr>
          <p:nvPr/>
        </p:nvSpPr>
        <p:spPr bwMode="auto">
          <a:xfrm>
            <a:off x="7806069" y="5637394"/>
            <a:ext cx="590550" cy="390525"/>
          </a:xfrm>
          <a:custGeom>
            <a:avLst/>
            <a:gdLst>
              <a:gd name="T0" fmla="*/ 18 w 139"/>
              <a:gd name="T1" fmla="*/ 62 h 92"/>
              <a:gd name="T2" fmla="*/ 18 w 139"/>
              <a:gd name="T3" fmla="*/ 62 h 92"/>
              <a:gd name="T4" fmla="*/ 31 w 139"/>
              <a:gd name="T5" fmla="*/ 0 h 92"/>
              <a:gd name="T6" fmla="*/ 39 w 139"/>
              <a:gd name="T7" fmla="*/ 62 h 92"/>
              <a:gd name="T8" fmla="*/ 40 w 139"/>
              <a:gd name="T9" fmla="*/ 62 h 92"/>
              <a:gd name="T10" fmla="*/ 48 w 139"/>
              <a:gd name="T11" fmla="*/ 92 h 92"/>
              <a:gd name="T12" fmla="*/ 9 w 139"/>
              <a:gd name="T13" fmla="*/ 92 h 92"/>
              <a:gd name="T14" fmla="*/ 18 w 139"/>
              <a:gd name="T15" fmla="*/ 62 h 92"/>
              <a:gd name="T16" fmla="*/ 73 w 139"/>
              <a:gd name="T17" fmla="*/ 8 h 92"/>
              <a:gd name="T18" fmla="*/ 55 w 139"/>
              <a:gd name="T19" fmla="*/ 35 h 92"/>
              <a:gd name="T20" fmla="*/ 100 w 139"/>
              <a:gd name="T21" fmla="*/ 89 h 92"/>
              <a:gd name="T22" fmla="*/ 128 w 139"/>
              <a:gd name="T23" fmla="*/ 23 h 92"/>
              <a:gd name="T24" fmla="*/ 110 w 139"/>
              <a:gd name="T25" fmla="*/ 28 h 92"/>
              <a:gd name="T26" fmla="*/ 73 w 139"/>
              <a:gd name="T27" fmla="*/ 8 h 92"/>
              <a:gd name="T28" fmla="*/ 117 w 139"/>
              <a:gd name="T29" fmla="*/ 38 h 92"/>
              <a:gd name="T30" fmla="*/ 121 w 139"/>
              <a:gd name="T31" fmla="*/ 49 h 92"/>
              <a:gd name="T32" fmla="*/ 114 w 139"/>
              <a:gd name="T33" fmla="*/ 57 h 92"/>
              <a:gd name="T34" fmla="*/ 109 w 139"/>
              <a:gd name="T35" fmla="*/ 47 h 92"/>
              <a:gd name="T36" fmla="*/ 117 w 139"/>
              <a:gd name="T37" fmla="*/ 38 h 92"/>
              <a:gd name="T38" fmla="*/ 22 w 139"/>
              <a:gd name="T39" fmla="*/ 62 h 92"/>
              <a:gd name="T40" fmla="*/ 20 w 139"/>
              <a:gd name="T41" fmla="*/ 86 h 92"/>
              <a:gd name="T42" fmla="*/ 29 w 139"/>
              <a:gd name="T43" fmla="*/ 86 h 92"/>
              <a:gd name="T44" fmla="*/ 27 w 139"/>
              <a:gd name="T45" fmla="*/ 62 h 92"/>
              <a:gd name="T46" fmla="*/ 22 w 139"/>
              <a:gd name="T47" fmla="*/ 62 h 92"/>
              <a:gd name="T48" fmla="*/ 21 w 139"/>
              <a:gd name="T49" fmla="*/ 55 h 92"/>
              <a:gd name="T50" fmla="*/ 26 w 139"/>
              <a:gd name="T51" fmla="*/ 12 h 92"/>
              <a:gd name="T52" fmla="*/ 15 w 139"/>
              <a:gd name="T53" fmla="*/ 33 h 92"/>
              <a:gd name="T54" fmla="*/ 21 w 139"/>
              <a:gd name="T55" fmla="*/ 55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9" h="92">
                <a:moveTo>
                  <a:pt x="18" y="62"/>
                </a:moveTo>
                <a:cubicBezTo>
                  <a:pt x="18" y="62"/>
                  <a:pt x="18" y="62"/>
                  <a:pt x="18" y="62"/>
                </a:cubicBezTo>
                <a:cubicBezTo>
                  <a:pt x="2" y="51"/>
                  <a:pt x="0" y="17"/>
                  <a:pt x="31" y="0"/>
                </a:cubicBezTo>
                <a:cubicBezTo>
                  <a:pt x="27" y="22"/>
                  <a:pt x="75" y="32"/>
                  <a:pt x="39" y="62"/>
                </a:cubicBezTo>
                <a:cubicBezTo>
                  <a:pt x="40" y="62"/>
                  <a:pt x="40" y="62"/>
                  <a:pt x="40" y="62"/>
                </a:cubicBezTo>
                <a:cubicBezTo>
                  <a:pt x="48" y="92"/>
                  <a:pt x="48" y="92"/>
                  <a:pt x="48" y="92"/>
                </a:cubicBezTo>
                <a:cubicBezTo>
                  <a:pt x="9" y="92"/>
                  <a:pt x="9" y="92"/>
                  <a:pt x="9" y="92"/>
                </a:cubicBezTo>
                <a:cubicBezTo>
                  <a:pt x="18" y="62"/>
                  <a:pt x="18" y="62"/>
                  <a:pt x="18" y="62"/>
                </a:cubicBezTo>
                <a:close/>
                <a:moveTo>
                  <a:pt x="73" y="8"/>
                </a:moveTo>
                <a:cubicBezTo>
                  <a:pt x="57" y="8"/>
                  <a:pt x="55" y="20"/>
                  <a:pt x="55" y="35"/>
                </a:cubicBezTo>
                <a:cubicBezTo>
                  <a:pt x="56" y="59"/>
                  <a:pt x="71" y="92"/>
                  <a:pt x="100" y="89"/>
                </a:cubicBezTo>
                <a:cubicBezTo>
                  <a:pt x="139" y="84"/>
                  <a:pt x="138" y="27"/>
                  <a:pt x="128" y="23"/>
                </a:cubicBezTo>
                <a:cubicBezTo>
                  <a:pt x="119" y="20"/>
                  <a:pt x="117" y="25"/>
                  <a:pt x="110" y="28"/>
                </a:cubicBezTo>
                <a:cubicBezTo>
                  <a:pt x="90" y="35"/>
                  <a:pt x="98" y="7"/>
                  <a:pt x="73" y="8"/>
                </a:cubicBezTo>
                <a:close/>
                <a:moveTo>
                  <a:pt x="117" y="38"/>
                </a:moveTo>
                <a:cubicBezTo>
                  <a:pt x="120" y="39"/>
                  <a:pt x="122" y="43"/>
                  <a:pt x="121" y="49"/>
                </a:cubicBezTo>
                <a:cubicBezTo>
                  <a:pt x="120" y="54"/>
                  <a:pt x="117" y="58"/>
                  <a:pt x="114" y="57"/>
                </a:cubicBezTo>
                <a:cubicBezTo>
                  <a:pt x="111" y="57"/>
                  <a:pt x="109" y="52"/>
                  <a:pt x="109" y="47"/>
                </a:cubicBezTo>
                <a:cubicBezTo>
                  <a:pt x="110" y="42"/>
                  <a:pt x="113" y="38"/>
                  <a:pt x="117" y="38"/>
                </a:cubicBezTo>
                <a:close/>
                <a:moveTo>
                  <a:pt x="22" y="62"/>
                </a:moveTo>
                <a:cubicBezTo>
                  <a:pt x="20" y="86"/>
                  <a:pt x="20" y="86"/>
                  <a:pt x="20" y="86"/>
                </a:cubicBezTo>
                <a:cubicBezTo>
                  <a:pt x="29" y="86"/>
                  <a:pt x="29" y="86"/>
                  <a:pt x="29" y="86"/>
                </a:cubicBezTo>
                <a:cubicBezTo>
                  <a:pt x="27" y="62"/>
                  <a:pt x="27" y="62"/>
                  <a:pt x="27" y="62"/>
                </a:cubicBezTo>
                <a:cubicBezTo>
                  <a:pt x="22" y="62"/>
                  <a:pt x="22" y="62"/>
                  <a:pt x="22" y="62"/>
                </a:cubicBezTo>
                <a:close/>
                <a:moveTo>
                  <a:pt x="21" y="55"/>
                </a:moveTo>
                <a:cubicBezTo>
                  <a:pt x="22" y="35"/>
                  <a:pt x="42" y="38"/>
                  <a:pt x="26" y="12"/>
                </a:cubicBezTo>
                <a:cubicBezTo>
                  <a:pt x="26" y="12"/>
                  <a:pt x="17" y="21"/>
                  <a:pt x="15" y="33"/>
                </a:cubicBezTo>
                <a:cubicBezTo>
                  <a:pt x="14" y="45"/>
                  <a:pt x="21" y="55"/>
                  <a:pt x="21" y="55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1" name="Freeform 90"/>
          <p:cNvSpPr>
            <a:spLocks noEditPoints="1"/>
          </p:cNvSpPr>
          <p:nvPr/>
        </p:nvSpPr>
        <p:spPr bwMode="auto">
          <a:xfrm>
            <a:off x="7848932" y="4773000"/>
            <a:ext cx="504825" cy="487363"/>
          </a:xfrm>
          <a:custGeom>
            <a:avLst/>
            <a:gdLst>
              <a:gd name="T0" fmla="*/ 81 w 119"/>
              <a:gd name="T1" fmla="*/ 13 h 115"/>
              <a:gd name="T2" fmla="*/ 105 w 119"/>
              <a:gd name="T3" fmla="*/ 22 h 115"/>
              <a:gd name="T4" fmla="*/ 85 w 119"/>
              <a:gd name="T5" fmla="*/ 78 h 115"/>
              <a:gd name="T6" fmla="*/ 61 w 119"/>
              <a:gd name="T7" fmla="*/ 69 h 115"/>
              <a:gd name="T8" fmla="*/ 81 w 119"/>
              <a:gd name="T9" fmla="*/ 13 h 115"/>
              <a:gd name="T10" fmla="*/ 0 w 119"/>
              <a:gd name="T11" fmla="*/ 86 h 115"/>
              <a:gd name="T12" fmla="*/ 22 w 119"/>
              <a:gd name="T13" fmla="*/ 70 h 115"/>
              <a:gd name="T14" fmla="*/ 20 w 119"/>
              <a:gd name="T15" fmla="*/ 77 h 115"/>
              <a:gd name="T16" fmla="*/ 18 w 119"/>
              <a:gd name="T17" fmla="*/ 90 h 115"/>
              <a:gd name="T18" fmla="*/ 25 w 119"/>
              <a:gd name="T19" fmla="*/ 85 h 115"/>
              <a:gd name="T20" fmla="*/ 38 w 119"/>
              <a:gd name="T21" fmla="*/ 80 h 115"/>
              <a:gd name="T22" fmla="*/ 41 w 119"/>
              <a:gd name="T23" fmla="*/ 86 h 115"/>
              <a:gd name="T24" fmla="*/ 33 w 119"/>
              <a:gd name="T25" fmla="*/ 97 h 115"/>
              <a:gd name="T26" fmla="*/ 26 w 119"/>
              <a:gd name="T27" fmla="*/ 105 h 115"/>
              <a:gd name="T28" fmla="*/ 31 w 119"/>
              <a:gd name="T29" fmla="*/ 102 h 115"/>
              <a:gd name="T30" fmla="*/ 38 w 119"/>
              <a:gd name="T31" fmla="*/ 98 h 115"/>
              <a:gd name="T32" fmla="*/ 44 w 119"/>
              <a:gd name="T33" fmla="*/ 103 h 115"/>
              <a:gd name="T34" fmla="*/ 57 w 119"/>
              <a:gd name="T35" fmla="*/ 103 h 115"/>
              <a:gd name="T36" fmla="*/ 58 w 119"/>
              <a:gd name="T37" fmla="*/ 111 h 115"/>
              <a:gd name="T38" fmla="*/ 37 w 119"/>
              <a:gd name="T39" fmla="*/ 107 h 115"/>
              <a:gd name="T40" fmla="*/ 36 w 119"/>
              <a:gd name="T41" fmla="*/ 108 h 115"/>
              <a:gd name="T42" fmla="*/ 21 w 119"/>
              <a:gd name="T43" fmla="*/ 113 h 115"/>
              <a:gd name="T44" fmla="*/ 17 w 119"/>
              <a:gd name="T45" fmla="*/ 105 h 115"/>
              <a:gd name="T46" fmla="*/ 23 w 119"/>
              <a:gd name="T47" fmla="*/ 96 h 115"/>
              <a:gd name="T48" fmla="*/ 18 w 119"/>
              <a:gd name="T49" fmla="*/ 99 h 115"/>
              <a:gd name="T50" fmla="*/ 11 w 119"/>
              <a:gd name="T51" fmla="*/ 95 h 115"/>
              <a:gd name="T52" fmla="*/ 13 w 119"/>
              <a:gd name="T53" fmla="*/ 77 h 115"/>
              <a:gd name="T54" fmla="*/ 7 w 119"/>
              <a:gd name="T55" fmla="*/ 90 h 115"/>
              <a:gd name="T56" fmla="*/ 0 w 119"/>
              <a:gd name="T57" fmla="*/ 86 h 115"/>
              <a:gd name="T58" fmla="*/ 60 w 119"/>
              <a:gd name="T59" fmla="*/ 74 h 115"/>
              <a:gd name="T60" fmla="*/ 60 w 119"/>
              <a:gd name="T61" fmla="*/ 97 h 115"/>
              <a:gd name="T62" fmla="*/ 62 w 119"/>
              <a:gd name="T63" fmla="*/ 98 h 115"/>
              <a:gd name="T64" fmla="*/ 61 w 119"/>
              <a:gd name="T65" fmla="*/ 105 h 115"/>
              <a:gd name="T66" fmla="*/ 65 w 119"/>
              <a:gd name="T67" fmla="*/ 106 h 115"/>
              <a:gd name="T68" fmla="*/ 69 w 119"/>
              <a:gd name="T69" fmla="*/ 100 h 115"/>
              <a:gd name="T70" fmla="*/ 70 w 119"/>
              <a:gd name="T71" fmla="*/ 101 h 115"/>
              <a:gd name="T72" fmla="*/ 84 w 119"/>
              <a:gd name="T73" fmla="*/ 83 h 115"/>
              <a:gd name="T74" fmla="*/ 60 w 119"/>
              <a:gd name="T75" fmla="*/ 74 h 115"/>
              <a:gd name="T76" fmla="*/ 104 w 119"/>
              <a:gd name="T77" fmla="*/ 7 h 115"/>
              <a:gd name="T78" fmla="*/ 103 w 119"/>
              <a:gd name="T79" fmla="*/ 4 h 115"/>
              <a:gd name="T80" fmla="*/ 93 w 119"/>
              <a:gd name="T81" fmla="*/ 0 h 115"/>
              <a:gd name="T82" fmla="*/ 83 w 119"/>
              <a:gd name="T83" fmla="*/ 8 h 115"/>
              <a:gd name="T84" fmla="*/ 94 w 119"/>
              <a:gd name="T85" fmla="*/ 12 h 115"/>
              <a:gd name="T86" fmla="*/ 107 w 119"/>
              <a:gd name="T87" fmla="*/ 17 h 115"/>
              <a:gd name="T88" fmla="*/ 111 w 119"/>
              <a:gd name="T89" fmla="*/ 18 h 115"/>
              <a:gd name="T90" fmla="*/ 100 w 119"/>
              <a:gd name="T91" fmla="*/ 54 h 115"/>
              <a:gd name="T92" fmla="*/ 106 w 119"/>
              <a:gd name="T93" fmla="*/ 58 h 115"/>
              <a:gd name="T94" fmla="*/ 119 w 119"/>
              <a:gd name="T95" fmla="*/ 15 h 115"/>
              <a:gd name="T96" fmla="*/ 119 w 119"/>
              <a:gd name="T97" fmla="*/ 12 h 115"/>
              <a:gd name="T98" fmla="*/ 117 w 119"/>
              <a:gd name="T99" fmla="*/ 11 h 115"/>
              <a:gd name="T100" fmla="*/ 104 w 119"/>
              <a:gd name="T101" fmla="*/ 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9" h="115">
                <a:moveTo>
                  <a:pt x="81" y="13"/>
                </a:moveTo>
                <a:cubicBezTo>
                  <a:pt x="89" y="16"/>
                  <a:pt x="97" y="19"/>
                  <a:pt x="105" y="22"/>
                </a:cubicBezTo>
                <a:cubicBezTo>
                  <a:pt x="102" y="41"/>
                  <a:pt x="95" y="60"/>
                  <a:pt x="85" y="78"/>
                </a:cubicBezTo>
                <a:cubicBezTo>
                  <a:pt x="77" y="75"/>
                  <a:pt x="69" y="72"/>
                  <a:pt x="61" y="69"/>
                </a:cubicBezTo>
                <a:cubicBezTo>
                  <a:pt x="64" y="49"/>
                  <a:pt x="71" y="31"/>
                  <a:pt x="81" y="13"/>
                </a:cubicBezTo>
                <a:close/>
                <a:moveTo>
                  <a:pt x="0" y="86"/>
                </a:moveTo>
                <a:cubicBezTo>
                  <a:pt x="0" y="86"/>
                  <a:pt x="26" y="38"/>
                  <a:pt x="22" y="70"/>
                </a:cubicBezTo>
                <a:cubicBezTo>
                  <a:pt x="21" y="72"/>
                  <a:pt x="21" y="75"/>
                  <a:pt x="20" y="77"/>
                </a:cubicBezTo>
                <a:cubicBezTo>
                  <a:pt x="19" y="82"/>
                  <a:pt x="18" y="86"/>
                  <a:pt x="18" y="90"/>
                </a:cubicBezTo>
                <a:cubicBezTo>
                  <a:pt x="20" y="88"/>
                  <a:pt x="23" y="87"/>
                  <a:pt x="25" y="85"/>
                </a:cubicBezTo>
                <a:cubicBezTo>
                  <a:pt x="30" y="82"/>
                  <a:pt x="35" y="79"/>
                  <a:pt x="38" y="80"/>
                </a:cubicBezTo>
                <a:cubicBezTo>
                  <a:pt x="41" y="81"/>
                  <a:pt x="42" y="83"/>
                  <a:pt x="41" y="86"/>
                </a:cubicBezTo>
                <a:cubicBezTo>
                  <a:pt x="40" y="89"/>
                  <a:pt x="36" y="93"/>
                  <a:pt x="33" y="97"/>
                </a:cubicBezTo>
                <a:cubicBezTo>
                  <a:pt x="30" y="100"/>
                  <a:pt x="27" y="103"/>
                  <a:pt x="26" y="105"/>
                </a:cubicBezTo>
                <a:cubicBezTo>
                  <a:pt x="27" y="105"/>
                  <a:pt x="30" y="103"/>
                  <a:pt x="31" y="102"/>
                </a:cubicBezTo>
                <a:cubicBezTo>
                  <a:pt x="34" y="100"/>
                  <a:pt x="36" y="99"/>
                  <a:pt x="38" y="98"/>
                </a:cubicBezTo>
                <a:cubicBezTo>
                  <a:pt x="41" y="98"/>
                  <a:pt x="43" y="99"/>
                  <a:pt x="44" y="103"/>
                </a:cubicBezTo>
                <a:cubicBezTo>
                  <a:pt x="44" y="105"/>
                  <a:pt x="57" y="104"/>
                  <a:pt x="57" y="103"/>
                </a:cubicBezTo>
                <a:cubicBezTo>
                  <a:pt x="58" y="111"/>
                  <a:pt x="58" y="111"/>
                  <a:pt x="58" y="111"/>
                </a:cubicBezTo>
                <a:cubicBezTo>
                  <a:pt x="58" y="111"/>
                  <a:pt x="42" y="113"/>
                  <a:pt x="37" y="107"/>
                </a:cubicBezTo>
                <a:cubicBezTo>
                  <a:pt x="37" y="108"/>
                  <a:pt x="37" y="108"/>
                  <a:pt x="36" y="108"/>
                </a:cubicBezTo>
                <a:cubicBezTo>
                  <a:pt x="32" y="111"/>
                  <a:pt x="27" y="115"/>
                  <a:pt x="21" y="113"/>
                </a:cubicBezTo>
                <a:cubicBezTo>
                  <a:pt x="17" y="112"/>
                  <a:pt x="15" y="109"/>
                  <a:pt x="17" y="105"/>
                </a:cubicBezTo>
                <a:cubicBezTo>
                  <a:pt x="17" y="103"/>
                  <a:pt x="20" y="99"/>
                  <a:pt x="23" y="96"/>
                </a:cubicBezTo>
                <a:cubicBezTo>
                  <a:pt x="21" y="97"/>
                  <a:pt x="19" y="98"/>
                  <a:pt x="18" y="99"/>
                </a:cubicBezTo>
                <a:cubicBezTo>
                  <a:pt x="14" y="100"/>
                  <a:pt x="12" y="98"/>
                  <a:pt x="11" y="95"/>
                </a:cubicBezTo>
                <a:cubicBezTo>
                  <a:pt x="9" y="90"/>
                  <a:pt x="13" y="83"/>
                  <a:pt x="13" y="77"/>
                </a:cubicBezTo>
                <a:cubicBezTo>
                  <a:pt x="14" y="72"/>
                  <a:pt x="7" y="89"/>
                  <a:pt x="7" y="90"/>
                </a:cubicBezTo>
                <a:cubicBezTo>
                  <a:pt x="0" y="86"/>
                  <a:pt x="0" y="86"/>
                  <a:pt x="0" y="86"/>
                </a:cubicBezTo>
                <a:close/>
                <a:moveTo>
                  <a:pt x="60" y="74"/>
                </a:moveTo>
                <a:cubicBezTo>
                  <a:pt x="60" y="97"/>
                  <a:pt x="60" y="97"/>
                  <a:pt x="60" y="97"/>
                </a:cubicBezTo>
                <a:cubicBezTo>
                  <a:pt x="62" y="98"/>
                  <a:pt x="62" y="98"/>
                  <a:pt x="62" y="98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5" y="106"/>
                  <a:pt x="65" y="106"/>
                  <a:pt x="65" y="106"/>
                </a:cubicBezTo>
                <a:cubicBezTo>
                  <a:pt x="69" y="100"/>
                  <a:pt x="69" y="100"/>
                  <a:pt x="69" y="100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84" y="83"/>
                  <a:pt x="84" y="83"/>
                  <a:pt x="84" y="83"/>
                </a:cubicBezTo>
                <a:cubicBezTo>
                  <a:pt x="60" y="74"/>
                  <a:pt x="60" y="74"/>
                  <a:pt x="60" y="74"/>
                </a:cubicBezTo>
                <a:close/>
                <a:moveTo>
                  <a:pt x="104" y="7"/>
                </a:moveTo>
                <a:cubicBezTo>
                  <a:pt x="103" y="4"/>
                  <a:pt x="103" y="4"/>
                  <a:pt x="103" y="4"/>
                </a:cubicBezTo>
                <a:cubicBezTo>
                  <a:pt x="93" y="0"/>
                  <a:pt x="93" y="0"/>
                  <a:pt x="93" y="0"/>
                </a:cubicBezTo>
                <a:cubicBezTo>
                  <a:pt x="83" y="8"/>
                  <a:pt x="83" y="8"/>
                  <a:pt x="83" y="8"/>
                </a:cubicBezTo>
                <a:cubicBezTo>
                  <a:pt x="94" y="12"/>
                  <a:pt x="94" y="12"/>
                  <a:pt x="94" y="12"/>
                </a:cubicBezTo>
                <a:cubicBezTo>
                  <a:pt x="107" y="17"/>
                  <a:pt x="107" y="17"/>
                  <a:pt x="107" y="17"/>
                </a:cubicBezTo>
                <a:cubicBezTo>
                  <a:pt x="111" y="18"/>
                  <a:pt x="111" y="18"/>
                  <a:pt x="111" y="18"/>
                </a:cubicBezTo>
                <a:cubicBezTo>
                  <a:pt x="110" y="31"/>
                  <a:pt x="106" y="43"/>
                  <a:pt x="100" y="54"/>
                </a:cubicBezTo>
                <a:cubicBezTo>
                  <a:pt x="106" y="58"/>
                  <a:pt x="106" y="58"/>
                  <a:pt x="106" y="58"/>
                </a:cubicBezTo>
                <a:cubicBezTo>
                  <a:pt x="115" y="45"/>
                  <a:pt x="119" y="31"/>
                  <a:pt x="119" y="15"/>
                </a:cubicBezTo>
                <a:cubicBezTo>
                  <a:pt x="119" y="12"/>
                  <a:pt x="119" y="12"/>
                  <a:pt x="119" y="12"/>
                </a:cubicBezTo>
                <a:cubicBezTo>
                  <a:pt x="117" y="11"/>
                  <a:pt x="117" y="11"/>
                  <a:pt x="117" y="11"/>
                </a:cubicBezTo>
                <a:lnTo>
                  <a:pt x="104" y="7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2" name="Freeform 91"/>
          <p:cNvSpPr>
            <a:spLocks noEditPoints="1"/>
          </p:cNvSpPr>
          <p:nvPr/>
        </p:nvSpPr>
        <p:spPr bwMode="auto">
          <a:xfrm>
            <a:off x="7069469" y="5582625"/>
            <a:ext cx="466725" cy="500063"/>
          </a:xfrm>
          <a:custGeom>
            <a:avLst/>
            <a:gdLst>
              <a:gd name="T0" fmla="*/ 25 w 110"/>
              <a:gd name="T1" fmla="*/ 39 h 118"/>
              <a:gd name="T2" fmla="*/ 25 w 110"/>
              <a:gd name="T3" fmla="*/ 38 h 118"/>
              <a:gd name="T4" fmla="*/ 32 w 110"/>
              <a:gd name="T5" fmla="*/ 38 h 118"/>
              <a:gd name="T6" fmla="*/ 42 w 110"/>
              <a:gd name="T7" fmla="*/ 69 h 118"/>
              <a:gd name="T8" fmla="*/ 42 w 110"/>
              <a:gd name="T9" fmla="*/ 67 h 118"/>
              <a:gd name="T10" fmla="*/ 44 w 110"/>
              <a:gd name="T11" fmla="*/ 63 h 118"/>
              <a:gd name="T12" fmla="*/ 44 w 110"/>
              <a:gd name="T13" fmla="*/ 63 h 118"/>
              <a:gd name="T14" fmla="*/ 44 w 110"/>
              <a:gd name="T15" fmla="*/ 63 h 118"/>
              <a:gd name="T16" fmla="*/ 48 w 110"/>
              <a:gd name="T17" fmla="*/ 61 h 118"/>
              <a:gd name="T18" fmla="*/ 61 w 110"/>
              <a:gd name="T19" fmla="*/ 61 h 118"/>
              <a:gd name="T20" fmla="*/ 65 w 110"/>
              <a:gd name="T21" fmla="*/ 63 h 118"/>
              <a:gd name="T22" fmla="*/ 65 w 110"/>
              <a:gd name="T23" fmla="*/ 63 h 118"/>
              <a:gd name="T24" fmla="*/ 67 w 110"/>
              <a:gd name="T25" fmla="*/ 67 h 118"/>
              <a:gd name="T26" fmla="*/ 67 w 110"/>
              <a:gd name="T27" fmla="*/ 69 h 118"/>
              <a:gd name="T28" fmla="*/ 73 w 110"/>
              <a:gd name="T29" fmla="*/ 55 h 118"/>
              <a:gd name="T30" fmla="*/ 76 w 110"/>
              <a:gd name="T31" fmla="*/ 44 h 118"/>
              <a:gd name="T32" fmla="*/ 23 w 110"/>
              <a:gd name="T33" fmla="*/ 28 h 118"/>
              <a:gd name="T34" fmla="*/ 61 w 110"/>
              <a:gd name="T35" fmla="*/ 11 h 118"/>
              <a:gd name="T36" fmla="*/ 65 w 110"/>
              <a:gd name="T37" fmla="*/ 5 h 118"/>
              <a:gd name="T38" fmla="*/ 71 w 110"/>
              <a:gd name="T39" fmla="*/ 8 h 118"/>
              <a:gd name="T40" fmla="*/ 67 w 110"/>
              <a:gd name="T41" fmla="*/ 14 h 118"/>
              <a:gd name="T42" fmla="*/ 74 w 110"/>
              <a:gd name="T43" fmla="*/ 17 h 118"/>
              <a:gd name="T44" fmla="*/ 88 w 110"/>
              <a:gd name="T45" fmla="*/ 47 h 118"/>
              <a:gd name="T46" fmla="*/ 82 w 110"/>
              <a:gd name="T47" fmla="*/ 46 h 118"/>
              <a:gd name="T48" fmla="*/ 80 w 110"/>
              <a:gd name="T49" fmla="*/ 57 h 118"/>
              <a:gd name="T50" fmla="*/ 69 w 110"/>
              <a:gd name="T51" fmla="*/ 78 h 118"/>
              <a:gd name="T52" fmla="*/ 68 w 110"/>
              <a:gd name="T53" fmla="*/ 78 h 118"/>
              <a:gd name="T54" fmla="*/ 67 w 110"/>
              <a:gd name="T55" fmla="*/ 79 h 118"/>
              <a:gd name="T56" fmla="*/ 55 w 110"/>
              <a:gd name="T57" fmla="*/ 80 h 118"/>
              <a:gd name="T58" fmla="*/ 42 w 110"/>
              <a:gd name="T59" fmla="*/ 79 h 118"/>
              <a:gd name="T60" fmla="*/ 41 w 110"/>
              <a:gd name="T61" fmla="*/ 78 h 118"/>
              <a:gd name="T62" fmla="*/ 40 w 110"/>
              <a:gd name="T63" fmla="*/ 78 h 118"/>
              <a:gd name="T64" fmla="*/ 29 w 110"/>
              <a:gd name="T65" fmla="*/ 58 h 118"/>
              <a:gd name="T66" fmla="*/ 25 w 110"/>
              <a:gd name="T67" fmla="*/ 39 h 118"/>
              <a:gd name="T68" fmla="*/ 50 w 110"/>
              <a:gd name="T69" fmla="*/ 69 h 118"/>
              <a:gd name="T70" fmla="*/ 59 w 110"/>
              <a:gd name="T71" fmla="*/ 69 h 118"/>
              <a:gd name="T72" fmla="*/ 59 w 110"/>
              <a:gd name="T73" fmla="*/ 72 h 118"/>
              <a:gd name="T74" fmla="*/ 62 w 110"/>
              <a:gd name="T75" fmla="*/ 72 h 118"/>
              <a:gd name="T76" fmla="*/ 62 w 110"/>
              <a:gd name="T77" fmla="*/ 67 h 118"/>
              <a:gd name="T78" fmla="*/ 62 w 110"/>
              <a:gd name="T79" fmla="*/ 66 h 118"/>
              <a:gd name="T80" fmla="*/ 62 w 110"/>
              <a:gd name="T81" fmla="*/ 66 h 118"/>
              <a:gd name="T82" fmla="*/ 61 w 110"/>
              <a:gd name="T83" fmla="*/ 66 h 118"/>
              <a:gd name="T84" fmla="*/ 48 w 110"/>
              <a:gd name="T85" fmla="*/ 66 h 118"/>
              <a:gd name="T86" fmla="*/ 47 w 110"/>
              <a:gd name="T87" fmla="*/ 66 h 118"/>
              <a:gd name="T88" fmla="*/ 47 w 110"/>
              <a:gd name="T89" fmla="*/ 66 h 118"/>
              <a:gd name="T90" fmla="*/ 47 w 110"/>
              <a:gd name="T91" fmla="*/ 67 h 118"/>
              <a:gd name="T92" fmla="*/ 47 w 110"/>
              <a:gd name="T93" fmla="*/ 72 h 118"/>
              <a:gd name="T94" fmla="*/ 50 w 110"/>
              <a:gd name="T95" fmla="*/ 72 h 118"/>
              <a:gd name="T96" fmla="*/ 50 w 110"/>
              <a:gd name="T97" fmla="*/ 69 h 118"/>
              <a:gd name="T98" fmla="*/ 11 w 110"/>
              <a:gd name="T99" fmla="*/ 87 h 118"/>
              <a:gd name="T100" fmla="*/ 43 w 110"/>
              <a:gd name="T101" fmla="*/ 84 h 118"/>
              <a:gd name="T102" fmla="*/ 53 w 110"/>
              <a:gd name="T103" fmla="*/ 118 h 118"/>
              <a:gd name="T104" fmla="*/ 1 w 110"/>
              <a:gd name="T105" fmla="*/ 118 h 118"/>
              <a:gd name="T106" fmla="*/ 11 w 110"/>
              <a:gd name="T107" fmla="*/ 87 h 118"/>
              <a:gd name="T108" fmla="*/ 68 w 110"/>
              <a:gd name="T109" fmla="*/ 84 h 118"/>
              <a:gd name="T110" fmla="*/ 100 w 110"/>
              <a:gd name="T111" fmla="*/ 87 h 118"/>
              <a:gd name="T112" fmla="*/ 110 w 110"/>
              <a:gd name="T113" fmla="*/ 118 h 118"/>
              <a:gd name="T114" fmla="*/ 57 w 110"/>
              <a:gd name="T115" fmla="*/ 118 h 118"/>
              <a:gd name="T116" fmla="*/ 68 w 110"/>
              <a:gd name="T117" fmla="*/ 84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0" h="118">
                <a:moveTo>
                  <a:pt x="25" y="39"/>
                </a:moveTo>
                <a:cubicBezTo>
                  <a:pt x="25" y="38"/>
                  <a:pt x="25" y="38"/>
                  <a:pt x="25" y="38"/>
                </a:cubicBezTo>
                <a:cubicBezTo>
                  <a:pt x="32" y="38"/>
                  <a:pt x="32" y="38"/>
                  <a:pt x="32" y="38"/>
                </a:cubicBezTo>
                <a:cubicBezTo>
                  <a:pt x="33" y="49"/>
                  <a:pt x="36" y="60"/>
                  <a:pt x="42" y="69"/>
                </a:cubicBezTo>
                <a:cubicBezTo>
                  <a:pt x="42" y="67"/>
                  <a:pt x="42" y="67"/>
                  <a:pt x="42" y="67"/>
                </a:cubicBezTo>
                <a:cubicBezTo>
                  <a:pt x="42" y="66"/>
                  <a:pt x="43" y="64"/>
                  <a:pt x="44" y="63"/>
                </a:cubicBezTo>
                <a:cubicBezTo>
                  <a:pt x="44" y="63"/>
                  <a:pt x="44" y="63"/>
                  <a:pt x="44" y="63"/>
                </a:cubicBezTo>
                <a:cubicBezTo>
                  <a:pt x="44" y="63"/>
                  <a:pt x="44" y="63"/>
                  <a:pt x="44" y="63"/>
                </a:cubicBezTo>
                <a:cubicBezTo>
                  <a:pt x="45" y="62"/>
                  <a:pt x="46" y="61"/>
                  <a:pt x="48" y="61"/>
                </a:cubicBezTo>
                <a:cubicBezTo>
                  <a:pt x="61" y="61"/>
                  <a:pt x="61" y="61"/>
                  <a:pt x="61" y="61"/>
                </a:cubicBezTo>
                <a:cubicBezTo>
                  <a:pt x="63" y="61"/>
                  <a:pt x="64" y="62"/>
                  <a:pt x="65" y="63"/>
                </a:cubicBezTo>
                <a:cubicBezTo>
                  <a:pt x="65" y="63"/>
                  <a:pt x="65" y="63"/>
                  <a:pt x="65" y="63"/>
                </a:cubicBezTo>
                <a:cubicBezTo>
                  <a:pt x="66" y="64"/>
                  <a:pt x="67" y="66"/>
                  <a:pt x="67" y="67"/>
                </a:cubicBezTo>
                <a:cubicBezTo>
                  <a:pt x="67" y="69"/>
                  <a:pt x="67" y="69"/>
                  <a:pt x="67" y="69"/>
                </a:cubicBezTo>
                <a:cubicBezTo>
                  <a:pt x="70" y="65"/>
                  <a:pt x="72" y="61"/>
                  <a:pt x="73" y="55"/>
                </a:cubicBezTo>
                <a:cubicBezTo>
                  <a:pt x="74" y="52"/>
                  <a:pt x="75" y="48"/>
                  <a:pt x="76" y="44"/>
                </a:cubicBezTo>
                <a:cubicBezTo>
                  <a:pt x="23" y="28"/>
                  <a:pt x="23" y="28"/>
                  <a:pt x="23" y="28"/>
                </a:cubicBezTo>
                <a:cubicBezTo>
                  <a:pt x="22" y="0"/>
                  <a:pt x="42" y="2"/>
                  <a:pt x="61" y="11"/>
                </a:cubicBezTo>
                <a:cubicBezTo>
                  <a:pt x="65" y="5"/>
                  <a:pt x="65" y="5"/>
                  <a:pt x="65" y="5"/>
                </a:cubicBezTo>
                <a:cubicBezTo>
                  <a:pt x="71" y="8"/>
                  <a:pt x="71" y="8"/>
                  <a:pt x="71" y="8"/>
                </a:cubicBezTo>
                <a:cubicBezTo>
                  <a:pt x="67" y="14"/>
                  <a:pt x="67" y="14"/>
                  <a:pt x="67" y="14"/>
                </a:cubicBezTo>
                <a:cubicBezTo>
                  <a:pt x="70" y="15"/>
                  <a:pt x="72" y="16"/>
                  <a:pt x="74" y="17"/>
                </a:cubicBezTo>
                <a:cubicBezTo>
                  <a:pt x="87" y="25"/>
                  <a:pt x="98" y="31"/>
                  <a:pt x="88" y="47"/>
                </a:cubicBezTo>
                <a:cubicBezTo>
                  <a:pt x="82" y="46"/>
                  <a:pt x="82" y="46"/>
                  <a:pt x="82" y="46"/>
                </a:cubicBezTo>
                <a:cubicBezTo>
                  <a:pt x="82" y="50"/>
                  <a:pt x="81" y="54"/>
                  <a:pt x="80" y="57"/>
                </a:cubicBezTo>
                <a:cubicBezTo>
                  <a:pt x="78" y="65"/>
                  <a:pt x="74" y="72"/>
                  <a:pt x="69" y="78"/>
                </a:cubicBezTo>
                <a:cubicBezTo>
                  <a:pt x="68" y="78"/>
                  <a:pt x="68" y="78"/>
                  <a:pt x="68" y="78"/>
                </a:cubicBezTo>
                <a:cubicBezTo>
                  <a:pt x="67" y="79"/>
                  <a:pt x="67" y="79"/>
                  <a:pt x="67" y="79"/>
                </a:cubicBezTo>
                <a:cubicBezTo>
                  <a:pt x="63" y="79"/>
                  <a:pt x="59" y="80"/>
                  <a:pt x="55" y="80"/>
                </a:cubicBezTo>
                <a:cubicBezTo>
                  <a:pt x="50" y="80"/>
                  <a:pt x="46" y="79"/>
                  <a:pt x="42" y="79"/>
                </a:cubicBezTo>
                <a:cubicBezTo>
                  <a:pt x="41" y="78"/>
                  <a:pt x="41" y="78"/>
                  <a:pt x="41" y="78"/>
                </a:cubicBezTo>
                <a:cubicBezTo>
                  <a:pt x="40" y="78"/>
                  <a:pt x="40" y="78"/>
                  <a:pt x="40" y="78"/>
                </a:cubicBezTo>
                <a:cubicBezTo>
                  <a:pt x="35" y="72"/>
                  <a:pt x="31" y="66"/>
                  <a:pt x="29" y="58"/>
                </a:cubicBezTo>
                <a:cubicBezTo>
                  <a:pt x="27" y="52"/>
                  <a:pt x="26" y="46"/>
                  <a:pt x="25" y="39"/>
                </a:cubicBezTo>
                <a:close/>
                <a:moveTo>
                  <a:pt x="50" y="69"/>
                </a:moveTo>
                <a:cubicBezTo>
                  <a:pt x="59" y="69"/>
                  <a:pt x="59" y="69"/>
                  <a:pt x="59" y="69"/>
                </a:cubicBezTo>
                <a:cubicBezTo>
                  <a:pt x="59" y="72"/>
                  <a:pt x="59" y="72"/>
                  <a:pt x="59" y="72"/>
                </a:cubicBezTo>
                <a:cubicBezTo>
                  <a:pt x="60" y="72"/>
                  <a:pt x="61" y="72"/>
                  <a:pt x="62" y="72"/>
                </a:cubicBezTo>
                <a:cubicBezTo>
                  <a:pt x="62" y="67"/>
                  <a:pt x="62" y="67"/>
                  <a:pt x="62" y="67"/>
                </a:cubicBezTo>
                <a:cubicBezTo>
                  <a:pt x="62" y="67"/>
                  <a:pt x="62" y="67"/>
                  <a:pt x="62" y="66"/>
                </a:cubicBezTo>
                <a:cubicBezTo>
                  <a:pt x="62" y="66"/>
                  <a:pt x="62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48" y="66"/>
                  <a:pt x="48" y="66"/>
                  <a:pt x="48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7"/>
                  <a:pt x="47" y="67"/>
                  <a:pt x="47" y="67"/>
                </a:cubicBezTo>
                <a:cubicBezTo>
                  <a:pt x="47" y="72"/>
                  <a:pt x="47" y="72"/>
                  <a:pt x="47" y="72"/>
                </a:cubicBezTo>
                <a:cubicBezTo>
                  <a:pt x="48" y="72"/>
                  <a:pt x="49" y="72"/>
                  <a:pt x="50" y="72"/>
                </a:cubicBezTo>
                <a:cubicBezTo>
                  <a:pt x="50" y="69"/>
                  <a:pt x="50" y="69"/>
                  <a:pt x="50" y="69"/>
                </a:cubicBezTo>
                <a:close/>
                <a:moveTo>
                  <a:pt x="11" y="87"/>
                </a:moveTo>
                <a:cubicBezTo>
                  <a:pt x="43" y="84"/>
                  <a:pt x="43" y="84"/>
                  <a:pt x="43" y="84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1" y="118"/>
                  <a:pt x="1" y="118"/>
                  <a:pt x="1" y="118"/>
                </a:cubicBezTo>
                <a:cubicBezTo>
                  <a:pt x="0" y="106"/>
                  <a:pt x="3" y="95"/>
                  <a:pt x="11" y="87"/>
                </a:cubicBezTo>
                <a:close/>
                <a:moveTo>
                  <a:pt x="68" y="84"/>
                </a:moveTo>
                <a:cubicBezTo>
                  <a:pt x="100" y="87"/>
                  <a:pt x="100" y="87"/>
                  <a:pt x="100" y="87"/>
                </a:cubicBezTo>
                <a:cubicBezTo>
                  <a:pt x="108" y="95"/>
                  <a:pt x="110" y="106"/>
                  <a:pt x="110" y="118"/>
                </a:cubicBezTo>
                <a:cubicBezTo>
                  <a:pt x="57" y="118"/>
                  <a:pt x="57" y="118"/>
                  <a:pt x="57" y="118"/>
                </a:cubicBezTo>
                <a:lnTo>
                  <a:pt x="68" y="84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3" name="Freeform 92"/>
          <p:cNvSpPr>
            <a:spLocks noEditPoints="1"/>
          </p:cNvSpPr>
          <p:nvPr/>
        </p:nvSpPr>
        <p:spPr bwMode="auto">
          <a:xfrm>
            <a:off x="4732669" y="3165488"/>
            <a:ext cx="428625" cy="519113"/>
          </a:xfrm>
          <a:custGeom>
            <a:avLst/>
            <a:gdLst>
              <a:gd name="T0" fmla="*/ 24 w 101"/>
              <a:gd name="T1" fmla="*/ 83 h 122"/>
              <a:gd name="T2" fmla="*/ 25 w 101"/>
              <a:gd name="T3" fmla="*/ 83 h 122"/>
              <a:gd name="T4" fmla="*/ 42 w 101"/>
              <a:gd name="T5" fmla="*/ 0 h 122"/>
              <a:gd name="T6" fmla="*/ 52 w 101"/>
              <a:gd name="T7" fmla="*/ 83 h 122"/>
              <a:gd name="T8" fmla="*/ 54 w 101"/>
              <a:gd name="T9" fmla="*/ 83 h 122"/>
              <a:gd name="T10" fmla="*/ 64 w 101"/>
              <a:gd name="T11" fmla="*/ 122 h 122"/>
              <a:gd name="T12" fmla="*/ 13 w 101"/>
              <a:gd name="T13" fmla="*/ 122 h 122"/>
              <a:gd name="T14" fmla="*/ 24 w 101"/>
              <a:gd name="T15" fmla="*/ 83 h 122"/>
              <a:gd name="T16" fmla="*/ 30 w 101"/>
              <a:gd name="T17" fmla="*/ 83 h 122"/>
              <a:gd name="T18" fmla="*/ 27 w 101"/>
              <a:gd name="T19" fmla="*/ 115 h 122"/>
              <a:gd name="T20" fmla="*/ 39 w 101"/>
              <a:gd name="T21" fmla="*/ 115 h 122"/>
              <a:gd name="T22" fmla="*/ 37 w 101"/>
              <a:gd name="T23" fmla="*/ 83 h 122"/>
              <a:gd name="T24" fmla="*/ 30 w 101"/>
              <a:gd name="T25" fmla="*/ 83 h 122"/>
              <a:gd name="T26" fmla="*/ 29 w 101"/>
              <a:gd name="T27" fmla="*/ 73 h 122"/>
              <a:gd name="T28" fmla="*/ 35 w 101"/>
              <a:gd name="T29" fmla="*/ 15 h 122"/>
              <a:gd name="T30" fmla="*/ 21 w 101"/>
              <a:gd name="T31" fmla="*/ 43 h 122"/>
              <a:gd name="T32" fmla="*/ 29 w 101"/>
              <a:gd name="T33" fmla="*/ 73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1" h="122">
                <a:moveTo>
                  <a:pt x="24" y="83"/>
                </a:moveTo>
                <a:cubicBezTo>
                  <a:pt x="25" y="83"/>
                  <a:pt x="25" y="83"/>
                  <a:pt x="25" y="83"/>
                </a:cubicBezTo>
                <a:cubicBezTo>
                  <a:pt x="3" y="68"/>
                  <a:pt x="0" y="21"/>
                  <a:pt x="42" y="0"/>
                </a:cubicBezTo>
                <a:cubicBezTo>
                  <a:pt x="37" y="28"/>
                  <a:pt x="101" y="43"/>
                  <a:pt x="52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64" y="122"/>
                  <a:pt x="64" y="122"/>
                  <a:pt x="64" y="122"/>
                </a:cubicBezTo>
                <a:cubicBezTo>
                  <a:pt x="13" y="122"/>
                  <a:pt x="13" y="122"/>
                  <a:pt x="13" y="122"/>
                </a:cubicBezTo>
                <a:cubicBezTo>
                  <a:pt x="24" y="83"/>
                  <a:pt x="24" y="83"/>
                  <a:pt x="24" y="83"/>
                </a:cubicBezTo>
                <a:close/>
                <a:moveTo>
                  <a:pt x="30" y="83"/>
                </a:moveTo>
                <a:cubicBezTo>
                  <a:pt x="27" y="115"/>
                  <a:pt x="27" y="115"/>
                  <a:pt x="27" y="115"/>
                </a:cubicBezTo>
                <a:cubicBezTo>
                  <a:pt x="39" y="115"/>
                  <a:pt x="39" y="115"/>
                  <a:pt x="39" y="115"/>
                </a:cubicBezTo>
                <a:cubicBezTo>
                  <a:pt x="37" y="83"/>
                  <a:pt x="37" y="83"/>
                  <a:pt x="37" y="83"/>
                </a:cubicBezTo>
                <a:cubicBezTo>
                  <a:pt x="30" y="83"/>
                  <a:pt x="30" y="83"/>
                  <a:pt x="30" y="83"/>
                </a:cubicBezTo>
                <a:close/>
                <a:moveTo>
                  <a:pt x="29" y="73"/>
                </a:moveTo>
                <a:cubicBezTo>
                  <a:pt x="30" y="46"/>
                  <a:pt x="57" y="50"/>
                  <a:pt x="35" y="15"/>
                </a:cubicBezTo>
                <a:cubicBezTo>
                  <a:pt x="35" y="15"/>
                  <a:pt x="23" y="27"/>
                  <a:pt x="21" y="43"/>
                </a:cubicBezTo>
                <a:cubicBezTo>
                  <a:pt x="19" y="59"/>
                  <a:pt x="29" y="73"/>
                  <a:pt x="29" y="73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4" name="Freeform 93"/>
          <p:cNvSpPr>
            <a:spLocks noEditPoints="1"/>
          </p:cNvSpPr>
          <p:nvPr/>
        </p:nvSpPr>
        <p:spPr bwMode="auto">
          <a:xfrm>
            <a:off x="595644" y="2364900"/>
            <a:ext cx="525463" cy="509588"/>
          </a:xfrm>
          <a:custGeom>
            <a:avLst/>
            <a:gdLst>
              <a:gd name="T0" fmla="*/ 60 w 124"/>
              <a:gd name="T1" fmla="*/ 23 h 120"/>
              <a:gd name="T2" fmla="*/ 76 w 124"/>
              <a:gd name="T3" fmla="*/ 39 h 120"/>
              <a:gd name="T4" fmla="*/ 84 w 124"/>
              <a:gd name="T5" fmla="*/ 48 h 120"/>
              <a:gd name="T6" fmla="*/ 50 w 124"/>
              <a:gd name="T7" fmla="*/ 82 h 120"/>
              <a:gd name="T8" fmla="*/ 42 w 124"/>
              <a:gd name="T9" fmla="*/ 73 h 120"/>
              <a:gd name="T10" fmla="*/ 26 w 124"/>
              <a:gd name="T11" fmla="*/ 59 h 120"/>
              <a:gd name="T12" fmla="*/ 49 w 124"/>
              <a:gd name="T13" fmla="*/ 37 h 120"/>
              <a:gd name="T14" fmla="*/ 47 w 124"/>
              <a:gd name="T15" fmla="*/ 35 h 120"/>
              <a:gd name="T16" fmla="*/ 23 w 124"/>
              <a:gd name="T17" fmla="*/ 58 h 120"/>
              <a:gd name="T18" fmla="*/ 17 w 124"/>
              <a:gd name="T19" fmla="*/ 48 h 120"/>
              <a:gd name="T20" fmla="*/ 51 w 124"/>
              <a:gd name="T21" fmla="*/ 14 h 120"/>
              <a:gd name="T22" fmla="*/ 60 w 124"/>
              <a:gd name="T23" fmla="*/ 23 h 120"/>
              <a:gd name="T24" fmla="*/ 14 w 124"/>
              <a:gd name="T25" fmla="*/ 100 h 120"/>
              <a:gd name="T26" fmla="*/ 14 w 124"/>
              <a:gd name="T27" fmla="*/ 103 h 120"/>
              <a:gd name="T28" fmla="*/ 105 w 124"/>
              <a:gd name="T29" fmla="*/ 93 h 120"/>
              <a:gd name="T30" fmla="*/ 57 w 124"/>
              <a:gd name="T31" fmla="*/ 120 h 120"/>
              <a:gd name="T32" fmla="*/ 53 w 124"/>
              <a:gd name="T33" fmla="*/ 110 h 120"/>
              <a:gd name="T34" fmla="*/ 71 w 124"/>
              <a:gd name="T35" fmla="*/ 101 h 120"/>
              <a:gd name="T36" fmla="*/ 2 w 124"/>
              <a:gd name="T37" fmla="*/ 116 h 120"/>
              <a:gd name="T38" fmla="*/ 0 w 124"/>
              <a:gd name="T39" fmla="*/ 100 h 120"/>
              <a:gd name="T40" fmla="*/ 14 w 124"/>
              <a:gd name="T41" fmla="*/ 100 h 120"/>
              <a:gd name="T42" fmla="*/ 11 w 124"/>
              <a:gd name="T43" fmla="*/ 69 h 120"/>
              <a:gd name="T44" fmla="*/ 7 w 124"/>
              <a:gd name="T45" fmla="*/ 87 h 120"/>
              <a:gd name="T46" fmla="*/ 14 w 124"/>
              <a:gd name="T47" fmla="*/ 94 h 120"/>
              <a:gd name="T48" fmla="*/ 32 w 124"/>
              <a:gd name="T49" fmla="*/ 90 h 120"/>
              <a:gd name="T50" fmla="*/ 11 w 124"/>
              <a:gd name="T51" fmla="*/ 69 h 120"/>
              <a:gd name="T52" fmla="*/ 88 w 124"/>
              <a:gd name="T53" fmla="*/ 44 h 120"/>
              <a:gd name="T54" fmla="*/ 95 w 124"/>
              <a:gd name="T55" fmla="*/ 37 h 120"/>
              <a:gd name="T56" fmla="*/ 95 w 124"/>
              <a:gd name="T57" fmla="*/ 23 h 120"/>
              <a:gd name="T58" fmla="*/ 75 w 124"/>
              <a:gd name="T59" fmla="*/ 4 h 120"/>
              <a:gd name="T60" fmla="*/ 61 w 124"/>
              <a:gd name="T61" fmla="*/ 4 h 120"/>
              <a:gd name="T62" fmla="*/ 55 w 124"/>
              <a:gd name="T63" fmla="*/ 11 h 120"/>
              <a:gd name="T64" fmla="*/ 88 w 124"/>
              <a:gd name="T65" fmla="*/ 4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4" h="120">
                <a:moveTo>
                  <a:pt x="60" y="23"/>
                </a:moveTo>
                <a:cubicBezTo>
                  <a:pt x="76" y="39"/>
                  <a:pt x="76" y="39"/>
                  <a:pt x="76" y="39"/>
                </a:cubicBezTo>
                <a:cubicBezTo>
                  <a:pt x="84" y="48"/>
                  <a:pt x="84" y="48"/>
                  <a:pt x="84" y="48"/>
                </a:cubicBezTo>
                <a:cubicBezTo>
                  <a:pt x="50" y="82"/>
                  <a:pt x="50" y="82"/>
                  <a:pt x="50" y="82"/>
                </a:cubicBezTo>
                <a:cubicBezTo>
                  <a:pt x="42" y="84"/>
                  <a:pt x="40" y="80"/>
                  <a:pt x="42" y="73"/>
                </a:cubicBezTo>
                <a:cubicBezTo>
                  <a:pt x="33" y="72"/>
                  <a:pt x="27" y="68"/>
                  <a:pt x="26" y="59"/>
                </a:cubicBezTo>
                <a:cubicBezTo>
                  <a:pt x="49" y="37"/>
                  <a:pt x="49" y="37"/>
                  <a:pt x="49" y="37"/>
                </a:cubicBezTo>
                <a:cubicBezTo>
                  <a:pt x="47" y="35"/>
                  <a:pt x="47" y="35"/>
                  <a:pt x="47" y="35"/>
                </a:cubicBezTo>
                <a:cubicBezTo>
                  <a:pt x="23" y="58"/>
                  <a:pt x="23" y="58"/>
                  <a:pt x="23" y="58"/>
                </a:cubicBezTo>
                <a:cubicBezTo>
                  <a:pt x="17" y="58"/>
                  <a:pt x="16" y="54"/>
                  <a:pt x="17" y="48"/>
                </a:cubicBezTo>
                <a:cubicBezTo>
                  <a:pt x="28" y="37"/>
                  <a:pt x="39" y="26"/>
                  <a:pt x="51" y="14"/>
                </a:cubicBezTo>
                <a:cubicBezTo>
                  <a:pt x="60" y="23"/>
                  <a:pt x="60" y="23"/>
                  <a:pt x="60" y="23"/>
                </a:cubicBezTo>
                <a:close/>
                <a:moveTo>
                  <a:pt x="14" y="100"/>
                </a:moveTo>
                <a:cubicBezTo>
                  <a:pt x="14" y="103"/>
                  <a:pt x="14" y="103"/>
                  <a:pt x="14" y="103"/>
                </a:cubicBezTo>
                <a:cubicBezTo>
                  <a:pt x="37" y="99"/>
                  <a:pt x="99" y="90"/>
                  <a:pt x="105" y="93"/>
                </a:cubicBezTo>
                <a:cubicBezTo>
                  <a:pt x="124" y="102"/>
                  <a:pt x="57" y="120"/>
                  <a:pt x="57" y="120"/>
                </a:cubicBezTo>
                <a:cubicBezTo>
                  <a:pt x="53" y="110"/>
                  <a:pt x="53" y="110"/>
                  <a:pt x="53" y="110"/>
                </a:cubicBezTo>
                <a:cubicBezTo>
                  <a:pt x="53" y="110"/>
                  <a:pt x="79" y="105"/>
                  <a:pt x="71" y="101"/>
                </a:cubicBezTo>
                <a:cubicBezTo>
                  <a:pt x="48" y="106"/>
                  <a:pt x="25" y="113"/>
                  <a:pt x="2" y="116"/>
                </a:cubicBezTo>
                <a:cubicBezTo>
                  <a:pt x="0" y="100"/>
                  <a:pt x="0" y="100"/>
                  <a:pt x="0" y="100"/>
                </a:cubicBezTo>
                <a:cubicBezTo>
                  <a:pt x="14" y="100"/>
                  <a:pt x="14" y="100"/>
                  <a:pt x="14" y="100"/>
                </a:cubicBezTo>
                <a:close/>
                <a:moveTo>
                  <a:pt x="11" y="69"/>
                </a:moveTo>
                <a:cubicBezTo>
                  <a:pt x="7" y="87"/>
                  <a:pt x="7" y="87"/>
                  <a:pt x="7" y="87"/>
                </a:cubicBezTo>
                <a:cubicBezTo>
                  <a:pt x="14" y="94"/>
                  <a:pt x="14" y="94"/>
                  <a:pt x="14" y="94"/>
                </a:cubicBezTo>
                <a:cubicBezTo>
                  <a:pt x="32" y="90"/>
                  <a:pt x="32" y="90"/>
                  <a:pt x="32" y="90"/>
                </a:cubicBezTo>
                <a:cubicBezTo>
                  <a:pt x="11" y="69"/>
                  <a:pt x="11" y="69"/>
                  <a:pt x="11" y="69"/>
                </a:cubicBezTo>
                <a:close/>
                <a:moveTo>
                  <a:pt x="88" y="44"/>
                </a:moveTo>
                <a:cubicBezTo>
                  <a:pt x="95" y="37"/>
                  <a:pt x="95" y="37"/>
                  <a:pt x="95" y="37"/>
                </a:cubicBezTo>
                <a:cubicBezTo>
                  <a:pt x="99" y="33"/>
                  <a:pt x="99" y="27"/>
                  <a:pt x="95" y="23"/>
                </a:cubicBezTo>
                <a:cubicBezTo>
                  <a:pt x="75" y="4"/>
                  <a:pt x="75" y="4"/>
                  <a:pt x="75" y="4"/>
                </a:cubicBezTo>
                <a:cubicBezTo>
                  <a:pt x="71" y="0"/>
                  <a:pt x="65" y="0"/>
                  <a:pt x="61" y="4"/>
                </a:cubicBezTo>
                <a:cubicBezTo>
                  <a:pt x="55" y="11"/>
                  <a:pt x="55" y="11"/>
                  <a:pt x="55" y="11"/>
                </a:cubicBezTo>
                <a:lnTo>
                  <a:pt x="88" y="44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5" name="Freeform 94"/>
          <p:cNvSpPr>
            <a:spLocks noEditPoints="1"/>
          </p:cNvSpPr>
          <p:nvPr/>
        </p:nvSpPr>
        <p:spPr bwMode="auto">
          <a:xfrm>
            <a:off x="608344" y="5543731"/>
            <a:ext cx="461963" cy="577850"/>
          </a:xfrm>
          <a:custGeom>
            <a:avLst/>
            <a:gdLst>
              <a:gd name="T0" fmla="*/ 27 w 109"/>
              <a:gd name="T1" fmla="*/ 40 h 136"/>
              <a:gd name="T2" fmla="*/ 49 w 109"/>
              <a:gd name="T3" fmla="*/ 53 h 136"/>
              <a:gd name="T4" fmla="*/ 90 w 109"/>
              <a:gd name="T5" fmla="*/ 24 h 136"/>
              <a:gd name="T6" fmla="*/ 68 w 109"/>
              <a:gd name="T7" fmla="*/ 11 h 136"/>
              <a:gd name="T8" fmla="*/ 27 w 109"/>
              <a:gd name="T9" fmla="*/ 40 h 136"/>
              <a:gd name="T10" fmla="*/ 46 w 109"/>
              <a:gd name="T11" fmla="*/ 123 h 136"/>
              <a:gd name="T12" fmla="*/ 64 w 109"/>
              <a:gd name="T13" fmla="*/ 113 h 136"/>
              <a:gd name="T14" fmla="*/ 46 w 109"/>
              <a:gd name="T15" fmla="*/ 123 h 136"/>
              <a:gd name="T16" fmla="*/ 55 w 109"/>
              <a:gd name="T17" fmla="*/ 99 h 136"/>
              <a:gd name="T18" fmla="*/ 73 w 109"/>
              <a:gd name="T19" fmla="*/ 89 h 136"/>
              <a:gd name="T20" fmla="*/ 55 w 109"/>
              <a:gd name="T21" fmla="*/ 99 h 136"/>
              <a:gd name="T22" fmla="*/ 32 w 109"/>
              <a:gd name="T23" fmla="*/ 110 h 136"/>
              <a:gd name="T24" fmla="*/ 50 w 109"/>
              <a:gd name="T25" fmla="*/ 99 h 136"/>
              <a:gd name="T26" fmla="*/ 32 w 109"/>
              <a:gd name="T27" fmla="*/ 110 h 136"/>
              <a:gd name="T28" fmla="*/ 5 w 109"/>
              <a:gd name="T29" fmla="*/ 97 h 136"/>
              <a:gd name="T30" fmla="*/ 25 w 109"/>
              <a:gd name="T31" fmla="*/ 104 h 136"/>
              <a:gd name="T32" fmla="*/ 5 w 109"/>
              <a:gd name="T33" fmla="*/ 97 h 136"/>
              <a:gd name="T34" fmla="*/ 43 w 109"/>
              <a:gd name="T35" fmla="*/ 98 h 136"/>
              <a:gd name="T36" fmla="*/ 38 w 109"/>
              <a:gd name="T37" fmla="*/ 95 h 136"/>
              <a:gd name="T38" fmla="*/ 6 w 109"/>
              <a:gd name="T39" fmla="*/ 77 h 136"/>
              <a:gd name="T40" fmla="*/ 3 w 109"/>
              <a:gd name="T41" fmla="*/ 75 h 136"/>
              <a:gd name="T42" fmla="*/ 4 w 109"/>
              <a:gd name="T43" fmla="*/ 71 h 136"/>
              <a:gd name="T44" fmla="*/ 14 w 109"/>
              <a:gd name="T45" fmla="*/ 42 h 136"/>
              <a:gd name="T46" fmla="*/ 16 w 109"/>
              <a:gd name="T47" fmla="*/ 37 h 136"/>
              <a:gd name="T48" fmla="*/ 65 w 109"/>
              <a:gd name="T49" fmla="*/ 2 h 136"/>
              <a:gd name="T50" fmla="*/ 68 w 109"/>
              <a:gd name="T51" fmla="*/ 0 h 136"/>
              <a:gd name="T52" fmla="*/ 70 w 109"/>
              <a:gd name="T53" fmla="*/ 1 h 136"/>
              <a:gd name="T54" fmla="*/ 101 w 109"/>
              <a:gd name="T55" fmla="*/ 19 h 136"/>
              <a:gd name="T56" fmla="*/ 108 w 109"/>
              <a:gd name="T57" fmla="*/ 23 h 136"/>
              <a:gd name="T58" fmla="*/ 109 w 109"/>
              <a:gd name="T59" fmla="*/ 49 h 136"/>
              <a:gd name="T60" fmla="*/ 43 w 109"/>
              <a:gd name="T61" fmla="*/ 98 h 136"/>
              <a:gd name="T62" fmla="*/ 37 w 109"/>
              <a:gd name="T63" fmla="*/ 84 h 136"/>
              <a:gd name="T64" fmla="*/ 14 w 109"/>
              <a:gd name="T65" fmla="*/ 71 h 136"/>
              <a:gd name="T66" fmla="*/ 21 w 109"/>
              <a:gd name="T67" fmla="*/ 51 h 136"/>
              <a:gd name="T68" fmla="*/ 44 w 109"/>
              <a:gd name="T69" fmla="*/ 64 h 136"/>
              <a:gd name="T70" fmla="*/ 37 w 109"/>
              <a:gd name="T71" fmla="*/ 84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9" h="136">
                <a:moveTo>
                  <a:pt x="27" y="40"/>
                </a:moveTo>
                <a:cubicBezTo>
                  <a:pt x="49" y="53"/>
                  <a:pt x="49" y="53"/>
                  <a:pt x="49" y="53"/>
                </a:cubicBezTo>
                <a:cubicBezTo>
                  <a:pt x="90" y="24"/>
                  <a:pt x="90" y="24"/>
                  <a:pt x="90" y="24"/>
                </a:cubicBezTo>
                <a:cubicBezTo>
                  <a:pt x="68" y="11"/>
                  <a:pt x="68" y="11"/>
                  <a:pt x="68" y="11"/>
                </a:cubicBezTo>
                <a:cubicBezTo>
                  <a:pt x="27" y="40"/>
                  <a:pt x="27" y="40"/>
                  <a:pt x="27" y="40"/>
                </a:cubicBezTo>
                <a:close/>
                <a:moveTo>
                  <a:pt x="46" y="123"/>
                </a:moveTo>
                <a:cubicBezTo>
                  <a:pt x="53" y="126"/>
                  <a:pt x="64" y="107"/>
                  <a:pt x="64" y="113"/>
                </a:cubicBezTo>
                <a:cubicBezTo>
                  <a:pt x="65" y="127"/>
                  <a:pt x="55" y="136"/>
                  <a:pt x="46" y="123"/>
                </a:cubicBezTo>
                <a:close/>
                <a:moveTo>
                  <a:pt x="55" y="99"/>
                </a:moveTo>
                <a:cubicBezTo>
                  <a:pt x="64" y="112"/>
                  <a:pt x="74" y="104"/>
                  <a:pt x="73" y="89"/>
                </a:cubicBezTo>
                <a:cubicBezTo>
                  <a:pt x="73" y="84"/>
                  <a:pt x="62" y="102"/>
                  <a:pt x="55" y="99"/>
                </a:cubicBezTo>
                <a:close/>
                <a:moveTo>
                  <a:pt x="32" y="110"/>
                </a:moveTo>
                <a:cubicBezTo>
                  <a:pt x="41" y="123"/>
                  <a:pt x="51" y="114"/>
                  <a:pt x="50" y="99"/>
                </a:cubicBezTo>
                <a:cubicBezTo>
                  <a:pt x="50" y="94"/>
                  <a:pt x="39" y="112"/>
                  <a:pt x="32" y="110"/>
                </a:cubicBezTo>
                <a:close/>
                <a:moveTo>
                  <a:pt x="5" y="97"/>
                </a:moveTo>
                <a:cubicBezTo>
                  <a:pt x="7" y="104"/>
                  <a:pt x="29" y="101"/>
                  <a:pt x="25" y="104"/>
                </a:cubicBezTo>
                <a:cubicBezTo>
                  <a:pt x="13" y="114"/>
                  <a:pt x="0" y="112"/>
                  <a:pt x="5" y="97"/>
                </a:cubicBezTo>
                <a:close/>
                <a:moveTo>
                  <a:pt x="43" y="98"/>
                </a:moveTo>
                <a:cubicBezTo>
                  <a:pt x="38" y="95"/>
                  <a:pt x="38" y="95"/>
                  <a:pt x="38" y="95"/>
                </a:cubicBezTo>
                <a:cubicBezTo>
                  <a:pt x="6" y="77"/>
                  <a:pt x="6" y="77"/>
                  <a:pt x="6" y="77"/>
                </a:cubicBezTo>
                <a:cubicBezTo>
                  <a:pt x="3" y="75"/>
                  <a:pt x="3" y="75"/>
                  <a:pt x="3" y="75"/>
                </a:cubicBezTo>
                <a:cubicBezTo>
                  <a:pt x="4" y="71"/>
                  <a:pt x="4" y="71"/>
                  <a:pt x="4" y="71"/>
                </a:cubicBezTo>
                <a:cubicBezTo>
                  <a:pt x="14" y="42"/>
                  <a:pt x="14" y="42"/>
                  <a:pt x="14" y="42"/>
                </a:cubicBezTo>
                <a:cubicBezTo>
                  <a:pt x="16" y="37"/>
                  <a:pt x="16" y="37"/>
                  <a:pt x="16" y="37"/>
                </a:cubicBezTo>
                <a:cubicBezTo>
                  <a:pt x="65" y="2"/>
                  <a:pt x="65" y="2"/>
                  <a:pt x="65" y="2"/>
                </a:cubicBezTo>
                <a:cubicBezTo>
                  <a:pt x="68" y="0"/>
                  <a:pt x="68" y="0"/>
                  <a:pt x="68" y="0"/>
                </a:cubicBezTo>
                <a:cubicBezTo>
                  <a:pt x="70" y="1"/>
                  <a:pt x="70" y="1"/>
                  <a:pt x="70" y="1"/>
                </a:cubicBezTo>
                <a:cubicBezTo>
                  <a:pt x="101" y="19"/>
                  <a:pt x="101" y="19"/>
                  <a:pt x="101" y="19"/>
                </a:cubicBezTo>
                <a:cubicBezTo>
                  <a:pt x="108" y="23"/>
                  <a:pt x="108" y="23"/>
                  <a:pt x="108" y="23"/>
                </a:cubicBezTo>
                <a:cubicBezTo>
                  <a:pt x="109" y="49"/>
                  <a:pt x="109" y="49"/>
                  <a:pt x="109" y="49"/>
                </a:cubicBezTo>
                <a:cubicBezTo>
                  <a:pt x="43" y="98"/>
                  <a:pt x="43" y="98"/>
                  <a:pt x="43" y="98"/>
                </a:cubicBezTo>
                <a:close/>
                <a:moveTo>
                  <a:pt x="37" y="84"/>
                </a:moveTo>
                <a:cubicBezTo>
                  <a:pt x="14" y="71"/>
                  <a:pt x="14" y="71"/>
                  <a:pt x="14" y="71"/>
                </a:cubicBezTo>
                <a:cubicBezTo>
                  <a:pt x="21" y="51"/>
                  <a:pt x="21" y="51"/>
                  <a:pt x="21" y="51"/>
                </a:cubicBezTo>
                <a:cubicBezTo>
                  <a:pt x="44" y="64"/>
                  <a:pt x="44" y="64"/>
                  <a:pt x="44" y="64"/>
                </a:cubicBezTo>
                <a:lnTo>
                  <a:pt x="37" y="84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6" name="Freeform 95"/>
          <p:cNvSpPr>
            <a:spLocks noEditPoints="1"/>
          </p:cNvSpPr>
          <p:nvPr/>
        </p:nvSpPr>
        <p:spPr bwMode="auto">
          <a:xfrm>
            <a:off x="3062619" y="3174219"/>
            <a:ext cx="492125" cy="501650"/>
          </a:xfrm>
          <a:custGeom>
            <a:avLst/>
            <a:gdLst>
              <a:gd name="T0" fmla="*/ 25 w 116"/>
              <a:gd name="T1" fmla="*/ 2 h 118"/>
              <a:gd name="T2" fmla="*/ 1 w 116"/>
              <a:gd name="T3" fmla="*/ 39 h 118"/>
              <a:gd name="T4" fmla="*/ 62 w 116"/>
              <a:gd name="T5" fmla="*/ 113 h 118"/>
              <a:gd name="T6" fmla="*/ 101 w 116"/>
              <a:gd name="T7" fmla="*/ 23 h 118"/>
              <a:gd name="T8" fmla="*/ 75 w 116"/>
              <a:gd name="T9" fmla="*/ 30 h 118"/>
              <a:gd name="T10" fmla="*/ 25 w 116"/>
              <a:gd name="T11" fmla="*/ 2 h 118"/>
              <a:gd name="T12" fmla="*/ 85 w 116"/>
              <a:gd name="T13" fmla="*/ 44 h 118"/>
              <a:gd name="T14" fmla="*/ 91 w 116"/>
              <a:gd name="T15" fmla="*/ 58 h 118"/>
              <a:gd name="T16" fmla="*/ 82 w 116"/>
              <a:gd name="T17" fmla="*/ 70 h 118"/>
              <a:gd name="T18" fmla="*/ 75 w 116"/>
              <a:gd name="T19" fmla="*/ 56 h 118"/>
              <a:gd name="T20" fmla="*/ 85 w 116"/>
              <a:gd name="T21" fmla="*/ 44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6" h="118">
                <a:moveTo>
                  <a:pt x="25" y="2"/>
                </a:moveTo>
                <a:cubicBezTo>
                  <a:pt x="3" y="3"/>
                  <a:pt x="0" y="19"/>
                  <a:pt x="1" y="39"/>
                </a:cubicBezTo>
                <a:cubicBezTo>
                  <a:pt x="3" y="72"/>
                  <a:pt x="23" y="118"/>
                  <a:pt x="62" y="113"/>
                </a:cubicBezTo>
                <a:cubicBezTo>
                  <a:pt x="116" y="107"/>
                  <a:pt x="115" y="29"/>
                  <a:pt x="101" y="23"/>
                </a:cubicBezTo>
                <a:cubicBezTo>
                  <a:pt x="89" y="19"/>
                  <a:pt x="85" y="26"/>
                  <a:pt x="75" y="30"/>
                </a:cubicBezTo>
                <a:cubicBezTo>
                  <a:pt x="49" y="40"/>
                  <a:pt x="59" y="0"/>
                  <a:pt x="25" y="2"/>
                </a:cubicBezTo>
                <a:close/>
                <a:moveTo>
                  <a:pt x="85" y="44"/>
                </a:moveTo>
                <a:cubicBezTo>
                  <a:pt x="90" y="44"/>
                  <a:pt x="92" y="51"/>
                  <a:pt x="91" y="58"/>
                </a:cubicBezTo>
                <a:cubicBezTo>
                  <a:pt x="90" y="65"/>
                  <a:pt x="86" y="71"/>
                  <a:pt x="82" y="70"/>
                </a:cubicBezTo>
                <a:cubicBezTo>
                  <a:pt x="77" y="70"/>
                  <a:pt x="74" y="63"/>
                  <a:pt x="75" y="56"/>
                </a:cubicBezTo>
                <a:cubicBezTo>
                  <a:pt x="76" y="49"/>
                  <a:pt x="81" y="43"/>
                  <a:pt x="85" y="44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7" name="Freeform 96"/>
          <p:cNvSpPr>
            <a:spLocks noEditPoints="1"/>
          </p:cNvSpPr>
          <p:nvPr/>
        </p:nvSpPr>
        <p:spPr bwMode="auto">
          <a:xfrm>
            <a:off x="3961144" y="3144850"/>
            <a:ext cx="301625" cy="560388"/>
          </a:xfrm>
          <a:custGeom>
            <a:avLst/>
            <a:gdLst>
              <a:gd name="T0" fmla="*/ 57 w 71"/>
              <a:gd name="T1" fmla="*/ 67 h 132"/>
              <a:gd name="T2" fmla="*/ 57 w 71"/>
              <a:gd name="T3" fmla="*/ 76 h 132"/>
              <a:gd name="T4" fmla="*/ 57 w 71"/>
              <a:gd name="T5" fmla="*/ 115 h 132"/>
              <a:gd name="T6" fmla="*/ 57 w 71"/>
              <a:gd name="T7" fmla="*/ 119 h 132"/>
              <a:gd name="T8" fmla="*/ 57 w 71"/>
              <a:gd name="T9" fmla="*/ 122 h 132"/>
              <a:gd name="T10" fmla="*/ 64 w 71"/>
              <a:gd name="T11" fmla="*/ 122 h 132"/>
              <a:gd name="T12" fmla="*/ 64 w 71"/>
              <a:gd name="T13" fmla="*/ 132 h 132"/>
              <a:gd name="T14" fmla="*/ 0 w 71"/>
              <a:gd name="T15" fmla="*/ 132 h 132"/>
              <a:gd name="T16" fmla="*/ 0 w 71"/>
              <a:gd name="T17" fmla="*/ 122 h 132"/>
              <a:gd name="T18" fmla="*/ 6 w 71"/>
              <a:gd name="T19" fmla="*/ 122 h 132"/>
              <a:gd name="T20" fmla="*/ 6 w 71"/>
              <a:gd name="T21" fmla="*/ 67 h 132"/>
              <a:gd name="T22" fmla="*/ 0 w 71"/>
              <a:gd name="T23" fmla="*/ 67 h 132"/>
              <a:gd name="T24" fmla="*/ 0 w 71"/>
              <a:gd name="T25" fmla="*/ 57 h 132"/>
              <a:gd name="T26" fmla="*/ 64 w 71"/>
              <a:gd name="T27" fmla="*/ 57 h 132"/>
              <a:gd name="T28" fmla="*/ 64 w 71"/>
              <a:gd name="T29" fmla="*/ 67 h 132"/>
              <a:gd name="T30" fmla="*/ 57 w 71"/>
              <a:gd name="T31" fmla="*/ 67 h 132"/>
              <a:gd name="T32" fmla="*/ 48 w 71"/>
              <a:gd name="T33" fmla="*/ 76 h 132"/>
              <a:gd name="T34" fmla="*/ 38 w 71"/>
              <a:gd name="T35" fmla="*/ 76 h 132"/>
              <a:gd name="T36" fmla="*/ 38 w 71"/>
              <a:gd name="T37" fmla="*/ 115 h 132"/>
              <a:gd name="T38" fmla="*/ 48 w 71"/>
              <a:gd name="T39" fmla="*/ 115 h 132"/>
              <a:gd name="T40" fmla="*/ 48 w 71"/>
              <a:gd name="T41" fmla="*/ 76 h 132"/>
              <a:gd name="T42" fmla="*/ 71 w 71"/>
              <a:gd name="T43" fmla="*/ 22 h 132"/>
              <a:gd name="T44" fmla="*/ 53 w 71"/>
              <a:gd name="T45" fmla="*/ 17 h 132"/>
              <a:gd name="T46" fmla="*/ 71 w 71"/>
              <a:gd name="T47" fmla="*/ 17 h 132"/>
              <a:gd name="T48" fmla="*/ 71 w 71"/>
              <a:gd name="T49" fmla="*/ 8 h 132"/>
              <a:gd name="T50" fmla="*/ 53 w 71"/>
              <a:gd name="T51" fmla="*/ 8 h 132"/>
              <a:gd name="T52" fmla="*/ 71 w 71"/>
              <a:gd name="T53" fmla="*/ 3 h 132"/>
              <a:gd name="T54" fmla="*/ 70 w 71"/>
              <a:gd name="T55" fmla="*/ 0 h 132"/>
              <a:gd name="T56" fmla="*/ 50 w 71"/>
              <a:gd name="T57" fmla="*/ 6 h 132"/>
              <a:gd name="T58" fmla="*/ 51 w 71"/>
              <a:gd name="T59" fmla="*/ 8 h 132"/>
              <a:gd name="T60" fmla="*/ 51 w 71"/>
              <a:gd name="T61" fmla="*/ 17 h 132"/>
              <a:gd name="T62" fmla="*/ 51 w 71"/>
              <a:gd name="T63" fmla="*/ 17 h 132"/>
              <a:gd name="T64" fmla="*/ 50 w 71"/>
              <a:gd name="T65" fmla="*/ 20 h 132"/>
              <a:gd name="T66" fmla="*/ 70 w 71"/>
              <a:gd name="T67" fmla="*/ 25 h 132"/>
              <a:gd name="T68" fmla="*/ 71 w 71"/>
              <a:gd name="T69" fmla="*/ 22 h 132"/>
              <a:gd name="T70" fmla="*/ 35 w 71"/>
              <a:gd name="T71" fmla="*/ 24 h 132"/>
              <a:gd name="T72" fmla="*/ 35 w 71"/>
              <a:gd name="T73" fmla="*/ 29 h 132"/>
              <a:gd name="T74" fmla="*/ 57 w 71"/>
              <a:gd name="T75" fmla="*/ 50 h 132"/>
              <a:gd name="T76" fmla="*/ 6 w 71"/>
              <a:gd name="T77" fmla="*/ 50 h 132"/>
              <a:gd name="T78" fmla="*/ 27 w 71"/>
              <a:gd name="T79" fmla="*/ 29 h 132"/>
              <a:gd name="T80" fmla="*/ 27 w 71"/>
              <a:gd name="T81" fmla="*/ 24 h 132"/>
              <a:gd name="T82" fmla="*/ 22 w 71"/>
              <a:gd name="T83" fmla="*/ 24 h 132"/>
              <a:gd name="T84" fmla="*/ 22 w 71"/>
              <a:gd name="T85" fmla="*/ 2 h 132"/>
              <a:gd name="T86" fmla="*/ 41 w 71"/>
              <a:gd name="T87" fmla="*/ 2 h 132"/>
              <a:gd name="T88" fmla="*/ 41 w 71"/>
              <a:gd name="T89" fmla="*/ 6 h 132"/>
              <a:gd name="T90" fmla="*/ 35 w 71"/>
              <a:gd name="T91" fmla="*/ 12 h 132"/>
              <a:gd name="T92" fmla="*/ 41 w 71"/>
              <a:gd name="T93" fmla="*/ 19 h 132"/>
              <a:gd name="T94" fmla="*/ 41 w 71"/>
              <a:gd name="T95" fmla="*/ 24 h 132"/>
              <a:gd name="T96" fmla="*/ 35 w 71"/>
              <a:gd name="T97" fmla="*/ 24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1" h="132">
                <a:moveTo>
                  <a:pt x="57" y="67"/>
                </a:moveTo>
                <a:cubicBezTo>
                  <a:pt x="57" y="76"/>
                  <a:pt x="57" y="76"/>
                  <a:pt x="57" y="76"/>
                </a:cubicBezTo>
                <a:cubicBezTo>
                  <a:pt x="57" y="115"/>
                  <a:pt x="57" y="115"/>
                  <a:pt x="57" y="115"/>
                </a:cubicBezTo>
                <a:cubicBezTo>
                  <a:pt x="57" y="119"/>
                  <a:pt x="57" y="119"/>
                  <a:pt x="57" y="119"/>
                </a:cubicBezTo>
                <a:cubicBezTo>
                  <a:pt x="57" y="122"/>
                  <a:pt x="57" y="122"/>
                  <a:pt x="57" y="122"/>
                </a:cubicBezTo>
                <a:cubicBezTo>
                  <a:pt x="64" y="122"/>
                  <a:pt x="64" y="122"/>
                  <a:pt x="64" y="122"/>
                </a:cubicBezTo>
                <a:cubicBezTo>
                  <a:pt x="64" y="132"/>
                  <a:pt x="64" y="132"/>
                  <a:pt x="64" y="132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22"/>
                  <a:pt x="0" y="122"/>
                  <a:pt x="0" y="122"/>
                </a:cubicBezTo>
                <a:cubicBezTo>
                  <a:pt x="6" y="122"/>
                  <a:pt x="6" y="122"/>
                  <a:pt x="6" y="122"/>
                </a:cubicBezTo>
                <a:cubicBezTo>
                  <a:pt x="6" y="67"/>
                  <a:pt x="6" y="67"/>
                  <a:pt x="6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57"/>
                  <a:pt x="0" y="57"/>
                  <a:pt x="0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67"/>
                  <a:pt x="64" y="67"/>
                  <a:pt x="64" y="67"/>
                </a:cubicBezTo>
                <a:cubicBezTo>
                  <a:pt x="57" y="67"/>
                  <a:pt x="57" y="67"/>
                  <a:pt x="57" y="67"/>
                </a:cubicBezTo>
                <a:close/>
                <a:moveTo>
                  <a:pt x="48" y="76"/>
                </a:moveTo>
                <a:cubicBezTo>
                  <a:pt x="38" y="76"/>
                  <a:pt x="38" y="76"/>
                  <a:pt x="38" y="76"/>
                </a:cubicBezTo>
                <a:cubicBezTo>
                  <a:pt x="38" y="115"/>
                  <a:pt x="38" y="115"/>
                  <a:pt x="38" y="115"/>
                </a:cubicBezTo>
                <a:cubicBezTo>
                  <a:pt x="48" y="115"/>
                  <a:pt x="48" y="115"/>
                  <a:pt x="48" y="115"/>
                </a:cubicBezTo>
                <a:cubicBezTo>
                  <a:pt x="48" y="76"/>
                  <a:pt x="48" y="76"/>
                  <a:pt x="48" y="76"/>
                </a:cubicBezTo>
                <a:close/>
                <a:moveTo>
                  <a:pt x="71" y="22"/>
                </a:moveTo>
                <a:cubicBezTo>
                  <a:pt x="53" y="17"/>
                  <a:pt x="53" y="17"/>
                  <a:pt x="53" y="17"/>
                </a:cubicBezTo>
                <a:cubicBezTo>
                  <a:pt x="71" y="17"/>
                  <a:pt x="71" y="17"/>
                  <a:pt x="71" y="17"/>
                </a:cubicBezTo>
                <a:cubicBezTo>
                  <a:pt x="71" y="8"/>
                  <a:pt x="71" y="8"/>
                  <a:pt x="71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71" y="3"/>
                  <a:pt x="71" y="3"/>
                  <a:pt x="71" y="3"/>
                </a:cubicBezTo>
                <a:cubicBezTo>
                  <a:pt x="70" y="0"/>
                  <a:pt x="70" y="0"/>
                  <a:pt x="70" y="0"/>
                </a:cubicBezTo>
                <a:cubicBezTo>
                  <a:pt x="50" y="6"/>
                  <a:pt x="50" y="6"/>
                  <a:pt x="50" y="6"/>
                </a:cubicBezTo>
                <a:cubicBezTo>
                  <a:pt x="51" y="8"/>
                  <a:pt x="51" y="8"/>
                  <a:pt x="51" y="8"/>
                </a:cubicBezTo>
                <a:cubicBezTo>
                  <a:pt x="51" y="17"/>
                  <a:pt x="51" y="17"/>
                  <a:pt x="51" y="17"/>
                </a:cubicBezTo>
                <a:cubicBezTo>
                  <a:pt x="51" y="17"/>
                  <a:pt x="51" y="17"/>
                  <a:pt x="51" y="17"/>
                </a:cubicBezTo>
                <a:cubicBezTo>
                  <a:pt x="50" y="20"/>
                  <a:pt x="50" y="20"/>
                  <a:pt x="50" y="20"/>
                </a:cubicBezTo>
                <a:cubicBezTo>
                  <a:pt x="70" y="25"/>
                  <a:pt x="70" y="25"/>
                  <a:pt x="70" y="25"/>
                </a:cubicBezTo>
                <a:cubicBezTo>
                  <a:pt x="71" y="22"/>
                  <a:pt x="71" y="22"/>
                  <a:pt x="71" y="22"/>
                </a:cubicBezTo>
                <a:close/>
                <a:moveTo>
                  <a:pt x="35" y="24"/>
                </a:moveTo>
                <a:cubicBezTo>
                  <a:pt x="35" y="29"/>
                  <a:pt x="35" y="29"/>
                  <a:pt x="35" y="29"/>
                </a:cubicBezTo>
                <a:cubicBezTo>
                  <a:pt x="46" y="30"/>
                  <a:pt x="55" y="39"/>
                  <a:pt x="57" y="50"/>
                </a:cubicBezTo>
                <a:cubicBezTo>
                  <a:pt x="6" y="50"/>
                  <a:pt x="6" y="50"/>
                  <a:pt x="6" y="50"/>
                </a:cubicBezTo>
                <a:cubicBezTo>
                  <a:pt x="7" y="39"/>
                  <a:pt x="16" y="30"/>
                  <a:pt x="27" y="29"/>
                </a:cubicBezTo>
                <a:cubicBezTo>
                  <a:pt x="27" y="24"/>
                  <a:pt x="27" y="24"/>
                  <a:pt x="27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"/>
                  <a:pt x="22" y="2"/>
                  <a:pt x="22" y="2"/>
                </a:cubicBezTo>
                <a:cubicBezTo>
                  <a:pt x="41" y="2"/>
                  <a:pt x="41" y="2"/>
                  <a:pt x="41" y="2"/>
                </a:cubicBezTo>
                <a:cubicBezTo>
                  <a:pt x="41" y="6"/>
                  <a:pt x="41" y="6"/>
                  <a:pt x="41" y="6"/>
                </a:cubicBezTo>
                <a:cubicBezTo>
                  <a:pt x="38" y="7"/>
                  <a:pt x="35" y="9"/>
                  <a:pt x="35" y="12"/>
                </a:cubicBezTo>
                <a:cubicBezTo>
                  <a:pt x="35" y="16"/>
                  <a:pt x="38" y="18"/>
                  <a:pt x="41" y="19"/>
                </a:cubicBezTo>
                <a:cubicBezTo>
                  <a:pt x="41" y="24"/>
                  <a:pt x="41" y="24"/>
                  <a:pt x="41" y="24"/>
                </a:cubicBezTo>
                <a:lnTo>
                  <a:pt x="35" y="24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8" name="Freeform 97"/>
          <p:cNvSpPr>
            <a:spLocks noEditPoints="1"/>
          </p:cNvSpPr>
          <p:nvPr/>
        </p:nvSpPr>
        <p:spPr bwMode="auto">
          <a:xfrm>
            <a:off x="7861632" y="4017012"/>
            <a:ext cx="500063" cy="474663"/>
          </a:xfrm>
          <a:custGeom>
            <a:avLst/>
            <a:gdLst>
              <a:gd name="T0" fmla="*/ 60 w 118"/>
              <a:gd name="T1" fmla="*/ 21 h 112"/>
              <a:gd name="T2" fmla="*/ 99 w 118"/>
              <a:gd name="T3" fmla="*/ 61 h 112"/>
              <a:gd name="T4" fmla="*/ 103 w 118"/>
              <a:gd name="T5" fmla="*/ 64 h 112"/>
              <a:gd name="T6" fmla="*/ 116 w 118"/>
              <a:gd name="T7" fmla="*/ 77 h 112"/>
              <a:gd name="T8" fmla="*/ 118 w 118"/>
              <a:gd name="T9" fmla="*/ 79 h 112"/>
              <a:gd name="T10" fmla="*/ 117 w 118"/>
              <a:gd name="T11" fmla="*/ 82 h 112"/>
              <a:gd name="T12" fmla="*/ 102 w 118"/>
              <a:gd name="T13" fmla="*/ 105 h 112"/>
              <a:gd name="T14" fmla="*/ 76 w 118"/>
              <a:gd name="T15" fmla="*/ 111 h 112"/>
              <a:gd name="T16" fmla="*/ 74 w 118"/>
              <a:gd name="T17" fmla="*/ 110 h 112"/>
              <a:gd name="T18" fmla="*/ 73 w 118"/>
              <a:gd name="T19" fmla="*/ 109 h 112"/>
              <a:gd name="T20" fmla="*/ 65 w 118"/>
              <a:gd name="T21" fmla="*/ 102 h 112"/>
              <a:gd name="T22" fmla="*/ 62 w 118"/>
              <a:gd name="T23" fmla="*/ 98 h 112"/>
              <a:gd name="T24" fmla="*/ 65 w 118"/>
              <a:gd name="T25" fmla="*/ 94 h 112"/>
              <a:gd name="T26" fmla="*/ 68 w 118"/>
              <a:gd name="T27" fmla="*/ 92 h 112"/>
              <a:gd name="T28" fmla="*/ 28 w 118"/>
              <a:gd name="T29" fmla="*/ 52 h 112"/>
              <a:gd name="T30" fmla="*/ 26 w 118"/>
              <a:gd name="T31" fmla="*/ 50 h 112"/>
              <a:gd name="T32" fmla="*/ 27 w 118"/>
              <a:gd name="T33" fmla="*/ 47 h 112"/>
              <a:gd name="T34" fmla="*/ 31 w 118"/>
              <a:gd name="T35" fmla="*/ 33 h 112"/>
              <a:gd name="T36" fmla="*/ 23 w 118"/>
              <a:gd name="T37" fmla="*/ 37 h 112"/>
              <a:gd name="T38" fmla="*/ 13 w 118"/>
              <a:gd name="T39" fmla="*/ 27 h 112"/>
              <a:gd name="T40" fmla="*/ 38 w 118"/>
              <a:gd name="T41" fmla="*/ 13 h 112"/>
              <a:gd name="T42" fmla="*/ 47 w 118"/>
              <a:gd name="T43" fmla="*/ 22 h 112"/>
              <a:gd name="T44" fmla="*/ 55 w 118"/>
              <a:gd name="T45" fmla="*/ 20 h 112"/>
              <a:gd name="T46" fmla="*/ 58 w 118"/>
              <a:gd name="T47" fmla="*/ 19 h 112"/>
              <a:gd name="T48" fmla="*/ 60 w 118"/>
              <a:gd name="T49" fmla="*/ 21 h 112"/>
              <a:gd name="T50" fmla="*/ 79 w 118"/>
              <a:gd name="T51" fmla="*/ 57 h 112"/>
              <a:gd name="T52" fmla="*/ 65 w 118"/>
              <a:gd name="T53" fmla="*/ 57 h 112"/>
              <a:gd name="T54" fmla="*/ 65 w 118"/>
              <a:gd name="T55" fmla="*/ 71 h 112"/>
              <a:gd name="T56" fmla="*/ 79 w 118"/>
              <a:gd name="T57" fmla="*/ 71 h 112"/>
              <a:gd name="T58" fmla="*/ 79 w 118"/>
              <a:gd name="T59" fmla="*/ 57 h 112"/>
              <a:gd name="T60" fmla="*/ 25 w 118"/>
              <a:gd name="T61" fmla="*/ 0 h 112"/>
              <a:gd name="T62" fmla="*/ 0 w 118"/>
              <a:gd name="T63" fmla="*/ 14 h 112"/>
              <a:gd name="T64" fmla="*/ 10 w 118"/>
              <a:gd name="T65" fmla="*/ 24 h 112"/>
              <a:gd name="T66" fmla="*/ 35 w 118"/>
              <a:gd name="T67" fmla="*/ 10 h 112"/>
              <a:gd name="T68" fmla="*/ 25 w 118"/>
              <a:gd name="T69" fmla="*/ 0 h 112"/>
              <a:gd name="T70" fmla="*/ 92 w 118"/>
              <a:gd name="T71" fmla="*/ 68 h 112"/>
              <a:gd name="T72" fmla="*/ 54 w 118"/>
              <a:gd name="T73" fmla="*/ 30 h 112"/>
              <a:gd name="T74" fmla="*/ 41 w 118"/>
              <a:gd name="T75" fmla="*/ 33 h 112"/>
              <a:gd name="T76" fmla="*/ 38 w 118"/>
              <a:gd name="T77" fmla="*/ 47 h 112"/>
              <a:gd name="T78" fmla="*/ 75 w 118"/>
              <a:gd name="T79" fmla="*/ 85 h 112"/>
              <a:gd name="T80" fmla="*/ 84 w 118"/>
              <a:gd name="T81" fmla="*/ 76 h 112"/>
              <a:gd name="T82" fmla="*/ 92 w 118"/>
              <a:gd name="T83" fmla="*/ 6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8" h="112">
                <a:moveTo>
                  <a:pt x="60" y="21"/>
                </a:moveTo>
                <a:cubicBezTo>
                  <a:pt x="99" y="61"/>
                  <a:pt x="99" y="61"/>
                  <a:pt x="99" y="61"/>
                </a:cubicBezTo>
                <a:cubicBezTo>
                  <a:pt x="103" y="64"/>
                  <a:pt x="103" y="64"/>
                  <a:pt x="103" y="64"/>
                </a:cubicBezTo>
                <a:cubicBezTo>
                  <a:pt x="116" y="77"/>
                  <a:pt x="116" y="77"/>
                  <a:pt x="116" y="77"/>
                </a:cubicBezTo>
                <a:cubicBezTo>
                  <a:pt x="118" y="79"/>
                  <a:pt x="118" y="79"/>
                  <a:pt x="118" y="79"/>
                </a:cubicBezTo>
                <a:cubicBezTo>
                  <a:pt x="117" y="82"/>
                  <a:pt x="117" y="82"/>
                  <a:pt x="117" y="82"/>
                </a:cubicBezTo>
                <a:cubicBezTo>
                  <a:pt x="114" y="93"/>
                  <a:pt x="109" y="100"/>
                  <a:pt x="102" y="105"/>
                </a:cubicBezTo>
                <a:cubicBezTo>
                  <a:pt x="94" y="111"/>
                  <a:pt x="84" y="112"/>
                  <a:pt x="76" y="111"/>
                </a:cubicBezTo>
                <a:cubicBezTo>
                  <a:pt x="74" y="110"/>
                  <a:pt x="74" y="110"/>
                  <a:pt x="74" y="110"/>
                </a:cubicBezTo>
                <a:cubicBezTo>
                  <a:pt x="73" y="109"/>
                  <a:pt x="73" y="109"/>
                  <a:pt x="73" y="109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62" y="98"/>
                  <a:pt x="62" y="98"/>
                  <a:pt x="62" y="98"/>
                </a:cubicBezTo>
                <a:cubicBezTo>
                  <a:pt x="65" y="94"/>
                  <a:pt x="65" y="94"/>
                  <a:pt x="65" y="94"/>
                </a:cubicBezTo>
                <a:cubicBezTo>
                  <a:pt x="68" y="92"/>
                  <a:pt x="68" y="92"/>
                  <a:pt x="68" y="92"/>
                </a:cubicBezTo>
                <a:cubicBezTo>
                  <a:pt x="28" y="52"/>
                  <a:pt x="28" y="52"/>
                  <a:pt x="28" y="52"/>
                </a:cubicBezTo>
                <a:cubicBezTo>
                  <a:pt x="26" y="50"/>
                  <a:pt x="26" y="50"/>
                  <a:pt x="26" y="50"/>
                </a:cubicBezTo>
                <a:cubicBezTo>
                  <a:pt x="27" y="47"/>
                  <a:pt x="27" y="47"/>
                  <a:pt x="27" y="47"/>
                </a:cubicBezTo>
                <a:cubicBezTo>
                  <a:pt x="31" y="33"/>
                  <a:pt x="31" y="33"/>
                  <a:pt x="31" y="33"/>
                </a:cubicBezTo>
                <a:cubicBezTo>
                  <a:pt x="23" y="37"/>
                  <a:pt x="23" y="37"/>
                  <a:pt x="23" y="37"/>
                </a:cubicBezTo>
                <a:cubicBezTo>
                  <a:pt x="13" y="27"/>
                  <a:pt x="13" y="27"/>
                  <a:pt x="13" y="27"/>
                </a:cubicBezTo>
                <a:cubicBezTo>
                  <a:pt x="38" y="13"/>
                  <a:pt x="38" y="13"/>
                  <a:pt x="38" y="13"/>
                </a:cubicBezTo>
                <a:cubicBezTo>
                  <a:pt x="47" y="22"/>
                  <a:pt x="47" y="22"/>
                  <a:pt x="47" y="22"/>
                </a:cubicBezTo>
                <a:cubicBezTo>
                  <a:pt x="55" y="20"/>
                  <a:pt x="55" y="20"/>
                  <a:pt x="55" y="20"/>
                </a:cubicBezTo>
                <a:cubicBezTo>
                  <a:pt x="58" y="19"/>
                  <a:pt x="58" y="19"/>
                  <a:pt x="58" y="19"/>
                </a:cubicBezTo>
                <a:cubicBezTo>
                  <a:pt x="60" y="21"/>
                  <a:pt x="60" y="21"/>
                  <a:pt x="60" y="21"/>
                </a:cubicBezTo>
                <a:close/>
                <a:moveTo>
                  <a:pt x="79" y="57"/>
                </a:moveTo>
                <a:cubicBezTo>
                  <a:pt x="75" y="53"/>
                  <a:pt x="69" y="53"/>
                  <a:pt x="65" y="57"/>
                </a:cubicBezTo>
                <a:cubicBezTo>
                  <a:pt x="61" y="61"/>
                  <a:pt x="61" y="67"/>
                  <a:pt x="65" y="71"/>
                </a:cubicBezTo>
                <a:cubicBezTo>
                  <a:pt x="69" y="74"/>
                  <a:pt x="75" y="74"/>
                  <a:pt x="79" y="71"/>
                </a:cubicBezTo>
                <a:cubicBezTo>
                  <a:pt x="82" y="67"/>
                  <a:pt x="82" y="61"/>
                  <a:pt x="79" y="57"/>
                </a:cubicBezTo>
                <a:close/>
                <a:moveTo>
                  <a:pt x="25" y="0"/>
                </a:moveTo>
                <a:cubicBezTo>
                  <a:pt x="0" y="14"/>
                  <a:pt x="0" y="14"/>
                  <a:pt x="0" y="14"/>
                </a:cubicBezTo>
                <a:cubicBezTo>
                  <a:pt x="10" y="24"/>
                  <a:pt x="10" y="24"/>
                  <a:pt x="10" y="24"/>
                </a:cubicBezTo>
                <a:cubicBezTo>
                  <a:pt x="35" y="10"/>
                  <a:pt x="35" y="10"/>
                  <a:pt x="35" y="10"/>
                </a:cubicBezTo>
                <a:cubicBezTo>
                  <a:pt x="25" y="0"/>
                  <a:pt x="25" y="0"/>
                  <a:pt x="25" y="0"/>
                </a:cubicBezTo>
                <a:close/>
                <a:moveTo>
                  <a:pt x="92" y="68"/>
                </a:moveTo>
                <a:cubicBezTo>
                  <a:pt x="54" y="30"/>
                  <a:pt x="54" y="30"/>
                  <a:pt x="54" y="30"/>
                </a:cubicBezTo>
                <a:cubicBezTo>
                  <a:pt x="41" y="33"/>
                  <a:pt x="41" y="33"/>
                  <a:pt x="41" y="33"/>
                </a:cubicBezTo>
                <a:cubicBezTo>
                  <a:pt x="38" y="47"/>
                  <a:pt x="38" y="47"/>
                  <a:pt x="38" y="47"/>
                </a:cubicBezTo>
                <a:cubicBezTo>
                  <a:pt x="75" y="85"/>
                  <a:pt x="75" y="85"/>
                  <a:pt x="75" y="85"/>
                </a:cubicBezTo>
                <a:cubicBezTo>
                  <a:pt x="84" y="76"/>
                  <a:pt x="84" y="76"/>
                  <a:pt x="84" y="76"/>
                </a:cubicBezTo>
                <a:lnTo>
                  <a:pt x="92" y="68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0" name="Freeform 99"/>
          <p:cNvSpPr>
            <a:spLocks noEditPoints="1"/>
          </p:cNvSpPr>
          <p:nvPr/>
        </p:nvSpPr>
        <p:spPr bwMode="auto">
          <a:xfrm>
            <a:off x="6297944" y="5565162"/>
            <a:ext cx="431800" cy="534988"/>
          </a:xfrm>
          <a:custGeom>
            <a:avLst/>
            <a:gdLst>
              <a:gd name="T0" fmla="*/ 41 w 102"/>
              <a:gd name="T1" fmla="*/ 61 h 126"/>
              <a:gd name="T2" fmla="*/ 48 w 102"/>
              <a:gd name="T3" fmla="*/ 48 h 126"/>
              <a:gd name="T4" fmla="*/ 77 w 102"/>
              <a:gd name="T5" fmla="*/ 51 h 126"/>
              <a:gd name="T6" fmla="*/ 96 w 102"/>
              <a:gd name="T7" fmla="*/ 62 h 126"/>
              <a:gd name="T8" fmla="*/ 102 w 102"/>
              <a:gd name="T9" fmla="*/ 111 h 126"/>
              <a:gd name="T10" fmla="*/ 82 w 102"/>
              <a:gd name="T11" fmla="*/ 117 h 126"/>
              <a:gd name="T12" fmla="*/ 38 w 102"/>
              <a:gd name="T13" fmla="*/ 117 h 126"/>
              <a:gd name="T14" fmla="*/ 0 w 102"/>
              <a:gd name="T15" fmla="*/ 111 h 126"/>
              <a:gd name="T16" fmla="*/ 6 w 102"/>
              <a:gd name="T17" fmla="*/ 63 h 126"/>
              <a:gd name="T18" fmla="*/ 99 w 102"/>
              <a:gd name="T19" fmla="*/ 36 h 126"/>
              <a:gd name="T20" fmla="*/ 85 w 102"/>
              <a:gd name="T21" fmla="*/ 32 h 126"/>
              <a:gd name="T22" fmla="*/ 85 w 102"/>
              <a:gd name="T23" fmla="*/ 24 h 126"/>
              <a:gd name="T24" fmla="*/ 95 w 102"/>
              <a:gd name="T25" fmla="*/ 14 h 126"/>
              <a:gd name="T26" fmla="*/ 85 w 102"/>
              <a:gd name="T27" fmla="*/ 24 h 126"/>
              <a:gd name="T28" fmla="*/ 81 w 102"/>
              <a:gd name="T29" fmla="*/ 4 h 126"/>
              <a:gd name="T30" fmla="*/ 73 w 102"/>
              <a:gd name="T31" fmla="*/ 15 h 126"/>
              <a:gd name="T32" fmla="*/ 36 w 102"/>
              <a:gd name="T33" fmla="*/ 35 h 126"/>
              <a:gd name="T34" fmla="*/ 23 w 102"/>
              <a:gd name="T35" fmla="*/ 32 h 126"/>
              <a:gd name="T36" fmla="*/ 36 w 102"/>
              <a:gd name="T37" fmla="*/ 35 h 126"/>
              <a:gd name="T38" fmla="*/ 25 w 102"/>
              <a:gd name="T39" fmla="*/ 18 h 126"/>
              <a:gd name="T40" fmla="*/ 39 w 102"/>
              <a:gd name="T41" fmla="*/ 21 h 126"/>
              <a:gd name="T42" fmla="*/ 45 w 102"/>
              <a:gd name="T43" fmla="*/ 16 h 126"/>
              <a:gd name="T44" fmla="*/ 44 w 102"/>
              <a:gd name="T45" fmla="*/ 2 h 126"/>
              <a:gd name="T46" fmla="*/ 45 w 102"/>
              <a:gd name="T47" fmla="*/ 16 h 126"/>
              <a:gd name="T48" fmla="*/ 59 w 102"/>
              <a:gd name="T49" fmla="*/ 0 h 126"/>
              <a:gd name="T50" fmla="*/ 63 w 102"/>
              <a:gd name="T51" fmla="*/ 13 h 126"/>
              <a:gd name="T52" fmla="*/ 46 w 102"/>
              <a:gd name="T53" fmla="*/ 22 h 126"/>
              <a:gd name="T54" fmla="*/ 80 w 102"/>
              <a:gd name="T55" fmla="*/ 22 h 126"/>
              <a:gd name="T56" fmla="*/ 80 w 102"/>
              <a:gd name="T57" fmla="*/ 41 h 126"/>
              <a:gd name="T58" fmla="*/ 76 w 102"/>
              <a:gd name="T59" fmla="*/ 45 h 126"/>
              <a:gd name="T60" fmla="*/ 42 w 102"/>
              <a:gd name="T61" fmla="*/ 45 h 126"/>
              <a:gd name="T62" fmla="*/ 42 w 102"/>
              <a:gd name="T63" fmla="*/ 25 h 126"/>
              <a:gd name="T64" fmla="*/ 46 w 102"/>
              <a:gd name="T65" fmla="*/ 22 h 126"/>
              <a:gd name="T66" fmla="*/ 49 w 102"/>
              <a:gd name="T67" fmla="*/ 29 h 126"/>
              <a:gd name="T68" fmla="*/ 72 w 102"/>
              <a:gd name="T69" fmla="*/ 38 h 126"/>
              <a:gd name="T70" fmla="*/ 13 w 102"/>
              <a:gd name="T71" fmla="*/ 53 h 126"/>
              <a:gd name="T72" fmla="*/ 11 w 102"/>
              <a:gd name="T73" fmla="*/ 59 h 126"/>
              <a:gd name="T74" fmla="*/ 31 w 102"/>
              <a:gd name="T75" fmla="*/ 59 h 126"/>
              <a:gd name="T76" fmla="*/ 33 w 102"/>
              <a:gd name="T77" fmla="*/ 54 h 126"/>
              <a:gd name="T78" fmla="*/ 13 w 102"/>
              <a:gd name="T79" fmla="*/ 53 h 126"/>
              <a:gd name="T80" fmla="*/ 60 w 102"/>
              <a:gd name="T81" fmla="*/ 70 h 126"/>
              <a:gd name="T82" fmla="*/ 37 w 102"/>
              <a:gd name="T83" fmla="*/ 93 h 126"/>
              <a:gd name="T84" fmla="*/ 60 w 102"/>
              <a:gd name="T85" fmla="*/ 115 h 126"/>
              <a:gd name="T86" fmla="*/ 83 w 102"/>
              <a:gd name="T87" fmla="*/ 93 h 126"/>
              <a:gd name="T88" fmla="*/ 53 w 102"/>
              <a:gd name="T89" fmla="*/ 76 h 126"/>
              <a:gd name="T90" fmla="*/ 62 w 102"/>
              <a:gd name="T91" fmla="*/ 84 h 126"/>
              <a:gd name="T92" fmla="*/ 71 w 102"/>
              <a:gd name="T93" fmla="*/ 79 h 126"/>
              <a:gd name="T94" fmla="*/ 69 w 102"/>
              <a:gd name="T95" fmla="*/ 91 h 126"/>
              <a:gd name="T96" fmla="*/ 78 w 102"/>
              <a:gd name="T97" fmla="*/ 95 h 126"/>
              <a:gd name="T98" fmla="*/ 66 w 102"/>
              <a:gd name="T99" fmla="*/ 100 h 126"/>
              <a:gd name="T100" fmla="*/ 67 w 102"/>
              <a:gd name="T101" fmla="*/ 110 h 126"/>
              <a:gd name="T102" fmla="*/ 57 w 102"/>
              <a:gd name="T103" fmla="*/ 102 h 126"/>
              <a:gd name="T104" fmla="*/ 49 w 102"/>
              <a:gd name="T105" fmla="*/ 108 h 126"/>
              <a:gd name="T106" fmla="*/ 51 w 102"/>
              <a:gd name="T107" fmla="*/ 95 h 126"/>
              <a:gd name="T108" fmla="*/ 42 w 102"/>
              <a:gd name="T109" fmla="*/ 91 h 126"/>
              <a:gd name="T110" fmla="*/ 53 w 102"/>
              <a:gd name="T111" fmla="*/ 8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2" h="126">
                <a:moveTo>
                  <a:pt x="6" y="63"/>
                </a:moveTo>
                <a:cubicBezTo>
                  <a:pt x="15" y="62"/>
                  <a:pt x="28" y="61"/>
                  <a:pt x="41" y="61"/>
                </a:cubicBezTo>
                <a:cubicBezTo>
                  <a:pt x="44" y="51"/>
                  <a:pt x="44" y="51"/>
                  <a:pt x="44" y="51"/>
                </a:cubicBezTo>
                <a:cubicBezTo>
                  <a:pt x="45" y="49"/>
                  <a:pt x="47" y="48"/>
                  <a:pt x="48" y="48"/>
                </a:cubicBezTo>
                <a:cubicBezTo>
                  <a:pt x="57" y="48"/>
                  <a:pt x="65" y="48"/>
                  <a:pt x="74" y="48"/>
                </a:cubicBezTo>
                <a:cubicBezTo>
                  <a:pt x="75" y="48"/>
                  <a:pt x="77" y="49"/>
                  <a:pt x="77" y="51"/>
                </a:cubicBezTo>
                <a:cubicBezTo>
                  <a:pt x="81" y="61"/>
                  <a:pt x="81" y="61"/>
                  <a:pt x="81" y="61"/>
                </a:cubicBezTo>
                <a:cubicBezTo>
                  <a:pt x="86" y="61"/>
                  <a:pt x="92" y="62"/>
                  <a:pt x="96" y="62"/>
                </a:cubicBezTo>
                <a:cubicBezTo>
                  <a:pt x="99" y="62"/>
                  <a:pt x="102" y="65"/>
                  <a:pt x="102" y="68"/>
                </a:cubicBezTo>
                <a:cubicBezTo>
                  <a:pt x="102" y="82"/>
                  <a:pt x="102" y="97"/>
                  <a:pt x="102" y="111"/>
                </a:cubicBezTo>
                <a:cubicBezTo>
                  <a:pt x="102" y="114"/>
                  <a:pt x="99" y="117"/>
                  <a:pt x="96" y="117"/>
                </a:cubicBezTo>
                <a:cubicBezTo>
                  <a:pt x="82" y="117"/>
                  <a:pt x="82" y="117"/>
                  <a:pt x="82" y="117"/>
                </a:cubicBezTo>
                <a:cubicBezTo>
                  <a:pt x="76" y="122"/>
                  <a:pt x="69" y="126"/>
                  <a:pt x="60" y="126"/>
                </a:cubicBezTo>
                <a:cubicBezTo>
                  <a:pt x="51" y="126"/>
                  <a:pt x="44" y="122"/>
                  <a:pt x="38" y="117"/>
                </a:cubicBezTo>
                <a:cubicBezTo>
                  <a:pt x="6" y="117"/>
                  <a:pt x="6" y="117"/>
                  <a:pt x="6" y="117"/>
                </a:cubicBezTo>
                <a:cubicBezTo>
                  <a:pt x="3" y="117"/>
                  <a:pt x="0" y="114"/>
                  <a:pt x="0" y="111"/>
                </a:cubicBezTo>
                <a:cubicBezTo>
                  <a:pt x="0" y="97"/>
                  <a:pt x="0" y="83"/>
                  <a:pt x="0" y="69"/>
                </a:cubicBezTo>
                <a:cubicBezTo>
                  <a:pt x="0" y="66"/>
                  <a:pt x="3" y="64"/>
                  <a:pt x="6" y="63"/>
                </a:cubicBezTo>
                <a:close/>
                <a:moveTo>
                  <a:pt x="85" y="35"/>
                </a:moveTo>
                <a:cubicBezTo>
                  <a:pt x="99" y="36"/>
                  <a:pt x="99" y="36"/>
                  <a:pt x="99" y="36"/>
                </a:cubicBezTo>
                <a:cubicBezTo>
                  <a:pt x="99" y="32"/>
                  <a:pt x="99" y="32"/>
                  <a:pt x="99" y="32"/>
                </a:cubicBezTo>
                <a:cubicBezTo>
                  <a:pt x="85" y="32"/>
                  <a:pt x="85" y="32"/>
                  <a:pt x="85" y="32"/>
                </a:cubicBezTo>
                <a:cubicBezTo>
                  <a:pt x="85" y="35"/>
                  <a:pt x="85" y="35"/>
                  <a:pt x="85" y="35"/>
                </a:cubicBezTo>
                <a:close/>
                <a:moveTo>
                  <a:pt x="85" y="24"/>
                </a:moveTo>
                <a:cubicBezTo>
                  <a:pt x="96" y="18"/>
                  <a:pt x="96" y="18"/>
                  <a:pt x="96" y="18"/>
                </a:cubicBezTo>
                <a:cubicBezTo>
                  <a:pt x="95" y="14"/>
                  <a:pt x="95" y="14"/>
                  <a:pt x="95" y="14"/>
                </a:cubicBezTo>
                <a:cubicBezTo>
                  <a:pt x="83" y="21"/>
                  <a:pt x="83" y="21"/>
                  <a:pt x="83" y="21"/>
                </a:cubicBezTo>
                <a:cubicBezTo>
                  <a:pt x="85" y="24"/>
                  <a:pt x="85" y="24"/>
                  <a:pt x="85" y="24"/>
                </a:cubicBezTo>
                <a:close/>
                <a:moveTo>
                  <a:pt x="76" y="16"/>
                </a:moveTo>
                <a:cubicBezTo>
                  <a:pt x="81" y="4"/>
                  <a:pt x="81" y="4"/>
                  <a:pt x="81" y="4"/>
                </a:cubicBezTo>
                <a:cubicBezTo>
                  <a:pt x="78" y="2"/>
                  <a:pt x="78" y="2"/>
                  <a:pt x="78" y="2"/>
                </a:cubicBezTo>
                <a:cubicBezTo>
                  <a:pt x="73" y="15"/>
                  <a:pt x="73" y="15"/>
                  <a:pt x="73" y="15"/>
                </a:cubicBezTo>
                <a:cubicBezTo>
                  <a:pt x="76" y="16"/>
                  <a:pt x="76" y="16"/>
                  <a:pt x="76" y="16"/>
                </a:cubicBezTo>
                <a:close/>
                <a:moveTo>
                  <a:pt x="36" y="35"/>
                </a:moveTo>
                <a:cubicBezTo>
                  <a:pt x="23" y="36"/>
                  <a:pt x="23" y="36"/>
                  <a:pt x="23" y="36"/>
                </a:cubicBezTo>
                <a:cubicBezTo>
                  <a:pt x="23" y="32"/>
                  <a:pt x="23" y="32"/>
                  <a:pt x="23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5"/>
                  <a:pt x="36" y="35"/>
                  <a:pt x="36" y="35"/>
                </a:cubicBezTo>
                <a:close/>
                <a:moveTo>
                  <a:pt x="37" y="24"/>
                </a:moveTo>
                <a:cubicBezTo>
                  <a:pt x="25" y="18"/>
                  <a:pt x="25" y="18"/>
                  <a:pt x="25" y="18"/>
                </a:cubicBezTo>
                <a:cubicBezTo>
                  <a:pt x="27" y="14"/>
                  <a:pt x="27" y="14"/>
                  <a:pt x="27" y="14"/>
                </a:cubicBezTo>
                <a:cubicBezTo>
                  <a:pt x="39" y="21"/>
                  <a:pt x="39" y="21"/>
                  <a:pt x="39" y="21"/>
                </a:cubicBezTo>
                <a:cubicBezTo>
                  <a:pt x="37" y="24"/>
                  <a:pt x="37" y="24"/>
                  <a:pt x="37" y="24"/>
                </a:cubicBezTo>
                <a:close/>
                <a:moveTo>
                  <a:pt x="45" y="16"/>
                </a:moveTo>
                <a:cubicBezTo>
                  <a:pt x="40" y="4"/>
                  <a:pt x="40" y="4"/>
                  <a:pt x="40" y="4"/>
                </a:cubicBezTo>
                <a:cubicBezTo>
                  <a:pt x="44" y="2"/>
                  <a:pt x="44" y="2"/>
                  <a:pt x="44" y="2"/>
                </a:cubicBezTo>
                <a:cubicBezTo>
                  <a:pt x="49" y="15"/>
                  <a:pt x="49" y="15"/>
                  <a:pt x="49" y="15"/>
                </a:cubicBezTo>
                <a:cubicBezTo>
                  <a:pt x="45" y="16"/>
                  <a:pt x="45" y="16"/>
                  <a:pt x="45" y="16"/>
                </a:cubicBezTo>
                <a:close/>
                <a:moveTo>
                  <a:pt x="59" y="13"/>
                </a:moveTo>
                <a:cubicBezTo>
                  <a:pt x="59" y="0"/>
                  <a:pt x="59" y="0"/>
                  <a:pt x="59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3" y="13"/>
                  <a:pt x="63" y="13"/>
                  <a:pt x="63" y="13"/>
                </a:cubicBezTo>
                <a:cubicBezTo>
                  <a:pt x="59" y="13"/>
                  <a:pt x="59" y="13"/>
                  <a:pt x="59" y="13"/>
                </a:cubicBezTo>
                <a:close/>
                <a:moveTo>
                  <a:pt x="46" y="22"/>
                </a:moveTo>
                <a:cubicBezTo>
                  <a:pt x="76" y="22"/>
                  <a:pt x="76" y="22"/>
                  <a:pt x="76" y="22"/>
                </a:cubicBezTo>
                <a:cubicBezTo>
                  <a:pt x="80" y="22"/>
                  <a:pt x="80" y="22"/>
                  <a:pt x="80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80" y="41"/>
                  <a:pt x="80" y="41"/>
                  <a:pt x="80" y="41"/>
                </a:cubicBezTo>
                <a:cubicBezTo>
                  <a:pt x="80" y="45"/>
                  <a:pt x="80" y="45"/>
                  <a:pt x="80" y="45"/>
                </a:cubicBezTo>
                <a:cubicBezTo>
                  <a:pt x="76" y="45"/>
                  <a:pt x="76" y="45"/>
                  <a:pt x="7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2" y="45"/>
                  <a:pt x="42" y="45"/>
                  <a:pt x="42" y="45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25"/>
                  <a:pt x="42" y="25"/>
                  <a:pt x="42" y="25"/>
                </a:cubicBezTo>
                <a:cubicBezTo>
                  <a:pt x="42" y="22"/>
                  <a:pt x="42" y="22"/>
                  <a:pt x="42" y="22"/>
                </a:cubicBezTo>
                <a:cubicBezTo>
                  <a:pt x="46" y="22"/>
                  <a:pt x="46" y="22"/>
                  <a:pt x="46" y="22"/>
                </a:cubicBezTo>
                <a:close/>
                <a:moveTo>
                  <a:pt x="72" y="29"/>
                </a:moveTo>
                <a:cubicBezTo>
                  <a:pt x="49" y="29"/>
                  <a:pt x="49" y="29"/>
                  <a:pt x="49" y="29"/>
                </a:cubicBezTo>
                <a:cubicBezTo>
                  <a:pt x="49" y="38"/>
                  <a:pt x="49" y="38"/>
                  <a:pt x="49" y="38"/>
                </a:cubicBezTo>
                <a:cubicBezTo>
                  <a:pt x="72" y="38"/>
                  <a:pt x="72" y="38"/>
                  <a:pt x="72" y="38"/>
                </a:cubicBezTo>
                <a:cubicBezTo>
                  <a:pt x="72" y="29"/>
                  <a:pt x="72" y="29"/>
                  <a:pt x="72" y="29"/>
                </a:cubicBezTo>
                <a:close/>
                <a:moveTo>
                  <a:pt x="13" y="53"/>
                </a:moveTo>
                <a:cubicBezTo>
                  <a:pt x="12" y="53"/>
                  <a:pt x="11" y="54"/>
                  <a:pt x="11" y="55"/>
                </a:cubicBezTo>
                <a:cubicBezTo>
                  <a:pt x="11" y="59"/>
                  <a:pt x="11" y="59"/>
                  <a:pt x="11" y="59"/>
                </a:cubicBezTo>
                <a:cubicBezTo>
                  <a:pt x="11" y="60"/>
                  <a:pt x="12" y="60"/>
                  <a:pt x="13" y="60"/>
                </a:cubicBezTo>
                <a:cubicBezTo>
                  <a:pt x="31" y="59"/>
                  <a:pt x="31" y="59"/>
                  <a:pt x="31" y="59"/>
                </a:cubicBezTo>
                <a:cubicBezTo>
                  <a:pt x="32" y="59"/>
                  <a:pt x="33" y="58"/>
                  <a:pt x="33" y="57"/>
                </a:cubicBezTo>
                <a:cubicBezTo>
                  <a:pt x="33" y="54"/>
                  <a:pt x="33" y="54"/>
                  <a:pt x="33" y="54"/>
                </a:cubicBezTo>
                <a:cubicBezTo>
                  <a:pt x="33" y="53"/>
                  <a:pt x="32" y="52"/>
                  <a:pt x="31" y="52"/>
                </a:cubicBezTo>
                <a:cubicBezTo>
                  <a:pt x="13" y="53"/>
                  <a:pt x="13" y="53"/>
                  <a:pt x="13" y="53"/>
                </a:cubicBezTo>
                <a:close/>
                <a:moveTo>
                  <a:pt x="76" y="76"/>
                </a:moveTo>
                <a:cubicBezTo>
                  <a:pt x="72" y="72"/>
                  <a:pt x="66" y="70"/>
                  <a:pt x="60" y="70"/>
                </a:cubicBezTo>
                <a:cubicBezTo>
                  <a:pt x="54" y="70"/>
                  <a:pt x="48" y="72"/>
                  <a:pt x="44" y="76"/>
                </a:cubicBezTo>
                <a:cubicBezTo>
                  <a:pt x="40" y="81"/>
                  <a:pt x="37" y="86"/>
                  <a:pt x="37" y="93"/>
                </a:cubicBezTo>
                <a:cubicBezTo>
                  <a:pt x="37" y="99"/>
                  <a:pt x="40" y="105"/>
                  <a:pt x="44" y="109"/>
                </a:cubicBezTo>
                <a:cubicBezTo>
                  <a:pt x="48" y="113"/>
                  <a:pt x="54" y="115"/>
                  <a:pt x="60" y="115"/>
                </a:cubicBezTo>
                <a:cubicBezTo>
                  <a:pt x="66" y="115"/>
                  <a:pt x="72" y="113"/>
                  <a:pt x="76" y="109"/>
                </a:cubicBezTo>
                <a:cubicBezTo>
                  <a:pt x="80" y="105"/>
                  <a:pt x="83" y="99"/>
                  <a:pt x="83" y="93"/>
                </a:cubicBezTo>
                <a:cubicBezTo>
                  <a:pt x="83" y="86"/>
                  <a:pt x="80" y="81"/>
                  <a:pt x="76" y="76"/>
                </a:cubicBezTo>
                <a:close/>
                <a:moveTo>
                  <a:pt x="53" y="76"/>
                </a:moveTo>
                <a:cubicBezTo>
                  <a:pt x="47" y="79"/>
                  <a:pt x="44" y="83"/>
                  <a:pt x="42" y="88"/>
                </a:cubicBezTo>
                <a:cubicBezTo>
                  <a:pt x="48" y="85"/>
                  <a:pt x="55" y="83"/>
                  <a:pt x="62" y="84"/>
                </a:cubicBezTo>
                <a:cubicBezTo>
                  <a:pt x="60" y="81"/>
                  <a:pt x="57" y="78"/>
                  <a:pt x="53" y="76"/>
                </a:cubicBezTo>
                <a:close/>
                <a:moveTo>
                  <a:pt x="71" y="79"/>
                </a:moveTo>
                <a:cubicBezTo>
                  <a:pt x="65" y="75"/>
                  <a:pt x="60" y="74"/>
                  <a:pt x="55" y="75"/>
                </a:cubicBezTo>
                <a:cubicBezTo>
                  <a:pt x="61" y="79"/>
                  <a:pt x="66" y="84"/>
                  <a:pt x="69" y="91"/>
                </a:cubicBezTo>
                <a:cubicBezTo>
                  <a:pt x="70" y="87"/>
                  <a:pt x="71" y="83"/>
                  <a:pt x="71" y="79"/>
                </a:cubicBezTo>
                <a:close/>
                <a:moveTo>
                  <a:pt x="78" y="95"/>
                </a:moveTo>
                <a:cubicBezTo>
                  <a:pt x="79" y="88"/>
                  <a:pt x="76" y="84"/>
                  <a:pt x="73" y="80"/>
                </a:cubicBezTo>
                <a:cubicBezTo>
                  <a:pt x="73" y="87"/>
                  <a:pt x="71" y="94"/>
                  <a:pt x="66" y="100"/>
                </a:cubicBezTo>
                <a:cubicBezTo>
                  <a:pt x="70" y="99"/>
                  <a:pt x="74" y="98"/>
                  <a:pt x="78" y="95"/>
                </a:cubicBezTo>
                <a:close/>
                <a:moveTo>
                  <a:pt x="67" y="110"/>
                </a:moveTo>
                <a:cubicBezTo>
                  <a:pt x="73" y="107"/>
                  <a:pt x="76" y="103"/>
                  <a:pt x="77" y="98"/>
                </a:cubicBezTo>
                <a:cubicBezTo>
                  <a:pt x="72" y="102"/>
                  <a:pt x="65" y="103"/>
                  <a:pt x="57" y="102"/>
                </a:cubicBezTo>
                <a:cubicBezTo>
                  <a:pt x="60" y="105"/>
                  <a:pt x="63" y="108"/>
                  <a:pt x="67" y="110"/>
                </a:cubicBezTo>
                <a:close/>
                <a:moveTo>
                  <a:pt x="49" y="108"/>
                </a:moveTo>
                <a:cubicBezTo>
                  <a:pt x="54" y="112"/>
                  <a:pt x="60" y="112"/>
                  <a:pt x="64" y="111"/>
                </a:cubicBezTo>
                <a:cubicBezTo>
                  <a:pt x="58" y="108"/>
                  <a:pt x="54" y="103"/>
                  <a:pt x="51" y="95"/>
                </a:cubicBezTo>
                <a:cubicBezTo>
                  <a:pt x="50" y="99"/>
                  <a:pt x="49" y="103"/>
                  <a:pt x="49" y="108"/>
                </a:cubicBezTo>
                <a:close/>
                <a:moveTo>
                  <a:pt x="42" y="91"/>
                </a:moveTo>
                <a:cubicBezTo>
                  <a:pt x="41" y="98"/>
                  <a:pt x="43" y="102"/>
                  <a:pt x="47" y="106"/>
                </a:cubicBezTo>
                <a:cubicBezTo>
                  <a:pt x="47" y="99"/>
                  <a:pt x="49" y="93"/>
                  <a:pt x="53" y="86"/>
                </a:cubicBezTo>
                <a:cubicBezTo>
                  <a:pt x="49" y="87"/>
                  <a:pt x="46" y="89"/>
                  <a:pt x="42" y="91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1" name="Freeform 100"/>
          <p:cNvSpPr>
            <a:spLocks noEditPoints="1"/>
          </p:cNvSpPr>
          <p:nvPr/>
        </p:nvSpPr>
        <p:spPr bwMode="auto">
          <a:xfrm>
            <a:off x="2262519" y="3170250"/>
            <a:ext cx="388938" cy="509588"/>
          </a:xfrm>
          <a:custGeom>
            <a:avLst/>
            <a:gdLst>
              <a:gd name="T0" fmla="*/ 46 w 92"/>
              <a:gd name="T1" fmla="*/ 0 h 120"/>
              <a:gd name="T2" fmla="*/ 76 w 92"/>
              <a:gd name="T3" fmla="*/ 2 h 120"/>
              <a:gd name="T4" fmla="*/ 92 w 92"/>
              <a:gd name="T5" fmla="*/ 14 h 120"/>
              <a:gd name="T6" fmla="*/ 76 w 92"/>
              <a:gd name="T7" fmla="*/ 25 h 120"/>
              <a:gd name="T8" fmla="*/ 46 w 92"/>
              <a:gd name="T9" fmla="*/ 28 h 120"/>
              <a:gd name="T10" fmla="*/ 16 w 92"/>
              <a:gd name="T11" fmla="*/ 25 h 120"/>
              <a:gd name="T12" fmla="*/ 22 w 92"/>
              <a:gd name="T13" fmla="*/ 41 h 120"/>
              <a:gd name="T14" fmla="*/ 36 w 92"/>
              <a:gd name="T15" fmla="*/ 44 h 120"/>
              <a:gd name="T16" fmla="*/ 47 w 92"/>
              <a:gd name="T17" fmla="*/ 71 h 120"/>
              <a:gd name="T18" fmla="*/ 58 w 92"/>
              <a:gd name="T19" fmla="*/ 40 h 120"/>
              <a:gd name="T20" fmla="*/ 71 w 92"/>
              <a:gd name="T21" fmla="*/ 50 h 120"/>
              <a:gd name="T22" fmla="*/ 83 w 92"/>
              <a:gd name="T23" fmla="*/ 39 h 120"/>
              <a:gd name="T24" fmla="*/ 84 w 92"/>
              <a:gd name="T25" fmla="*/ 39 h 120"/>
              <a:gd name="T26" fmla="*/ 84 w 92"/>
              <a:gd name="T27" fmla="*/ 90 h 120"/>
              <a:gd name="T28" fmla="*/ 90 w 92"/>
              <a:gd name="T29" fmla="*/ 97 h 120"/>
              <a:gd name="T30" fmla="*/ 82 w 92"/>
              <a:gd name="T31" fmla="*/ 106 h 120"/>
              <a:gd name="T32" fmla="*/ 86 w 92"/>
              <a:gd name="T33" fmla="*/ 109 h 120"/>
              <a:gd name="T34" fmla="*/ 77 w 92"/>
              <a:gd name="T35" fmla="*/ 113 h 120"/>
              <a:gd name="T36" fmla="*/ 68 w 92"/>
              <a:gd name="T37" fmla="*/ 109 h 120"/>
              <a:gd name="T38" fmla="*/ 68 w 92"/>
              <a:gd name="T39" fmla="*/ 109 h 120"/>
              <a:gd name="T40" fmla="*/ 46 w 92"/>
              <a:gd name="T41" fmla="*/ 111 h 120"/>
              <a:gd name="T42" fmla="*/ 16 w 92"/>
              <a:gd name="T43" fmla="*/ 108 h 120"/>
              <a:gd name="T44" fmla="*/ 1 w 92"/>
              <a:gd name="T45" fmla="*/ 97 h 120"/>
              <a:gd name="T46" fmla="*/ 7 w 92"/>
              <a:gd name="T47" fmla="*/ 90 h 120"/>
              <a:gd name="T48" fmla="*/ 7 w 92"/>
              <a:gd name="T49" fmla="*/ 23 h 120"/>
              <a:gd name="T50" fmla="*/ 0 w 92"/>
              <a:gd name="T51" fmla="*/ 14 h 120"/>
              <a:gd name="T52" fmla="*/ 16 w 92"/>
              <a:gd name="T53" fmla="*/ 2 h 120"/>
              <a:gd name="T54" fmla="*/ 46 w 92"/>
              <a:gd name="T55" fmla="*/ 0 h 120"/>
              <a:gd name="T56" fmla="*/ 63 w 92"/>
              <a:gd name="T57" fmla="*/ 113 h 120"/>
              <a:gd name="T58" fmla="*/ 54 w 92"/>
              <a:gd name="T59" fmla="*/ 116 h 120"/>
              <a:gd name="T60" fmla="*/ 63 w 92"/>
              <a:gd name="T61" fmla="*/ 120 h 120"/>
              <a:gd name="T62" fmla="*/ 72 w 92"/>
              <a:gd name="T63" fmla="*/ 116 h 120"/>
              <a:gd name="T64" fmla="*/ 63 w 92"/>
              <a:gd name="T65" fmla="*/ 113 h 120"/>
              <a:gd name="T66" fmla="*/ 73 w 92"/>
              <a:gd name="T67" fmla="*/ 13 h 120"/>
              <a:gd name="T68" fmla="*/ 46 w 92"/>
              <a:gd name="T69" fmla="*/ 11 h 120"/>
              <a:gd name="T70" fmla="*/ 18 w 92"/>
              <a:gd name="T71" fmla="*/ 13 h 120"/>
              <a:gd name="T72" fmla="*/ 18 w 92"/>
              <a:gd name="T73" fmla="*/ 14 h 120"/>
              <a:gd name="T74" fmla="*/ 46 w 92"/>
              <a:gd name="T75" fmla="*/ 17 h 120"/>
              <a:gd name="T76" fmla="*/ 73 w 92"/>
              <a:gd name="T77" fmla="*/ 14 h 120"/>
              <a:gd name="T78" fmla="*/ 73 w 92"/>
              <a:gd name="T79" fmla="*/ 13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2" h="120">
                <a:moveTo>
                  <a:pt x="46" y="0"/>
                </a:moveTo>
                <a:cubicBezTo>
                  <a:pt x="57" y="0"/>
                  <a:pt x="68" y="1"/>
                  <a:pt x="76" y="2"/>
                </a:cubicBezTo>
                <a:cubicBezTo>
                  <a:pt x="86" y="4"/>
                  <a:pt x="92" y="8"/>
                  <a:pt x="92" y="14"/>
                </a:cubicBezTo>
                <a:cubicBezTo>
                  <a:pt x="92" y="19"/>
                  <a:pt x="86" y="23"/>
                  <a:pt x="76" y="25"/>
                </a:cubicBezTo>
                <a:cubicBezTo>
                  <a:pt x="68" y="27"/>
                  <a:pt x="57" y="28"/>
                  <a:pt x="46" y="28"/>
                </a:cubicBezTo>
                <a:cubicBezTo>
                  <a:pt x="34" y="28"/>
                  <a:pt x="24" y="27"/>
                  <a:pt x="16" y="25"/>
                </a:cubicBezTo>
                <a:cubicBezTo>
                  <a:pt x="16" y="31"/>
                  <a:pt x="17" y="38"/>
                  <a:pt x="22" y="41"/>
                </a:cubicBezTo>
                <a:cubicBezTo>
                  <a:pt x="31" y="46"/>
                  <a:pt x="35" y="40"/>
                  <a:pt x="36" y="44"/>
                </a:cubicBezTo>
                <a:cubicBezTo>
                  <a:pt x="38" y="49"/>
                  <a:pt x="40" y="75"/>
                  <a:pt x="47" y="71"/>
                </a:cubicBezTo>
                <a:cubicBezTo>
                  <a:pt x="55" y="67"/>
                  <a:pt x="55" y="37"/>
                  <a:pt x="58" y="40"/>
                </a:cubicBezTo>
                <a:cubicBezTo>
                  <a:pt x="62" y="44"/>
                  <a:pt x="64" y="56"/>
                  <a:pt x="71" y="50"/>
                </a:cubicBezTo>
                <a:cubicBezTo>
                  <a:pt x="78" y="44"/>
                  <a:pt x="78" y="37"/>
                  <a:pt x="83" y="39"/>
                </a:cubicBezTo>
                <a:cubicBezTo>
                  <a:pt x="83" y="39"/>
                  <a:pt x="84" y="39"/>
                  <a:pt x="84" y="39"/>
                </a:cubicBezTo>
                <a:cubicBezTo>
                  <a:pt x="84" y="90"/>
                  <a:pt x="84" y="90"/>
                  <a:pt x="84" y="90"/>
                </a:cubicBezTo>
                <a:cubicBezTo>
                  <a:pt x="88" y="92"/>
                  <a:pt x="90" y="94"/>
                  <a:pt x="90" y="97"/>
                </a:cubicBezTo>
                <a:cubicBezTo>
                  <a:pt x="90" y="101"/>
                  <a:pt x="87" y="104"/>
                  <a:pt x="82" y="106"/>
                </a:cubicBezTo>
                <a:cubicBezTo>
                  <a:pt x="85" y="106"/>
                  <a:pt x="86" y="108"/>
                  <a:pt x="86" y="109"/>
                </a:cubicBezTo>
                <a:cubicBezTo>
                  <a:pt x="86" y="111"/>
                  <a:pt x="82" y="113"/>
                  <a:pt x="77" y="113"/>
                </a:cubicBezTo>
                <a:cubicBezTo>
                  <a:pt x="72" y="113"/>
                  <a:pt x="68" y="111"/>
                  <a:pt x="68" y="109"/>
                </a:cubicBezTo>
                <a:cubicBezTo>
                  <a:pt x="68" y="109"/>
                  <a:pt x="68" y="109"/>
                  <a:pt x="68" y="109"/>
                </a:cubicBezTo>
                <a:cubicBezTo>
                  <a:pt x="62" y="110"/>
                  <a:pt x="54" y="111"/>
                  <a:pt x="46" y="111"/>
                </a:cubicBezTo>
                <a:cubicBezTo>
                  <a:pt x="34" y="111"/>
                  <a:pt x="24" y="110"/>
                  <a:pt x="16" y="108"/>
                </a:cubicBezTo>
                <a:cubicBezTo>
                  <a:pt x="7" y="106"/>
                  <a:pt x="1" y="102"/>
                  <a:pt x="1" y="97"/>
                </a:cubicBezTo>
                <a:cubicBezTo>
                  <a:pt x="1" y="94"/>
                  <a:pt x="4" y="92"/>
                  <a:pt x="7" y="90"/>
                </a:cubicBezTo>
                <a:cubicBezTo>
                  <a:pt x="7" y="23"/>
                  <a:pt x="7" y="23"/>
                  <a:pt x="7" y="23"/>
                </a:cubicBezTo>
                <a:cubicBezTo>
                  <a:pt x="2" y="21"/>
                  <a:pt x="0" y="17"/>
                  <a:pt x="0" y="14"/>
                </a:cubicBezTo>
                <a:cubicBezTo>
                  <a:pt x="0" y="8"/>
                  <a:pt x="6" y="4"/>
                  <a:pt x="16" y="2"/>
                </a:cubicBezTo>
                <a:cubicBezTo>
                  <a:pt x="24" y="1"/>
                  <a:pt x="34" y="0"/>
                  <a:pt x="46" y="0"/>
                </a:cubicBezTo>
                <a:close/>
                <a:moveTo>
                  <a:pt x="63" y="113"/>
                </a:moveTo>
                <a:cubicBezTo>
                  <a:pt x="58" y="113"/>
                  <a:pt x="54" y="114"/>
                  <a:pt x="54" y="116"/>
                </a:cubicBezTo>
                <a:cubicBezTo>
                  <a:pt x="54" y="119"/>
                  <a:pt x="58" y="120"/>
                  <a:pt x="63" y="120"/>
                </a:cubicBezTo>
                <a:cubicBezTo>
                  <a:pt x="68" y="120"/>
                  <a:pt x="72" y="119"/>
                  <a:pt x="72" y="116"/>
                </a:cubicBezTo>
                <a:cubicBezTo>
                  <a:pt x="72" y="114"/>
                  <a:pt x="68" y="113"/>
                  <a:pt x="63" y="113"/>
                </a:cubicBezTo>
                <a:close/>
                <a:moveTo>
                  <a:pt x="73" y="13"/>
                </a:moveTo>
                <a:cubicBezTo>
                  <a:pt x="66" y="12"/>
                  <a:pt x="57" y="11"/>
                  <a:pt x="46" y="11"/>
                </a:cubicBezTo>
                <a:cubicBezTo>
                  <a:pt x="35" y="11"/>
                  <a:pt x="25" y="12"/>
                  <a:pt x="18" y="13"/>
                </a:cubicBezTo>
                <a:cubicBezTo>
                  <a:pt x="18" y="14"/>
                  <a:pt x="18" y="14"/>
                  <a:pt x="18" y="14"/>
                </a:cubicBezTo>
                <a:cubicBezTo>
                  <a:pt x="25" y="16"/>
                  <a:pt x="35" y="17"/>
                  <a:pt x="46" y="17"/>
                </a:cubicBezTo>
                <a:cubicBezTo>
                  <a:pt x="57" y="17"/>
                  <a:pt x="66" y="16"/>
                  <a:pt x="73" y="14"/>
                </a:cubicBezTo>
                <a:lnTo>
                  <a:pt x="73" y="13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2" name="Freeform 101"/>
          <p:cNvSpPr>
            <a:spLocks noEditPoints="1"/>
          </p:cNvSpPr>
          <p:nvPr/>
        </p:nvSpPr>
        <p:spPr bwMode="auto">
          <a:xfrm>
            <a:off x="7925132" y="3184538"/>
            <a:ext cx="377825" cy="481013"/>
          </a:xfrm>
          <a:custGeom>
            <a:avLst/>
            <a:gdLst>
              <a:gd name="T0" fmla="*/ 20 w 89"/>
              <a:gd name="T1" fmla="*/ 80 h 113"/>
              <a:gd name="T2" fmla="*/ 26 w 89"/>
              <a:gd name="T3" fmla="*/ 79 h 113"/>
              <a:gd name="T4" fmla="*/ 28 w 89"/>
              <a:gd name="T5" fmla="*/ 84 h 113"/>
              <a:gd name="T6" fmla="*/ 26 w 89"/>
              <a:gd name="T7" fmla="*/ 94 h 113"/>
              <a:gd name="T8" fmla="*/ 19 w 89"/>
              <a:gd name="T9" fmla="*/ 101 h 113"/>
              <a:gd name="T10" fmla="*/ 14 w 89"/>
              <a:gd name="T11" fmla="*/ 101 h 113"/>
              <a:gd name="T12" fmla="*/ 11 w 89"/>
              <a:gd name="T13" fmla="*/ 97 h 113"/>
              <a:gd name="T14" fmla="*/ 13 w 89"/>
              <a:gd name="T15" fmla="*/ 87 h 113"/>
              <a:gd name="T16" fmla="*/ 20 w 89"/>
              <a:gd name="T17" fmla="*/ 80 h 113"/>
              <a:gd name="T18" fmla="*/ 26 w 89"/>
              <a:gd name="T19" fmla="*/ 0 h 113"/>
              <a:gd name="T20" fmla="*/ 18 w 89"/>
              <a:gd name="T21" fmla="*/ 35 h 113"/>
              <a:gd name="T22" fmla="*/ 54 w 89"/>
              <a:gd name="T23" fmla="*/ 98 h 113"/>
              <a:gd name="T24" fmla="*/ 55 w 89"/>
              <a:gd name="T25" fmla="*/ 99 h 113"/>
              <a:gd name="T26" fmla="*/ 55 w 89"/>
              <a:gd name="T27" fmla="*/ 100 h 113"/>
              <a:gd name="T28" fmla="*/ 56 w 89"/>
              <a:gd name="T29" fmla="*/ 100 h 113"/>
              <a:gd name="T30" fmla="*/ 65 w 89"/>
              <a:gd name="T31" fmla="*/ 109 h 113"/>
              <a:gd name="T32" fmla="*/ 81 w 89"/>
              <a:gd name="T33" fmla="*/ 110 h 113"/>
              <a:gd name="T34" fmla="*/ 89 w 89"/>
              <a:gd name="T35" fmla="*/ 97 h 113"/>
              <a:gd name="T36" fmla="*/ 85 w 89"/>
              <a:gd name="T37" fmla="*/ 81 h 113"/>
              <a:gd name="T38" fmla="*/ 74 w 89"/>
              <a:gd name="T39" fmla="*/ 69 h 113"/>
              <a:gd name="T40" fmla="*/ 59 w 89"/>
              <a:gd name="T41" fmla="*/ 69 h 113"/>
              <a:gd name="T42" fmla="*/ 53 w 89"/>
              <a:gd name="T43" fmla="*/ 74 h 113"/>
              <a:gd name="T44" fmla="*/ 48 w 89"/>
              <a:gd name="T45" fmla="*/ 63 h 113"/>
              <a:gd name="T46" fmla="*/ 52 w 89"/>
              <a:gd name="T47" fmla="*/ 50 h 113"/>
              <a:gd name="T48" fmla="*/ 26 w 89"/>
              <a:gd name="T49" fmla="*/ 0 h 113"/>
              <a:gd name="T50" fmla="*/ 41 w 89"/>
              <a:gd name="T51" fmla="*/ 51 h 113"/>
              <a:gd name="T52" fmla="*/ 46 w 89"/>
              <a:gd name="T53" fmla="*/ 55 h 113"/>
              <a:gd name="T54" fmla="*/ 41 w 89"/>
              <a:gd name="T55" fmla="*/ 59 h 113"/>
              <a:gd name="T56" fmla="*/ 37 w 89"/>
              <a:gd name="T57" fmla="*/ 55 h 113"/>
              <a:gd name="T58" fmla="*/ 41 w 89"/>
              <a:gd name="T59" fmla="*/ 51 h 113"/>
              <a:gd name="T60" fmla="*/ 69 w 89"/>
              <a:gd name="T61" fmla="*/ 79 h 113"/>
              <a:gd name="T62" fmla="*/ 76 w 89"/>
              <a:gd name="T63" fmla="*/ 86 h 113"/>
              <a:gd name="T64" fmla="*/ 78 w 89"/>
              <a:gd name="T65" fmla="*/ 96 h 113"/>
              <a:gd name="T66" fmla="*/ 76 w 89"/>
              <a:gd name="T67" fmla="*/ 100 h 113"/>
              <a:gd name="T68" fmla="*/ 70 w 89"/>
              <a:gd name="T69" fmla="*/ 100 h 113"/>
              <a:gd name="T70" fmla="*/ 63 w 89"/>
              <a:gd name="T71" fmla="*/ 93 h 113"/>
              <a:gd name="T72" fmla="*/ 61 w 89"/>
              <a:gd name="T73" fmla="*/ 83 h 113"/>
              <a:gd name="T74" fmla="*/ 64 w 89"/>
              <a:gd name="T75" fmla="*/ 78 h 113"/>
              <a:gd name="T76" fmla="*/ 69 w 89"/>
              <a:gd name="T77" fmla="*/ 79 h 113"/>
              <a:gd name="T78" fmla="*/ 66 w 89"/>
              <a:gd name="T79" fmla="*/ 0 h 113"/>
              <a:gd name="T80" fmla="*/ 75 w 89"/>
              <a:gd name="T81" fmla="*/ 34 h 113"/>
              <a:gd name="T82" fmla="*/ 57 w 89"/>
              <a:gd name="T83" fmla="*/ 65 h 113"/>
              <a:gd name="T84" fmla="*/ 56 w 89"/>
              <a:gd name="T85" fmla="*/ 65 h 113"/>
              <a:gd name="T86" fmla="*/ 55 w 89"/>
              <a:gd name="T87" fmla="*/ 63 h 113"/>
              <a:gd name="T88" fmla="*/ 59 w 89"/>
              <a:gd name="T89" fmla="*/ 52 h 113"/>
              <a:gd name="T90" fmla="*/ 60 w 89"/>
              <a:gd name="T91" fmla="*/ 50 h 113"/>
              <a:gd name="T92" fmla="*/ 59 w 89"/>
              <a:gd name="T93" fmla="*/ 48 h 113"/>
              <a:gd name="T94" fmla="*/ 50 w 89"/>
              <a:gd name="T95" fmla="*/ 30 h 113"/>
              <a:gd name="T96" fmla="*/ 66 w 89"/>
              <a:gd name="T97" fmla="*/ 0 h 113"/>
              <a:gd name="T98" fmla="*/ 31 w 89"/>
              <a:gd name="T99" fmla="*/ 70 h 113"/>
              <a:gd name="T100" fmla="*/ 31 w 89"/>
              <a:gd name="T101" fmla="*/ 70 h 113"/>
              <a:gd name="T102" fmla="*/ 15 w 89"/>
              <a:gd name="T103" fmla="*/ 70 h 113"/>
              <a:gd name="T104" fmla="*/ 4 w 89"/>
              <a:gd name="T105" fmla="*/ 82 h 113"/>
              <a:gd name="T106" fmla="*/ 1 w 89"/>
              <a:gd name="T107" fmla="*/ 98 h 113"/>
              <a:gd name="T108" fmla="*/ 9 w 89"/>
              <a:gd name="T109" fmla="*/ 111 h 113"/>
              <a:gd name="T110" fmla="*/ 24 w 89"/>
              <a:gd name="T111" fmla="*/ 110 h 113"/>
              <a:gd name="T112" fmla="*/ 34 w 89"/>
              <a:gd name="T113" fmla="*/ 101 h 113"/>
              <a:gd name="T114" fmla="*/ 34 w 89"/>
              <a:gd name="T115" fmla="*/ 101 h 113"/>
              <a:gd name="T116" fmla="*/ 34 w 89"/>
              <a:gd name="T117" fmla="*/ 100 h 113"/>
              <a:gd name="T118" fmla="*/ 35 w 89"/>
              <a:gd name="T119" fmla="*/ 99 h 113"/>
              <a:gd name="T120" fmla="*/ 41 w 89"/>
              <a:gd name="T121" fmla="*/ 88 h 113"/>
              <a:gd name="T122" fmla="*/ 31 w 89"/>
              <a:gd name="T123" fmla="*/ 7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9" h="113">
                <a:moveTo>
                  <a:pt x="20" y="80"/>
                </a:moveTo>
                <a:cubicBezTo>
                  <a:pt x="22" y="79"/>
                  <a:pt x="24" y="78"/>
                  <a:pt x="26" y="79"/>
                </a:cubicBezTo>
                <a:cubicBezTo>
                  <a:pt x="27" y="80"/>
                  <a:pt x="28" y="82"/>
                  <a:pt x="28" y="84"/>
                </a:cubicBezTo>
                <a:cubicBezTo>
                  <a:pt x="28" y="87"/>
                  <a:pt x="28" y="90"/>
                  <a:pt x="26" y="94"/>
                </a:cubicBezTo>
                <a:cubicBezTo>
                  <a:pt x="24" y="97"/>
                  <a:pt x="22" y="100"/>
                  <a:pt x="19" y="101"/>
                </a:cubicBezTo>
                <a:cubicBezTo>
                  <a:pt x="17" y="102"/>
                  <a:pt x="15" y="102"/>
                  <a:pt x="14" y="101"/>
                </a:cubicBezTo>
                <a:cubicBezTo>
                  <a:pt x="12" y="101"/>
                  <a:pt x="11" y="99"/>
                  <a:pt x="11" y="97"/>
                </a:cubicBezTo>
                <a:cubicBezTo>
                  <a:pt x="11" y="94"/>
                  <a:pt x="12" y="90"/>
                  <a:pt x="13" y="87"/>
                </a:cubicBezTo>
                <a:cubicBezTo>
                  <a:pt x="15" y="84"/>
                  <a:pt x="18" y="81"/>
                  <a:pt x="20" y="80"/>
                </a:cubicBezTo>
                <a:close/>
                <a:moveTo>
                  <a:pt x="26" y="0"/>
                </a:moveTo>
                <a:cubicBezTo>
                  <a:pt x="18" y="7"/>
                  <a:pt x="11" y="18"/>
                  <a:pt x="18" y="35"/>
                </a:cubicBezTo>
                <a:cubicBezTo>
                  <a:pt x="54" y="98"/>
                  <a:pt x="54" y="98"/>
                  <a:pt x="54" y="98"/>
                </a:cubicBezTo>
                <a:cubicBezTo>
                  <a:pt x="54" y="98"/>
                  <a:pt x="55" y="99"/>
                  <a:pt x="55" y="99"/>
                </a:cubicBezTo>
                <a:cubicBezTo>
                  <a:pt x="55" y="100"/>
                  <a:pt x="55" y="100"/>
                  <a:pt x="55" y="100"/>
                </a:cubicBezTo>
                <a:cubicBezTo>
                  <a:pt x="56" y="100"/>
                  <a:pt x="56" y="100"/>
                  <a:pt x="56" y="100"/>
                </a:cubicBezTo>
                <a:cubicBezTo>
                  <a:pt x="58" y="104"/>
                  <a:pt x="62" y="107"/>
                  <a:pt x="65" y="109"/>
                </a:cubicBezTo>
                <a:cubicBezTo>
                  <a:pt x="71" y="112"/>
                  <a:pt x="76" y="112"/>
                  <a:pt x="81" y="110"/>
                </a:cubicBezTo>
                <a:cubicBezTo>
                  <a:pt x="85" y="107"/>
                  <a:pt x="88" y="102"/>
                  <a:pt x="89" y="97"/>
                </a:cubicBezTo>
                <a:cubicBezTo>
                  <a:pt x="89" y="92"/>
                  <a:pt x="88" y="86"/>
                  <a:pt x="85" y="81"/>
                </a:cubicBezTo>
                <a:cubicBezTo>
                  <a:pt x="82" y="75"/>
                  <a:pt x="78" y="71"/>
                  <a:pt x="74" y="69"/>
                </a:cubicBezTo>
                <a:cubicBezTo>
                  <a:pt x="69" y="67"/>
                  <a:pt x="63" y="66"/>
                  <a:pt x="59" y="69"/>
                </a:cubicBezTo>
                <a:cubicBezTo>
                  <a:pt x="56" y="70"/>
                  <a:pt x="55" y="72"/>
                  <a:pt x="53" y="74"/>
                </a:cubicBezTo>
                <a:cubicBezTo>
                  <a:pt x="51" y="70"/>
                  <a:pt x="49" y="66"/>
                  <a:pt x="48" y="63"/>
                </a:cubicBezTo>
                <a:cubicBezTo>
                  <a:pt x="50" y="58"/>
                  <a:pt x="50" y="55"/>
                  <a:pt x="52" y="50"/>
                </a:cubicBezTo>
                <a:cubicBezTo>
                  <a:pt x="44" y="33"/>
                  <a:pt x="35" y="17"/>
                  <a:pt x="26" y="0"/>
                </a:cubicBezTo>
                <a:close/>
                <a:moveTo>
                  <a:pt x="41" y="51"/>
                </a:moveTo>
                <a:cubicBezTo>
                  <a:pt x="44" y="51"/>
                  <a:pt x="46" y="52"/>
                  <a:pt x="46" y="55"/>
                </a:cubicBezTo>
                <a:cubicBezTo>
                  <a:pt x="46" y="57"/>
                  <a:pt x="44" y="59"/>
                  <a:pt x="41" y="59"/>
                </a:cubicBezTo>
                <a:cubicBezTo>
                  <a:pt x="39" y="59"/>
                  <a:pt x="37" y="57"/>
                  <a:pt x="37" y="55"/>
                </a:cubicBezTo>
                <a:cubicBezTo>
                  <a:pt x="37" y="52"/>
                  <a:pt x="39" y="51"/>
                  <a:pt x="41" y="51"/>
                </a:cubicBezTo>
                <a:close/>
                <a:moveTo>
                  <a:pt x="69" y="79"/>
                </a:moveTo>
                <a:cubicBezTo>
                  <a:pt x="72" y="80"/>
                  <a:pt x="74" y="82"/>
                  <a:pt x="76" y="86"/>
                </a:cubicBezTo>
                <a:cubicBezTo>
                  <a:pt x="78" y="89"/>
                  <a:pt x="78" y="93"/>
                  <a:pt x="78" y="96"/>
                </a:cubicBezTo>
                <a:cubicBezTo>
                  <a:pt x="78" y="98"/>
                  <a:pt x="77" y="100"/>
                  <a:pt x="76" y="100"/>
                </a:cubicBezTo>
                <a:cubicBezTo>
                  <a:pt x="74" y="101"/>
                  <a:pt x="72" y="101"/>
                  <a:pt x="70" y="100"/>
                </a:cubicBezTo>
                <a:cubicBezTo>
                  <a:pt x="68" y="98"/>
                  <a:pt x="65" y="96"/>
                  <a:pt x="63" y="93"/>
                </a:cubicBezTo>
                <a:cubicBezTo>
                  <a:pt x="62" y="89"/>
                  <a:pt x="61" y="86"/>
                  <a:pt x="61" y="83"/>
                </a:cubicBezTo>
                <a:cubicBezTo>
                  <a:pt x="61" y="81"/>
                  <a:pt x="62" y="79"/>
                  <a:pt x="64" y="78"/>
                </a:cubicBezTo>
                <a:cubicBezTo>
                  <a:pt x="65" y="77"/>
                  <a:pt x="67" y="78"/>
                  <a:pt x="69" y="79"/>
                </a:cubicBezTo>
                <a:close/>
                <a:moveTo>
                  <a:pt x="66" y="0"/>
                </a:moveTo>
                <a:cubicBezTo>
                  <a:pt x="74" y="7"/>
                  <a:pt x="81" y="18"/>
                  <a:pt x="75" y="34"/>
                </a:cubicBezTo>
                <a:cubicBezTo>
                  <a:pt x="57" y="65"/>
                  <a:pt x="57" y="65"/>
                  <a:pt x="57" y="65"/>
                </a:cubicBezTo>
                <a:cubicBezTo>
                  <a:pt x="56" y="65"/>
                  <a:pt x="56" y="65"/>
                  <a:pt x="56" y="65"/>
                </a:cubicBezTo>
                <a:cubicBezTo>
                  <a:pt x="56" y="65"/>
                  <a:pt x="56" y="64"/>
                  <a:pt x="55" y="63"/>
                </a:cubicBezTo>
                <a:cubicBezTo>
                  <a:pt x="57" y="59"/>
                  <a:pt x="58" y="56"/>
                  <a:pt x="59" y="52"/>
                </a:cubicBezTo>
                <a:cubicBezTo>
                  <a:pt x="60" y="50"/>
                  <a:pt x="60" y="50"/>
                  <a:pt x="60" y="50"/>
                </a:cubicBezTo>
                <a:cubicBezTo>
                  <a:pt x="59" y="48"/>
                  <a:pt x="59" y="48"/>
                  <a:pt x="59" y="48"/>
                </a:cubicBezTo>
                <a:cubicBezTo>
                  <a:pt x="50" y="30"/>
                  <a:pt x="50" y="30"/>
                  <a:pt x="50" y="30"/>
                </a:cubicBezTo>
                <a:cubicBezTo>
                  <a:pt x="66" y="0"/>
                  <a:pt x="66" y="0"/>
                  <a:pt x="66" y="0"/>
                </a:cubicBezTo>
                <a:close/>
                <a:moveTo>
                  <a:pt x="31" y="70"/>
                </a:moveTo>
                <a:cubicBezTo>
                  <a:pt x="31" y="70"/>
                  <a:pt x="31" y="70"/>
                  <a:pt x="31" y="70"/>
                </a:cubicBezTo>
                <a:cubicBezTo>
                  <a:pt x="26" y="67"/>
                  <a:pt x="21" y="68"/>
                  <a:pt x="15" y="70"/>
                </a:cubicBezTo>
                <a:cubicBezTo>
                  <a:pt x="11" y="72"/>
                  <a:pt x="7" y="77"/>
                  <a:pt x="4" y="82"/>
                </a:cubicBezTo>
                <a:cubicBezTo>
                  <a:pt x="1" y="87"/>
                  <a:pt x="0" y="93"/>
                  <a:pt x="1" y="98"/>
                </a:cubicBezTo>
                <a:cubicBezTo>
                  <a:pt x="1" y="104"/>
                  <a:pt x="4" y="108"/>
                  <a:pt x="9" y="111"/>
                </a:cubicBezTo>
                <a:cubicBezTo>
                  <a:pt x="13" y="113"/>
                  <a:pt x="19" y="113"/>
                  <a:pt x="24" y="110"/>
                </a:cubicBezTo>
                <a:cubicBezTo>
                  <a:pt x="28" y="109"/>
                  <a:pt x="31" y="105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5" y="100"/>
                  <a:pt x="35" y="99"/>
                  <a:pt x="35" y="99"/>
                </a:cubicBezTo>
                <a:cubicBezTo>
                  <a:pt x="41" y="88"/>
                  <a:pt x="41" y="88"/>
                  <a:pt x="41" y="88"/>
                </a:cubicBezTo>
                <a:lnTo>
                  <a:pt x="31" y="7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3" name="Freeform 102"/>
          <p:cNvSpPr/>
          <p:nvPr/>
        </p:nvSpPr>
        <p:spPr bwMode="auto">
          <a:xfrm>
            <a:off x="3135644" y="5577862"/>
            <a:ext cx="317500" cy="509588"/>
          </a:xfrm>
          <a:custGeom>
            <a:avLst/>
            <a:gdLst>
              <a:gd name="T0" fmla="*/ 23 w 75"/>
              <a:gd name="T1" fmla="*/ 0 h 120"/>
              <a:gd name="T2" fmla="*/ 33 w 75"/>
              <a:gd name="T3" fmla="*/ 0 h 120"/>
              <a:gd name="T4" fmla="*/ 33 w 75"/>
              <a:gd name="T5" fmla="*/ 31 h 120"/>
              <a:gd name="T6" fmla="*/ 25 w 75"/>
              <a:gd name="T7" fmla="*/ 42 h 120"/>
              <a:gd name="T8" fmla="*/ 36 w 75"/>
              <a:gd name="T9" fmla="*/ 53 h 120"/>
              <a:gd name="T10" fmla="*/ 47 w 75"/>
              <a:gd name="T11" fmla="*/ 42 h 120"/>
              <a:gd name="T12" fmla="*/ 40 w 75"/>
              <a:gd name="T13" fmla="*/ 31 h 120"/>
              <a:gd name="T14" fmla="*/ 40 w 75"/>
              <a:gd name="T15" fmla="*/ 0 h 120"/>
              <a:gd name="T16" fmla="*/ 50 w 75"/>
              <a:gd name="T17" fmla="*/ 0 h 120"/>
              <a:gd name="T18" fmla="*/ 74 w 75"/>
              <a:gd name="T19" fmla="*/ 43 h 120"/>
              <a:gd name="T20" fmla="*/ 62 w 75"/>
              <a:gd name="T21" fmla="*/ 72 h 120"/>
              <a:gd name="T22" fmla="*/ 75 w 75"/>
              <a:gd name="T23" fmla="*/ 72 h 120"/>
              <a:gd name="T24" fmla="*/ 75 w 75"/>
              <a:gd name="T25" fmla="*/ 87 h 120"/>
              <a:gd name="T26" fmla="*/ 66 w 75"/>
              <a:gd name="T27" fmla="*/ 87 h 120"/>
              <a:gd name="T28" fmla="*/ 66 w 75"/>
              <a:gd name="T29" fmla="*/ 120 h 120"/>
              <a:gd name="T30" fmla="*/ 31 w 75"/>
              <a:gd name="T31" fmla="*/ 120 h 120"/>
              <a:gd name="T32" fmla="*/ 31 w 75"/>
              <a:gd name="T33" fmla="*/ 88 h 120"/>
              <a:gd name="T34" fmla="*/ 19 w 75"/>
              <a:gd name="T35" fmla="*/ 88 h 120"/>
              <a:gd name="T36" fmla="*/ 19 w 75"/>
              <a:gd name="T37" fmla="*/ 120 h 120"/>
              <a:gd name="T38" fmla="*/ 8 w 75"/>
              <a:gd name="T39" fmla="*/ 120 h 120"/>
              <a:gd name="T40" fmla="*/ 8 w 75"/>
              <a:gd name="T41" fmla="*/ 87 h 120"/>
              <a:gd name="T42" fmla="*/ 1 w 75"/>
              <a:gd name="T43" fmla="*/ 87 h 120"/>
              <a:gd name="T44" fmla="*/ 1 w 75"/>
              <a:gd name="T45" fmla="*/ 72 h 120"/>
              <a:gd name="T46" fmla="*/ 12 w 75"/>
              <a:gd name="T47" fmla="*/ 72 h 120"/>
              <a:gd name="T48" fmla="*/ 0 w 75"/>
              <a:gd name="T49" fmla="*/ 43 h 120"/>
              <a:gd name="T50" fmla="*/ 23 w 75"/>
              <a:gd name="T51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5" h="120">
                <a:moveTo>
                  <a:pt x="23" y="0"/>
                </a:moveTo>
                <a:cubicBezTo>
                  <a:pt x="33" y="0"/>
                  <a:pt x="33" y="0"/>
                  <a:pt x="33" y="0"/>
                </a:cubicBezTo>
                <a:cubicBezTo>
                  <a:pt x="33" y="31"/>
                  <a:pt x="33" y="31"/>
                  <a:pt x="33" y="31"/>
                </a:cubicBezTo>
                <a:cubicBezTo>
                  <a:pt x="29" y="33"/>
                  <a:pt x="25" y="37"/>
                  <a:pt x="25" y="42"/>
                </a:cubicBezTo>
                <a:cubicBezTo>
                  <a:pt x="25" y="48"/>
                  <a:pt x="30" y="53"/>
                  <a:pt x="36" y="53"/>
                </a:cubicBezTo>
                <a:cubicBezTo>
                  <a:pt x="42" y="53"/>
                  <a:pt x="47" y="48"/>
                  <a:pt x="47" y="42"/>
                </a:cubicBezTo>
                <a:cubicBezTo>
                  <a:pt x="47" y="37"/>
                  <a:pt x="44" y="33"/>
                  <a:pt x="40" y="31"/>
                </a:cubicBezTo>
                <a:cubicBezTo>
                  <a:pt x="40" y="0"/>
                  <a:pt x="40" y="0"/>
                  <a:pt x="4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8" y="14"/>
                  <a:pt x="66" y="29"/>
                  <a:pt x="74" y="43"/>
                </a:cubicBezTo>
                <a:cubicBezTo>
                  <a:pt x="68" y="52"/>
                  <a:pt x="64" y="62"/>
                  <a:pt x="62" y="72"/>
                </a:cubicBezTo>
                <a:cubicBezTo>
                  <a:pt x="75" y="72"/>
                  <a:pt x="75" y="72"/>
                  <a:pt x="75" y="72"/>
                </a:cubicBezTo>
                <a:cubicBezTo>
                  <a:pt x="75" y="87"/>
                  <a:pt x="75" y="87"/>
                  <a:pt x="75" y="87"/>
                </a:cubicBezTo>
                <a:cubicBezTo>
                  <a:pt x="66" y="87"/>
                  <a:pt x="66" y="87"/>
                  <a:pt x="66" y="87"/>
                </a:cubicBezTo>
                <a:cubicBezTo>
                  <a:pt x="66" y="120"/>
                  <a:pt x="66" y="120"/>
                  <a:pt x="66" y="120"/>
                </a:cubicBezTo>
                <a:cubicBezTo>
                  <a:pt x="31" y="120"/>
                  <a:pt x="31" y="120"/>
                  <a:pt x="31" y="120"/>
                </a:cubicBezTo>
                <a:cubicBezTo>
                  <a:pt x="31" y="88"/>
                  <a:pt x="31" y="88"/>
                  <a:pt x="31" y="88"/>
                </a:cubicBezTo>
                <a:cubicBezTo>
                  <a:pt x="19" y="88"/>
                  <a:pt x="19" y="88"/>
                  <a:pt x="19" y="88"/>
                </a:cubicBezTo>
                <a:cubicBezTo>
                  <a:pt x="19" y="120"/>
                  <a:pt x="19" y="120"/>
                  <a:pt x="19" y="120"/>
                </a:cubicBezTo>
                <a:cubicBezTo>
                  <a:pt x="8" y="120"/>
                  <a:pt x="8" y="120"/>
                  <a:pt x="8" y="120"/>
                </a:cubicBezTo>
                <a:cubicBezTo>
                  <a:pt x="8" y="87"/>
                  <a:pt x="8" y="87"/>
                  <a:pt x="8" y="87"/>
                </a:cubicBezTo>
                <a:cubicBezTo>
                  <a:pt x="1" y="87"/>
                  <a:pt x="1" y="87"/>
                  <a:pt x="1" y="87"/>
                </a:cubicBezTo>
                <a:cubicBezTo>
                  <a:pt x="1" y="72"/>
                  <a:pt x="1" y="72"/>
                  <a:pt x="1" y="72"/>
                </a:cubicBezTo>
                <a:cubicBezTo>
                  <a:pt x="12" y="72"/>
                  <a:pt x="12" y="72"/>
                  <a:pt x="12" y="72"/>
                </a:cubicBezTo>
                <a:cubicBezTo>
                  <a:pt x="10" y="62"/>
                  <a:pt x="6" y="52"/>
                  <a:pt x="0" y="43"/>
                </a:cubicBezTo>
                <a:cubicBezTo>
                  <a:pt x="8" y="29"/>
                  <a:pt x="15" y="14"/>
                  <a:pt x="23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5" name="Freeform 104"/>
          <p:cNvSpPr>
            <a:spLocks noEditPoints="1"/>
          </p:cNvSpPr>
          <p:nvPr/>
        </p:nvSpPr>
        <p:spPr bwMode="auto">
          <a:xfrm>
            <a:off x="633744" y="4751569"/>
            <a:ext cx="347663" cy="530225"/>
          </a:xfrm>
          <a:custGeom>
            <a:avLst/>
            <a:gdLst>
              <a:gd name="T0" fmla="*/ 18 w 82"/>
              <a:gd name="T1" fmla="*/ 29 h 125"/>
              <a:gd name="T2" fmla="*/ 26 w 82"/>
              <a:gd name="T3" fmla="*/ 27 h 125"/>
              <a:gd name="T4" fmla="*/ 26 w 82"/>
              <a:gd name="T5" fmla="*/ 19 h 125"/>
              <a:gd name="T6" fmla="*/ 30 w 82"/>
              <a:gd name="T7" fmla="*/ 19 h 125"/>
              <a:gd name="T8" fmla="*/ 32 w 82"/>
              <a:gd name="T9" fmla="*/ 0 h 125"/>
              <a:gd name="T10" fmla="*/ 50 w 82"/>
              <a:gd name="T11" fmla="*/ 0 h 125"/>
              <a:gd name="T12" fmla="*/ 52 w 82"/>
              <a:gd name="T13" fmla="*/ 19 h 125"/>
              <a:gd name="T14" fmla="*/ 56 w 82"/>
              <a:gd name="T15" fmla="*/ 19 h 125"/>
              <a:gd name="T16" fmla="*/ 56 w 82"/>
              <a:gd name="T17" fmla="*/ 27 h 125"/>
              <a:gd name="T18" fmla="*/ 65 w 82"/>
              <a:gd name="T19" fmla="*/ 29 h 125"/>
              <a:gd name="T20" fmla="*/ 66 w 82"/>
              <a:gd name="T21" fmla="*/ 41 h 125"/>
              <a:gd name="T22" fmla="*/ 32 w 82"/>
              <a:gd name="T23" fmla="*/ 41 h 125"/>
              <a:gd name="T24" fmla="*/ 32 w 82"/>
              <a:gd name="T25" fmla="*/ 59 h 125"/>
              <a:gd name="T26" fmla="*/ 68 w 82"/>
              <a:gd name="T27" fmla="*/ 59 h 125"/>
              <a:gd name="T28" fmla="*/ 73 w 82"/>
              <a:gd name="T29" fmla="*/ 113 h 125"/>
              <a:gd name="T30" fmla="*/ 82 w 82"/>
              <a:gd name="T31" fmla="*/ 113 h 125"/>
              <a:gd name="T32" fmla="*/ 82 w 82"/>
              <a:gd name="T33" fmla="*/ 125 h 125"/>
              <a:gd name="T34" fmla="*/ 0 w 82"/>
              <a:gd name="T35" fmla="*/ 125 h 125"/>
              <a:gd name="T36" fmla="*/ 0 w 82"/>
              <a:gd name="T37" fmla="*/ 113 h 125"/>
              <a:gd name="T38" fmla="*/ 8 w 82"/>
              <a:gd name="T39" fmla="*/ 113 h 125"/>
              <a:gd name="T40" fmla="*/ 18 w 82"/>
              <a:gd name="T41" fmla="*/ 29 h 125"/>
              <a:gd name="T42" fmla="*/ 64 w 82"/>
              <a:gd name="T43" fmla="*/ 113 h 125"/>
              <a:gd name="T44" fmla="*/ 18 w 82"/>
              <a:gd name="T45" fmla="*/ 113 h 125"/>
              <a:gd name="T46" fmla="*/ 64 w 82"/>
              <a:gd name="T47" fmla="*/ 113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2" h="125">
                <a:moveTo>
                  <a:pt x="18" y="29"/>
                </a:moveTo>
                <a:cubicBezTo>
                  <a:pt x="20" y="28"/>
                  <a:pt x="23" y="27"/>
                  <a:pt x="26" y="27"/>
                </a:cubicBezTo>
                <a:cubicBezTo>
                  <a:pt x="26" y="19"/>
                  <a:pt x="26" y="19"/>
                  <a:pt x="26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2" y="0"/>
                  <a:pt x="32" y="0"/>
                  <a:pt x="32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2" y="19"/>
                  <a:pt x="52" y="19"/>
                  <a:pt x="52" y="19"/>
                </a:cubicBezTo>
                <a:cubicBezTo>
                  <a:pt x="56" y="19"/>
                  <a:pt x="56" y="19"/>
                  <a:pt x="56" y="19"/>
                </a:cubicBezTo>
                <a:cubicBezTo>
                  <a:pt x="56" y="27"/>
                  <a:pt x="56" y="27"/>
                  <a:pt x="56" y="27"/>
                </a:cubicBezTo>
                <a:cubicBezTo>
                  <a:pt x="59" y="27"/>
                  <a:pt x="62" y="28"/>
                  <a:pt x="65" y="29"/>
                </a:cubicBezTo>
                <a:cubicBezTo>
                  <a:pt x="66" y="41"/>
                  <a:pt x="66" y="41"/>
                  <a:pt x="66" y="41"/>
                </a:cubicBezTo>
                <a:cubicBezTo>
                  <a:pt x="32" y="41"/>
                  <a:pt x="32" y="41"/>
                  <a:pt x="32" y="41"/>
                </a:cubicBezTo>
                <a:cubicBezTo>
                  <a:pt x="32" y="59"/>
                  <a:pt x="32" y="59"/>
                  <a:pt x="32" y="59"/>
                </a:cubicBezTo>
                <a:cubicBezTo>
                  <a:pt x="68" y="59"/>
                  <a:pt x="68" y="59"/>
                  <a:pt x="68" y="59"/>
                </a:cubicBezTo>
                <a:cubicBezTo>
                  <a:pt x="73" y="113"/>
                  <a:pt x="73" y="113"/>
                  <a:pt x="73" y="113"/>
                </a:cubicBezTo>
                <a:cubicBezTo>
                  <a:pt x="82" y="113"/>
                  <a:pt x="82" y="113"/>
                  <a:pt x="82" y="113"/>
                </a:cubicBezTo>
                <a:cubicBezTo>
                  <a:pt x="82" y="125"/>
                  <a:pt x="82" y="125"/>
                  <a:pt x="82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13"/>
                  <a:pt x="0" y="113"/>
                  <a:pt x="0" y="113"/>
                </a:cubicBezTo>
                <a:cubicBezTo>
                  <a:pt x="8" y="113"/>
                  <a:pt x="8" y="113"/>
                  <a:pt x="8" y="113"/>
                </a:cubicBezTo>
                <a:cubicBezTo>
                  <a:pt x="18" y="29"/>
                  <a:pt x="18" y="29"/>
                  <a:pt x="18" y="29"/>
                </a:cubicBezTo>
                <a:close/>
                <a:moveTo>
                  <a:pt x="64" y="113"/>
                </a:moveTo>
                <a:cubicBezTo>
                  <a:pt x="55" y="96"/>
                  <a:pt x="27" y="95"/>
                  <a:pt x="18" y="113"/>
                </a:cubicBezTo>
                <a:lnTo>
                  <a:pt x="64" y="113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6" name="Freeform 149"/>
          <p:cNvSpPr>
            <a:spLocks noEditPoints="1"/>
          </p:cNvSpPr>
          <p:nvPr/>
        </p:nvSpPr>
        <p:spPr bwMode="auto">
          <a:xfrm>
            <a:off x="6957882" y="4810306"/>
            <a:ext cx="576262" cy="412750"/>
          </a:xfrm>
          <a:custGeom>
            <a:avLst/>
            <a:gdLst>
              <a:gd name="T0" fmla="*/ 21 w 136"/>
              <a:gd name="T1" fmla="*/ 53 h 97"/>
              <a:gd name="T2" fmla="*/ 41 w 136"/>
              <a:gd name="T3" fmla="*/ 48 h 97"/>
              <a:gd name="T4" fmla="*/ 28 w 136"/>
              <a:gd name="T5" fmla="*/ 37 h 97"/>
              <a:gd name="T6" fmla="*/ 28 w 136"/>
              <a:gd name="T7" fmla="*/ 12 h 97"/>
              <a:gd name="T8" fmla="*/ 77 w 136"/>
              <a:gd name="T9" fmla="*/ 2 h 97"/>
              <a:gd name="T10" fmla="*/ 127 w 136"/>
              <a:gd name="T11" fmla="*/ 34 h 97"/>
              <a:gd name="T12" fmla="*/ 83 w 136"/>
              <a:gd name="T13" fmla="*/ 90 h 97"/>
              <a:gd name="T14" fmla="*/ 11 w 136"/>
              <a:gd name="T15" fmla="*/ 69 h 97"/>
              <a:gd name="T16" fmla="*/ 21 w 136"/>
              <a:gd name="T17" fmla="*/ 53 h 97"/>
              <a:gd name="T18" fmla="*/ 34 w 136"/>
              <a:gd name="T19" fmla="*/ 26 h 97"/>
              <a:gd name="T20" fmla="*/ 52 w 136"/>
              <a:gd name="T21" fmla="*/ 34 h 97"/>
              <a:gd name="T22" fmla="*/ 67 w 136"/>
              <a:gd name="T23" fmla="*/ 23 h 97"/>
              <a:gd name="T24" fmla="*/ 34 w 136"/>
              <a:gd name="T25" fmla="*/ 26 h 97"/>
              <a:gd name="T26" fmla="*/ 35 w 136"/>
              <a:gd name="T27" fmla="*/ 61 h 97"/>
              <a:gd name="T28" fmla="*/ 24 w 136"/>
              <a:gd name="T29" fmla="*/ 67 h 97"/>
              <a:gd name="T30" fmla="*/ 35 w 136"/>
              <a:gd name="T31" fmla="*/ 72 h 97"/>
              <a:gd name="T32" fmla="*/ 45 w 136"/>
              <a:gd name="T33" fmla="*/ 67 h 97"/>
              <a:gd name="T34" fmla="*/ 35 w 136"/>
              <a:gd name="T35" fmla="*/ 61 h 97"/>
              <a:gd name="T36" fmla="*/ 109 w 136"/>
              <a:gd name="T37" fmla="*/ 33 h 97"/>
              <a:gd name="T38" fmla="*/ 99 w 136"/>
              <a:gd name="T39" fmla="*/ 39 h 97"/>
              <a:gd name="T40" fmla="*/ 109 w 136"/>
              <a:gd name="T41" fmla="*/ 44 h 97"/>
              <a:gd name="T42" fmla="*/ 120 w 136"/>
              <a:gd name="T43" fmla="*/ 39 h 97"/>
              <a:gd name="T44" fmla="*/ 109 w 136"/>
              <a:gd name="T45" fmla="*/ 33 h 97"/>
              <a:gd name="T46" fmla="*/ 107 w 136"/>
              <a:gd name="T47" fmla="*/ 50 h 97"/>
              <a:gd name="T48" fmla="*/ 97 w 136"/>
              <a:gd name="T49" fmla="*/ 56 h 97"/>
              <a:gd name="T50" fmla="*/ 107 w 136"/>
              <a:gd name="T51" fmla="*/ 61 h 97"/>
              <a:gd name="T52" fmla="*/ 118 w 136"/>
              <a:gd name="T53" fmla="*/ 56 h 97"/>
              <a:gd name="T54" fmla="*/ 107 w 136"/>
              <a:gd name="T55" fmla="*/ 50 h 97"/>
              <a:gd name="T56" fmla="*/ 90 w 136"/>
              <a:gd name="T57" fmla="*/ 64 h 97"/>
              <a:gd name="T58" fmla="*/ 79 w 136"/>
              <a:gd name="T59" fmla="*/ 70 h 97"/>
              <a:gd name="T60" fmla="*/ 90 w 136"/>
              <a:gd name="T61" fmla="*/ 75 h 97"/>
              <a:gd name="T62" fmla="*/ 100 w 136"/>
              <a:gd name="T63" fmla="*/ 70 h 97"/>
              <a:gd name="T64" fmla="*/ 90 w 136"/>
              <a:gd name="T65" fmla="*/ 64 h 97"/>
              <a:gd name="T66" fmla="*/ 61 w 136"/>
              <a:gd name="T67" fmla="*/ 70 h 97"/>
              <a:gd name="T68" fmla="*/ 50 w 136"/>
              <a:gd name="T69" fmla="*/ 76 h 97"/>
              <a:gd name="T70" fmla="*/ 61 w 136"/>
              <a:gd name="T71" fmla="*/ 81 h 97"/>
              <a:gd name="T72" fmla="*/ 71 w 136"/>
              <a:gd name="T73" fmla="*/ 76 h 97"/>
              <a:gd name="T74" fmla="*/ 61 w 136"/>
              <a:gd name="T75" fmla="*/ 7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6" h="97">
                <a:moveTo>
                  <a:pt x="21" y="53"/>
                </a:moveTo>
                <a:cubicBezTo>
                  <a:pt x="32" y="52"/>
                  <a:pt x="43" y="52"/>
                  <a:pt x="41" y="48"/>
                </a:cubicBezTo>
                <a:cubicBezTo>
                  <a:pt x="40" y="45"/>
                  <a:pt x="34" y="41"/>
                  <a:pt x="28" y="37"/>
                </a:cubicBezTo>
                <a:cubicBezTo>
                  <a:pt x="12" y="27"/>
                  <a:pt x="11" y="21"/>
                  <a:pt x="28" y="12"/>
                </a:cubicBezTo>
                <a:cubicBezTo>
                  <a:pt x="42" y="4"/>
                  <a:pt x="61" y="0"/>
                  <a:pt x="77" y="2"/>
                </a:cubicBezTo>
                <a:cubicBezTo>
                  <a:pt x="101" y="4"/>
                  <a:pt x="121" y="16"/>
                  <a:pt x="127" y="34"/>
                </a:cubicBezTo>
                <a:cubicBezTo>
                  <a:pt x="136" y="58"/>
                  <a:pt x="116" y="83"/>
                  <a:pt x="83" y="90"/>
                </a:cubicBezTo>
                <a:cubicBezTo>
                  <a:pt x="54" y="97"/>
                  <a:pt x="24" y="87"/>
                  <a:pt x="11" y="69"/>
                </a:cubicBezTo>
                <a:cubicBezTo>
                  <a:pt x="0" y="55"/>
                  <a:pt x="6" y="53"/>
                  <a:pt x="21" y="53"/>
                </a:cubicBezTo>
                <a:close/>
                <a:moveTo>
                  <a:pt x="34" y="26"/>
                </a:moveTo>
                <a:cubicBezTo>
                  <a:pt x="35" y="31"/>
                  <a:pt x="43" y="35"/>
                  <a:pt x="52" y="34"/>
                </a:cubicBezTo>
                <a:cubicBezTo>
                  <a:pt x="61" y="33"/>
                  <a:pt x="68" y="28"/>
                  <a:pt x="67" y="23"/>
                </a:cubicBezTo>
                <a:cubicBezTo>
                  <a:pt x="66" y="13"/>
                  <a:pt x="32" y="13"/>
                  <a:pt x="34" y="26"/>
                </a:cubicBezTo>
                <a:close/>
                <a:moveTo>
                  <a:pt x="35" y="61"/>
                </a:moveTo>
                <a:cubicBezTo>
                  <a:pt x="29" y="61"/>
                  <a:pt x="24" y="64"/>
                  <a:pt x="24" y="67"/>
                </a:cubicBezTo>
                <a:cubicBezTo>
                  <a:pt x="24" y="70"/>
                  <a:pt x="29" y="72"/>
                  <a:pt x="35" y="72"/>
                </a:cubicBezTo>
                <a:cubicBezTo>
                  <a:pt x="40" y="72"/>
                  <a:pt x="45" y="70"/>
                  <a:pt x="45" y="67"/>
                </a:cubicBezTo>
                <a:cubicBezTo>
                  <a:pt x="45" y="64"/>
                  <a:pt x="40" y="61"/>
                  <a:pt x="35" y="61"/>
                </a:cubicBezTo>
                <a:close/>
                <a:moveTo>
                  <a:pt x="109" y="33"/>
                </a:moveTo>
                <a:cubicBezTo>
                  <a:pt x="104" y="33"/>
                  <a:pt x="99" y="36"/>
                  <a:pt x="99" y="39"/>
                </a:cubicBezTo>
                <a:cubicBezTo>
                  <a:pt x="99" y="42"/>
                  <a:pt x="104" y="44"/>
                  <a:pt x="109" y="44"/>
                </a:cubicBezTo>
                <a:cubicBezTo>
                  <a:pt x="115" y="44"/>
                  <a:pt x="120" y="42"/>
                  <a:pt x="120" y="39"/>
                </a:cubicBezTo>
                <a:cubicBezTo>
                  <a:pt x="120" y="36"/>
                  <a:pt x="115" y="33"/>
                  <a:pt x="109" y="33"/>
                </a:cubicBezTo>
                <a:close/>
                <a:moveTo>
                  <a:pt x="107" y="50"/>
                </a:moveTo>
                <a:cubicBezTo>
                  <a:pt x="102" y="50"/>
                  <a:pt x="97" y="53"/>
                  <a:pt x="97" y="56"/>
                </a:cubicBezTo>
                <a:cubicBezTo>
                  <a:pt x="97" y="59"/>
                  <a:pt x="102" y="61"/>
                  <a:pt x="107" y="61"/>
                </a:cubicBezTo>
                <a:cubicBezTo>
                  <a:pt x="113" y="61"/>
                  <a:pt x="118" y="59"/>
                  <a:pt x="118" y="56"/>
                </a:cubicBezTo>
                <a:cubicBezTo>
                  <a:pt x="118" y="53"/>
                  <a:pt x="113" y="50"/>
                  <a:pt x="107" y="50"/>
                </a:cubicBezTo>
                <a:close/>
                <a:moveTo>
                  <a:pt x="90" y="64"/>
                </a:moveTo>
                <a:cubicBezTo>
                  <a:pt x="84" y="64"/>
                  <a:pt x="79" y="67"/>
                  <a:pt x="79" y="70"/>
                </a:cubicBezTo>
                <a:cubicBezTo>
                  <a:pt x="79" y="73"/>
                  <a:pt x="84" y="75"/>
                  <a:pt x="90" y="75"/>
                </a:cubicBezTo>
                <a:cubicBezTo>
                  <a:pt x="95" y="75"/>
                  <a:pt x="100" y="73"/>
                  <a:pt x="100" y="70"/>
                </a:cubicBezTo>
                <a:cubicBezTo>
                  <a:pt x="100" y="67"/>
                  <a:pt x="95" y="64"/>
                  <a:pt x="90" y="64"/>
                </a:cubicBezTo>
                <a:close/>
                <a:moveTo>
                  <a:pt x="61" y="70"/>
                </a:moveTo>
                <a:cubicBezTo>
                  <a:pt x="55" y="70"/>
                  <a:pt x="50" y="72"/>
                  <a:pt x="50" y="76"/>
                </a:cubicBezTo>
                <a:cubicBezTo>
                  <a:pt x="50" y="79"/>
                  <a:pt x="55" y="81"/>
                  <a:pt x="61" y="81"/>
                </a:cubicBezTo>
                <a:cubicBezTo>
                  <a:pt x="66" y="81"/>
                  <a:pt x="71" y="79"/>
                  <a:pt x="71" y="76"/>
                </a:cubicBezTo>
                <a:cubicBezTo>
                  <a:pt x="71" y="72"/>
                  <a:pt x="66" y="70"/>
                  <a:pt x="61" y="7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7" name="Freeform 150"/>
          <p:cNvSpPr>
            <a:spLocks noEditPoints="1"/>
          </p:cNvSpPr>
          <p:nvPr/>
        </p:nvSpPr>
        <p:spPr bwMode="auto">
          <a:xfrm>
            <a:off x="1362407" y="4742044"/>
            <a:ext cx="496887" cy="549275"/>
          </a:xfrm>
          <a:custGeom>
            <a:avLst/>
            <a:gdLst>
              <a:gd name="T0" fmla="*/ 84 w 117"/>
              <a:gd name="T1" fmla="*/ 38 h 129"/>
              <a:gd name="T2" fmla="*/ 94 w 117"/>
              <a:gd name="T3" fmla="*/ 39 h 129"/>
              <a:gd name="T4" fmla="*/ 99 w 117"/>
              <a:gd name="T5" fmla="*/ 53 h 129"/>
              <a:gd name="T6" fmla="*/ 81 w 117"/>
              <a:gd name="T7" fmla="*/ 85 h 129"/>
              <a:gd name="T8" fmla="*/ 83 w 117"/>
              <a:gd name="T9" fmla="*/ 88 h 129"/>
              <a:gd name="T10" fmla="*/ 96 w 117"/>
              <a:gd name="T11" fmla="*/ 89 h 129"/>
              <a:gd name="T12" fmla="*/ 116 w 117"/>
              <a:gd name="T13" fmla="*/ 117 h 129"/>
              <a:gd name="T14" fmla="*/ 107 w 117"/>
              <a:gd name="T15" fmla="*/ 128 h 129"/>
              <a:gd name="T16" fmla="*/ 81 w 117"/>
              <a:gd name="T17" fmla="*/ 101 h 129"/>
              <a:gd name="T18" fmla="*/ 68 w 117"/>
              <a:gd name="T19" fmla="*/ 100 h 129"/>
              <a:gd name="T20" fmla="*/ 79 w 117"/>
              <a:gd name="T21" fmla="*/ 89 h 129"/>
              <a:gd name="T22" fmla="*/ 76 w 117"/>
              <a:gd name="T23" fmla="*/ 80 h 129"/>
              <a:gd name="T24" fmla="*/ 96 w 117"/>
              <a:gd name="T25" fmla="*/ 46 h 129"/>
              <a:gd name="T26" fmla="*/ 87 w 117"/>
              <a:gd name="T27" fmla="*/ 41 h 129"/>
              <a:gd name="T28" fmla="*/ 90 w 117"/>
              <a:gd name="T29" fmla="*/ 45 h 129"/>
              <a:gd name="T30" fmla="*/ 36 w 117"/>
              <a:gd name="T31" fmla="*/ 96 h 129"/>
              <a:gd name="T32" fmla="*/ 26 w 117"/>
              <a:gd name="T33" fmla="*/ 91 h 129"/>
              <a:gd name="T34" fmla="*/ 20 w 117"/>
              <a:gd name="T35" fmla="*/ 91 h 129"/>
              <a:gd name="T36" fmla="*/ 20 w 117"/>
              <a:gd name="T37" fmla="*/ 84 h 129"/>
              <a:gd name="T38" fmla="*/ 74 w 117"/>
              <a:gd name="T39" fmla="*/ 33 h 129"/>
              <a:gd name="T40" fmla="*/ 19 w 117"/>
              <a:gd name="T41" fmla="*/ 40 h 129"/>
              <a:gd name="T42" fmla="*/ 7 w 117"/>
              <a:gd name="T43" fmla="*/ 43 h 129"/>
              <a:gd name="T44" fmla="*/ 14 w 117"/>
              <a:gd name="T45" fmla="*/ 73 h 129"/>
              <a:gd name="T46" fmla="*/ 35 w 117"/>
              <a:gd name="T47" fmla="*/ 56 h 129"/>
              <a:gd name="T48" fmla="*/ 55 w 117"/>
              <a:gd name="T49" fmla="*/ 40 h 129"/>
              <a:gd name="T50" fmla="*/ 62 w 117"/>
              <a:gd name="T51" fmla="*/ 33 h 129"/>
              <a:gd name="T52" fmla="*/ 54 w 117"/>
              <a:gd name="T53" fmla="*/ 4 h 129"/>
              <a:gd name="T54" fmla="*/ 43 w 117"/>
              <a:gd name="T55" fmla="*/ 3 h 129"/>
              <a:gd name="T56" fmla="*/ 47 w 117"/>
              <a:gd name="T57" fmla="*/ 19 h 129"/>
              <a:gd name="T58" fmla="*/ 43 w 117"/>
              <a:gd name="T59" fmla="*/ 21 h 129"/>
              <a:gd name="T60" fmla="*/ 37 w 117"/>
              <a:gd name="T61" fmla="*/ 18 h 129"/>
              <a:gd name="T62" fmla="*/ 18 w 117"/>
              <a:gd name="T63" fmla="*/ 16 h 129"/>
              <a:gd name="T64" fmla="*/ 19 w 117"/>
              <a:gd name="T65" fmla="*/ 40 h 129"/>
              <a:gd name="T66" fmla="*/ 29 w 117"/>
              <a:gd name="T67" fmla="*/ 79 h 129"/>
              <a:gd name="T68" fmla="*/ 73 w 117"/>
              <a:gd name="T69" fmla="*/ 37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7" h="129">
                <a:moveTo>
                  <a:pt x="80" y="34"/>
                </a:moveTo>
                <a:cubicBezTo>
                  <a:pt x="84" y="38"/>
                  <a:pt x="84" y="38"/>
                  <a:pt x="84" y="38"/>
                </a:cubicBezTo>
                <a:cubicBezTo>
                  <a:pt x="84" y="38"/>
                  <a:pt x="84" y="38"/>
                  <a:pt x="84" y="38"/>
                </a:cubicBezTo>
                <a:cubicBezTo>
                  <a:pt x="89" y="34"/>
                  <a:pt x="90" y="34"/>
                  <a:pt x="94" y="39"/>
                </a:cubicBezTo>
                <a:cubicBezTo>
                  <a:pt x="98" y="44"/>
                  <a:pt x="98" y="44"/>
                  <a:pt x="98" y="44"/>
                </a:cubicBezTo>
                <a:cubicBezTo>
                  <a:pt x="102" y="49"/>
                  <a:pt x="102" y="49"/>
                  <a:pt x="99" y="53"/>
                </a:cubicBezTo>
                <a:cubicBezTo>
                  <a:pt x="79" y="82"/>
                  <a:pt x="79" y="82"/>
                  <a:pt x="79" y="82"/>
                </a:cubicBezTo>
                <a:cubicBezTo>
                  <a:pt x="79" y="83"/>
                  <a:pt x="79" y="84"/>
                  <a:pt x="81" y="85"/>
                </a:cubicBezTo>
                <a:cubicBezTo>
                  <a:pt x="81" y="86"/>
                  <a:pt x="82" y="86"/>
                  <a:pt x="82" y="87"/>
                </a:cubicBezTo>
                <a:cubicBezTo>
                  <a:pt x="83" y="88"/>
                  <a:pt x="83" y="88"/>
                  <a:pt x="83" y="88"/>
                </a:cubicBezTo>
                <a:cubicBezTo>
                  <a:pt x="95" y="77"/>
                  <a:pt x="95" y="77"/>
                  <a:pt x="95" y="77"/>
                </a:cubicBezTo>
                <a:cubicBezTo>
                  <a:pt x="96" y="89"/>
                  <a:pt x="96" y="89"/>
                  <a:pt x="96" y="89"/>
                </a:cubicBezTo>
                <a:cubicBezTo>
                  <a:pt x="94" y="90"/>
                  <a:pt x="94" y="90"/>
                  <a:pt x="94" y="90"/>
                </a:cubicBezTo>
                <a:cubicBezTo>
                  <a:pt x="116" y="117"/>
                  <a:pt x="116" y="117"/>
                  <a:pt x="116" y="117"/>
                </a:cubicBezTo>
                <a:cubicBezTo>
                  <a:pt x="117" y="118"/>
                  <a:pt x="117" y="120"/>
                  <a:pt x="116" y="121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06" y="129"/>
                  <a:pt x="104" y="129"/>
                  <a:pt x="103" y="128"/>
                </a:cubicBezTo>
                <a:cubicBezTo>
                  <a:pt x="81" y="101"/>
                  <a:pt x="81" y="101"/>
                  <a:pt x="81" y="101"/>
                </a:cubicBezTo>
                <a:cubicBezTo>
                  <a:pt x="79" y="103"/>
                  <a:pt x="79" y="103"/>
                  <a:pt x="79" y="103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80" y="90"/>
                  <a:pt x="80" y="90"/>
                  <a:pt x="80" y="90"/>
                </a:cubicBezTo>
                <a:cubicBezTo>
                  <a:pt x="79" y="89"/>
                  <a:pt x="79" y="89"/>
                  <a:pt x="79" y="89"/>
                </a:cubicBezTo>
                <a:cubicBezTo>
                  <a:pt x="79" y="88"/>
                  <a:pt x="78" y="88"/>
                  <a:pt x="78" y="87"/>
                </a:cubicBezTo>
                <a:cubicBezTo>
                  <a:pt x="75" y="84"/>
                  <a:pt x="74" y="83"/>
                  <a:pt x="76" y="80"/>
                </a:cubicBezTo>
                <a:cubicBezTo>
                  <a:pt x="96" y="51"/>
                  <a:pt x="96" y="51"/>
                  <a:pt x="96" y="51"/>
                </a:cubicBezTo>
                <a:cubicBezTo>
                  <a:pt x="98" y="49"/>
                  <a:pt x="98" y="49"/>
                  <a:pt x="96" y="46"/>
                </a:cubicBezTo>
                <a:cubicBezTo>
                  <a:pt x="92" y="42"/>
                  <a:pt x="92" y="42"/>
                  <a:pt x="92" y="42"/>
                </a:cubicBezTo>
                <a:cubicBezTo>
                  <a:pt x="89" y="39"/>
                  <a:pt x="89" y="39"/>
                  <a:pt x="87" y="41"/>
                </a:cubicBezTo>
                <a:cubicBezTo>
                  <a:pt x="86" y="41"/>
                  <a:pt x="86" y="41"/>
                  <a:pt x="86" y="41"/>
                </a:cubicBezTo>
                <a:cubicBezTo>
                  <a:pt x="90" y="45"/>
                  <a:pt x="90" y="45"/>
                  <a:pt x="90" y="45"/>
                </a:cubicBezTo>
                <a:cubicBezTo>
                  <a:pt x="92" y="47"/>
                  <a:pt x="91" y="50"/>
                  <a:pt x="89" y="52"/>
                </a:cubicBezTo>
                <a:cubicBezTo>
                  <a:pt x="36" y="96"/>
                  <a:pt x="36" y="96"/>
                  <a:pt x="36" y="96"/>
                </a:cubicBezTo>
                <a:cubicBezTo>
                  <a:pt x="34" y="98"/>
                  <a:pt x="31" y="97"/>
                  <a:pt x="29" y="95"/>
                </a:cubicBezTo>
                <a:cubicBezTo>
                  <a:pt x="26" y="91"/>
                  <a:pt x="26" y="91"/>
                  <a:pt x="26" y="91"/>
                </a:cubicBezTo>
                <a:cubicBezTo>
                  <a:pt x="22" y="94"/>
                  <a:pt x="22" y="94"/>
                  <a:pt x="22" y="94"/>
                </a:cubicBezTo>
                <a:cubicBezTo>
                  <a:pt x="20" y="91"/>
                  <a:pt x="20" y="91"/>
                  <a:pt x="20" y="91"/>
                </a:cubicBezTo>
                <a:cubicBezTo>
                  <a:pt x="24" y="88"/>
                  <a:pt x="24" y="88"/>
                  <a:pt x="24" y="88"/>
                </a:cubicBezTo>
                <a:cubicBezTo>
                  <a:pt x="20" y="84"/>
                  <a:pt x="20" y="84"/>
                  <a:pt x="20" y="84"/>
                </a:cubicBezTo>
                <a:cubicBezTo>
                  <a:pt x="18" y="82"/>
                  <a:pt x="18" y="79"/>
                  <a:pt x="20" y="77"/>
                </a:cubicBezTo>
                <a:cubicBezTo>
                  <a:pt x="74" y="33"/>
                  <a:pt x="74" y="33"/>
                  <a:pt x="74" y="33"/>
                </a:cubicBezTo>
                <a:cubicBezTo>
                  <a:pt x="76" y="31"/>
                  <a:pt x="79" y="32"/>
                  <a:pt x="80" y="34"/>
                </a:cubicBezTo>
                <a:close/>
                <a:moveTo>
                  <a:pt x="19" y="40"/>
                </a:moveTo>
                <a:cubicBezTo>
                  <a:pt x="15" y="39"/>
                  <a:pt x="11" y="40"/>
                  <a:pt x="7" y="43"/>
                </a:cubicBezTo>
                <a:cubicBezTo>
                  <a:pt x="7" y="43"/>
                  <a:pt x="7" y="43"/>
                  <a:pt x="7" y="43"/>
                </a:cubicBezTo>
                <a:cubicBezTo>
                  <a:pt x="1" y="48"/>
                  <a:pt x="0" y="57"/>
                  <a:pt x="5" y="63"/>
                </a:cubicBezTo>
                <a:cubicBezTo>
                  <a:pt x="14" y="73"/>
                  <a:pt x="14" y="73"/>
                  <a:pt x="14" y="73"/>
                </a:cubicBezTo>
                <a:cubicBezTo>
                  <a:pt x="33" y="57"/>
                  <a:pt x="33" y="57"/>
                  <a:pt x="33" y="57"/>
                </a:cubicBezTo>
                <a:cubicBezTo>
                  <a:pt x="35" y="56"/>
                  <a:pt x="35" y="56"/>
                  <a:pt x="35" y="56"/>
                </a:cubicBezTo>
                <a:cubicBezTo>
                  <a:pt x="51" y="43"/>
                  <a:pt x="51" y="43"/>
                  <a:pt x="51" y="43"/>
                </a:cubicBezTo>
                <a:cubicBezTo>
                  <a:pt x="55" y="40"/>
                  <a:pt x="55" y="40"/>
                  <a:pt x="55" y="40"/>
                </a:cubicBezTo>
                <a:cubicBezTo>
                  <a:pt x="60" y="35"/>
                  <a:pt x="60" y="35"/>
                  <a:pt x="60" y="35"/>
                </a:cubicBezTo>
                <a:cubicBezTo>
                  <a:pt x="62" y="33"/>
                  <a:pt x="62" y="33"/>
                  <a:pt x="62" y="33"/>
                </a:cubicBezTo>
                <a:cubicBezTo>
                  <a:pt x="72" y="26"/>
                  <a:pt x="72" y="26"/>
                  <a:pt x="72" y="26"/>
                </a:cubicBezTo>
                <a:cubicBezTo>
                  <a:pt x="54" y="4"/>
                  <a:pt x="54" y="4"/>
                  <a:pt x="54" y="4"/>
                </a:cubicBezTo>
                <a:cubicBezTo>
                  <a:pt x="51" y="1"/>
                  <a:pt x="46" y="0"/>
                  <a:pt x="43" y="3"/>
                </a:cubicBezTo>
                <a:cubicBezTo>
                  <a:pt x="43" y="3"/>
                  <a:pt x="43" y="3"/>
                  <a:pt x="43" y="3"/>
                </a:cubicBezTo>
                <a:cubicBezTo>
                  <a:pt x="40" y="5"/>
                  <a:pt x="40" y="10"/>
                  <a:pt x="42" y="13"/>
                </a:cubicBezTo>
                <a:cubicBezTo>
                  <a:pt x="47" y="19"/>
                  <a:pt x="47" y="19"/>
                  <a:pt x="47" y="19"/>
                </a:cubicBezTo>
                <a:cubicBezTo>
                  <a:pt x="46" y="19"/>
                  <a:pt x="44" y="20"/>
                  <a:pt x="43" y="21"/>
                </a:cubicBezTo>
                <a:cubicBezTo>
                  <a:pt x="43" y="21"/>
                  <a:pt x="43" y="21"/>
                  <a:pt x="43" y="21"/>
                </a:cubicBezTo>
                <a:cubicBezTo>
                  <a:pt x="42" y="22"/>
                  <a:pt x="42" y="22"/>
                  <a:pt x="41" y="23"/>
                </a:cubicBezTo>
                <a:cubicBezTo>
                  <a:pt x="37" y="18"/>
                  <a:pt x="37" y="18"/>
                  <a:pt x="37" y="18"/>
                </a:cubicBezTo>
                <a:cubicBezTo>
                  <a:pt x="32" y="12"/>
                  <a:pt x="24" y="11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2" y="21"/>
                  <a:pt x="11" y="30"/>
                  <a:pt x="16" y="36"/>
                </a:cubicBezTo>
                <a:cubicBezTo>
                  <a:pt x="19" y="40"/>
                  <a:pt x="19" y="40"/>
                  <a:pt x="19" y="40"/>
                </a:cubicBezTo>
                <a:close/>
                <a:moveTo>
                  <a:pt x="26" y="76"/>
                </a:moveTo>
                <a:cubicBezTo>
                  <a:pt x="29" y="79"/>
                  <a:pt x="29" y="79"/>
                  <a:pt x="29" y="79"/>
                </a:cubicBezTo>
                <a:cubicBezTo>
                  <a:pt x="76" y="39"/>
                  <a:pt x="76" y="39"/>
                  <a:pt x="76" y="39"/>
                </a:cubicBezTo>
                <a:cubicBezTo>
                  <a:pt x="73" y="37"/>
                  <a:pt x="73" y="37"/>
                  <a:pt x="73" y="37"/>
                </a:cubicBezTo>
                <a:lnTo>
                  <a:pt x="26" y="7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8" name="Freeform 153"/>
          <p:cNvSpPr>
            <a:spLocks noEditPoints="1"/>
          </p:cNvSpPr>
          <p:nvPr/>
        </p:nvSpPr>
        <p:spPr bwMode="auto">
          <a:xfrm>
            <a:off x="9528507" y="4765856"/>
            <a:ext cx="377825" cy="501650"/>
          </a:xfrm>
          <a:custGeom>
            <a:avLst/>
            <a:gdLst>
              <a:gd name="T0" fmla="*/ 0 w 89"/>
              <a:gd name="T1" fmla="*/ 118 h 118"/>
              <a:gd name="T2" fmla="*/ 32 w 89"/>
              <a:gd name="T3" fmla="*/ 118 h 118"/>
              <a:gd name="T4" fmla="*/ 32 w 89"/>
              <a:gd name="T5" fmla="*/ 74 h 118"/>
              <a:gd name="T6" fmla="*/ 0 w 89"/>
              <a:gd name="T7" fmla="*/ 118 h 118"/>
              <a:gd name="T8" fmla="*/ 18 w 89"/>
              <a:gd name="T9" fmla="*/ 21 h 118"/>
              <a:gd name="T10" fmla="*/ 78 w 89"/>
              <a:gd name="T11" fmla="*/ 49 h 118"/>
              <a:gd name="T12" fmla="*/ 82 w 89"/>
              <a:gd name="T13" fmla="*/ 43 h 118"/>
              <a:gd name="T14" fmla="*/ 67 w 89"/>
              <a:gd name="T15" fmla="*/ 14 h 118"/>
              <a:gd name="T16" fmla="*/ 69 w 89"/>
              <a:gd name="T17" fmla="*/ 7 h 118"/>
              <a:gd name="T18" fmla="*/ 62 w 89"/>
              <a:gd name="T19" fmla="*/ 11 h 118"/>
              <a:gd name="T20" fmla="*/ 25 w 89"/>
              <a:gd name="T21" fmla="*/ 7 h 118"/>
              <a:gd name="T22" fmla="*/ 18 w 89"/>
              <a:gd name="T23" fmla="*/ 21 h 118"/>
              <a:gd name="T24" fmla="*/ 75 w 89"/>
              <a:gd name="T25" fmla="*/ 51 h 118"/>
              <a:gd name="T26" fmla="*/ 45 w 89"/>
              <a:gd name="T27" fmla="*/ 72 h 118"/>
              <a:gd name="T28" fmla="*/ 14 w 89"/>
              <a:gd name="T29" fmla="*/ 41 h 118"/>
              <a:gd name="T30" fmla="*/ 19 w 89"/>
              <a:gd name="T31" fmla="*/ 25 h 118"/>
              <a:gd name="T32" fmla="*/ 47 w 89"/>
              <a:gd name="T33" fmla="*/ 38 h 118"/>
              <a:gd name="T34" fmla="*/ 27 w 89"/>
              <a:gd name="T35" fmla="*/ 42 h 118"/>
              <a:gd name="T36" fmla="*/ 18 w 89"/>
              <a:gd name="T37" fmla="*/ 41 h 118"/>
              <a:gd name="T38" fmla="*/ 18 w 89"/>
              <a:gd name="T39" fmla="*/ 41 h 118"/>
              <a:gd name="T40" fmla="*/ 45 w 89"/>
              <a:gd name="T41" fmla="*/ 69 h 118"/>
              <a:gd name="T42" fmla="*/ 72 w 89"/>
              <a:gd name="T43" fmla="*/ 50 h 118"/>
              <a:gd name="T44" fmla="*/ 75 w 89"/>
              <a:gd name="T45" fmla="*/ 51 h 118"/>
              <a:gd name="T46" fmla="*/ 54 w 89"/>
              <a:gd name="T47" fmla="*/ 57 h 118"/>
              <a:gd name="T48" fmla="*/ 35 w 89"/>
              <a:gd name="T49" fmla="*/ 57 h 118"/>
              <a:gd name="T50" fmla="*/ 45 w 89"/>
              <a:gd name="T51" fmla="*/ 61 h 118"/>
              <a:gd name="T52" fmla="*/ 54 w 89"/>
              <a:gd name="T53" fmla="*/ 57 h 118"/>
              <a:gd name="T54" fmla="*/ 56 w 89"/>
              <a:gd name="T55" fmla="*/ 43 h 118"/>
              <a:gd name="T56" fmla="*/ 60 w 89"/>
              <a:gd name="T57" fmla="*/ 47 h 118"/>
              <a:gd name="T58" fmla="*/ 56 w 89"/>
              <a:gd name="T59" fmla="*/ 50 h 118"/>
              <a:gd name="T60" fmla="*/ 52 w 89"/>
              <a:gd name="T61" fmla="*/ 47 h 118"/>
              <a:gd name="T62" fmla="*/ 56 w 89"/>
              <a:gd name="T63" fmla="*/ 43 h 118"/>
              <a:gd name="T64" fmla="*/ 34 w 89"/>
              <a:gd name="T65" fmla="*/ 43 h 118"/>
              <a:gd name="T66" fmla="*/ 37 w 89"/>
              <a:gd name="T67" fmla="*/ 47 h 118"/>
              <a:gd name="T68" fmla="*/ 34 w 89"/>
              <a:gd name="T69" fmla="*/ 50 h 118"/>
              <a:gd name="T70" fmla="*/ 30 w 89"/>
              <a:gd name="T71" fmla="*/ 47 h 118"/>
              <a:gd name="T72" fmla="*/ 34 w 89"/>
              <a:gd name="T73" fmla="*/ 43 h 118"/>
              <a:gd name="T74" fmla="*/ 59 w 89"/>
              <a:gd name="T75" fmla="*/ 118 h 118"/>
              <a:gd name="T76" fmla="*/ 89 w 89"/>
              <a:gd name="T77" fmla="*/ 118 h 118"/>
              <a:gd name="T78" fmla="*/ 59 w 89"/>
              <a:gd name="T79" fmla="*/ 74 h 118"/>
              <a:gd name="T80" fmla="*/ 59 w 89"/>
              <a:gd name="T81" fmla="*/ 118 h 118"/>
              <a:gd name="T82" fmla="*/ 58 w 89"/>
              <a:gd name="T83" fmla="*/ 74 h 118"/>
              <a:gd name="T84" fmla="*/ 58 w 89"/>
              <a:gd name="T85" fmla="*/ 74 h 118"/>
              <a:gd name="T86" fmla="*/ 58 w 89"/>
              <a:gd name="T87" fmla="*/ 74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9" h="118">
                <a:moveTo>
                  <a:pt x="0" y="118"/>
                </a:moveTo>
                <a:cubicBezTo>
                  <a:pt x="32" y="118"/>
                  <a:pt x="32" y="118"/>
                  <a:pt x="32" y="118"/>
                </a:cubicBezTo>
                <a:cubicBezTo>
                  <a:pt x="32" y="74"/>
                  <a:pt x="32" y="74"/>
                  <a:pt x="32" y="74"/>
                </a:cubicBezTo>
                <a:cubicBezTo>
                  <a:pt x="14" y="80"/>
                  <a:pt x="1" y="97"/>
                  <a:pt x="0" y="118"/>
                </a:cubicBezTo>
                <a:close/>
                <a:moveTo>
                  <a:pt x="18" y="21"/>
                </a:moveTo>
                <a:cubicBezTo>
                  <a:pt x="40" y="31"/>
                  <a:pt x="55" y="39"/>
                  <a:pt x="78" y="49"/>
                </a:cubicBezTo>
                <a:cubicBezTo>
                  <a:pt x="81" y="49"/>
                  <a:pt x="82" y="46"/>
                  <a:pt x="82" y="43"/>
                </a:cubicBezTo>
                <a:cubicBezTo>
                  <a:pt x="83" y="32"/>
                  <a:pt x="76" y="22"/>
                  <a:pt x="67" y="14"/>
                </a:cubicBezTo>
                <a:cubicBezTo>
                  <a:pt x="68" y="12"/>
                  <a:pt x="71" y="9"/>
                  <a:pt x="69" y="7"/>
                </a:cubicBezTo>
                <a:cubicBezTo>
                  <a:pt x="68" y="6"/>
                  <a:pt x="64" y="9"/>
                  <a:pt x="62" y="11"/>
                </a:cubicBezTo>
                <a:cubicBezTo>
                  <a:pt x="50" y="3"/>
                  <a:pt x="35" y="0"/>
                  <a:pt x="25" y="7"/>
                </a:cubicBezTo>
                <a:cubicBezTo>
                  <a:pt x="20" y="9"/>
                  <a:pt x="18" y="15"/>
                  <a:pt x="18" y="21"/>
                </a:cubicBezTo>
                <a:close/>
                <a:moveTo>
                  <a:pt x="75" y="51"/>
                </a:moveTo>
                <a:cubicBezTo>
                  <a:pt x="70" y="63"/>
                  <a:pt x="59" y="72"/>
                  <a:pt x="45" y="72"/>
                </a:cubicBezTo>
                <a:cubicBezTo>
                  <a:pt x="28" y="72"/>
                  <a:pt x="14" y="58"/>
                  <a:pt x="14" y="41"/>
                </a:cubicBezTo>
                <a:cubicBezTo>
                  <a:pt x="14" y="35"/>
                  <a:pt x="16" y="29"/>
                  <a:pt x="19" y="25"/>
                </a:cubicBezTo>
                <a:cubicBezTo>
                  <a:pt x="47" y="38"/>
                  <a:pt x="47" y="38"/>
                  <a:pt x="47" y="38"/>
                </a:cubicBezTo>
                <a:cubicBezTo>
                  <a:pt x="41" y="40"/>
                  <a:pt x="34" y="42"/>
                  <a:pt x="27" y="42"/>
                </a:cubicBezTo>
                <a:cubicBezTo>
                  <a:pt x="24" y="42"/>
                  <a:pt x="21" y="41"/>
                  <a:pt x="18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8" y="56"/>
                  <a:pt x="30" y="69"/>
                  <a:pt x="45" y="69"/>
                </a:cubicBezTo>
                <a:cubicBezTo>
                  <a:pt x="57" y="69"/>
                  <a:pt x="68" y="61"/>
                  <a:pt x="72" y="50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54" y="57"/>
                </a:moveTo>
                <a:cubicBezTo>
                  <a:pt x="35" y="57"/>
                  <a:pt x="35" y="57"/>
                  <a:pt x="35" y="57"/>
                </a:cubicBezTo>
                <a:cubicBezTo>
                  <a:pt x="37" y="59"/>
                  <a:pt x="41" y="61"/>
                  <a:pt x="45" y="61"/>
                </a:cubicBezTo>
                <a:cubicBezTo>
                  <a:pt x="49" y="61"/>
                  <a:pt x="52" y="59"/>
                  <a:pt x="54" y="57"/>
                </a:cubicBezTo>
                <a:close/>
                <a:moveTo>
                  <a:pt x="56" y="43"/>
                </a:moveTo>
                <a:cubicBezTo>
                  <a:pt x="58" y="43"/>
                  <a:pt x="60" y="45"/>
                  <a:pt x="60" y="47"/>
                </a:cubicBezTo>
                <a:cubicBezTo>
                  <a:pt x="60" y="49"/>
                  <a:pt x="58" y="50"/>
                  <a:pt x="56" y="50"/>
                </a:cubicBezTo>
                <a:cubicBezTo>
                  <a:pt x="54" y="50"/>
                  <a:pt x="52" y="49"/>
                  <a:pt x="52" y="47"/>
                </a:cubicBezTo>
                <a:cubicBezTo>
                  <a:pt x="52" y="45"/>
                  <a:pt x="54" y="43"/>
                  <a:pt x="56" y="43"/>
                </a:cubicBezTo>
                <a:close/>
                <a:moveTo>
                  <a:pt x="34" y="43"/>
                </a:moveTo>
                <a:cubicBezTo>
                  <a:pt x="36" y="43"/>
                  <a:pt x="37" y="45"/>
                  <a:pt x="37" y="47"/>
                </a:cubicBezTo>
                <a:cubicBezTo>
                  <a:pt x="37" y="49"/>
                  <a:pt x="36" y="50"/>
                  <a:pt x="34" y="50"/>
                </a:cubicBezTo>
                <a:cubicBezTo>
                  <a:pt x="32" y="50"/>
                  <a:pt x="30" y="49"/>
                  <a:pt x="30" y="47"/>
                </a:cubicBezTo>
                <a:cubicBezTo>
                  <a:pt x="30" y="45"/>
                  <a:pt x="32" y="43"/>
                  <a:pt x="34" y="43"/>
                </a:cubicBezTo>
                <a:close/>
                <a:moveTo>
                  <a:pt x="59" y="118"/>
                </a:moveTo>
                <a:cubicBezTo>
                  <a:pt x="89" y="118"/>
                  <a:pt x="89" y="118"/>
                  <a:pt x="89" y="118"/>
                </a:cubicBezTo>
                <a:cubicBezTo>
                  <a:pt x="89" y="98"/>
                  <a:pt x="76" y="80"/>
                  <a:pt x="59" y="74"/>
                </a:cubicBezTo>
                <a:cubicBezTo>
                  <a:pt x="59" y="118"/>
                  <a:pt x="59" y="118"/>
                  <a:pt x="59" y="118"/>
                </a:cubicBezTo>
                <a:close/>
                <a:moveTo>
                  <a:pt x="58" y="74"/>
                </a:moveTo>
                <a:cubicBezTo>
                  <a:pt x="58" y="74"/>
                  <a:pt x="58" y="74"/>
                  <a:pt x="58" y="74"/>
                </a:cubicBezTo>
                <a:cubicBezTo>
                  <a:pt x="58" y="74"/>
                  <a:pt x="58" y="74"/>
                  <a:pt x="58" y="74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9" name="Freeform 154"/>
          <p:cNvSpPr>
            <a:spLocks noEditPoints="1"/>
          </p:cNvSpPr>
          <p:nvPr/>
        </p:nvSpPr>
        <p:spPr bwMode="auto">
          <a:xfrm>
            <a:off x="608345" y="1572806"/>
            <a:ext cx="411162" cy="476250"/>
          </a:xfrm>
          <a:custGeom>
            <a:avLst/>
            <a:gdLst>
              <a:gd name="T0" fmla="*/ 22 w 97"/>
              <a:gd name="T1" fmla="*/ 50 h 112"/>
              <a:gd name="T2" fmla="*/ 39 w 97"/>
              <a:gd name="T3" fmla="*/ 59 h 112"/>
              <a:gd name="T4" fmla="*/ 0 w 97"/>
              <a:gd name="T5" fmla="*/ 109 h 112"/>
              <a:gd name="T6" fmla="*/ 22 w 97"/>
              <a:gd name="T7" fmla="*/ 50 h 112"/>
              <a:gd name="T8" fmla="*/ 88 w 97"/>
              <a:gd name="T9" fmla="*/ 38 h 112"/>
              <a:gd name="T10" fmla="*/ 45 w 97"/>
              <a:gd name="T11" fmla="*/ 112 h 112"/>
              <a:gd name="T12" fmla="*/ 40 w 97"/>
              <a:gd name="T13" fmla="*/ 109 h 112"/>
              <a:gd name="T14" fmla="*/ 83 w 97"/>
              <a:gd name="T15" fmla="*/ 35 h 112"/>
              <a:gd name="T16" fmla="*/ 88 w 97"/>
              <a:gd name="T17" fmla="*/ 38 h 112"/>
              <a:gd name="T18" fmla="*/ 94 w 97"/>
              <a:gd name="T19" fmla="*/ 11 h 112"/>
              <a:gd name="T20" fmla="*/ 90 w 97"/>
              <a:gd name="T21" fmla="*/ 8 h 112"/>
              <a:gd name="T22" fmla="*/ 89 w 97"/>
              <a:gd name="T23" fmla="*/ 8 h 112"/>
              <a:gd name="T24" fmla="*/ 90 w 97"/>
              <a:gd name="T25" fmla="*/ 7 h 112"/>
              <a:gd name="T26" fmla="*/ 95 w 97"/>
              <a:gd name="T27" fmla="*/ 10 h 112"/>
              <a:gd name="T28" fmla="*/ 95 w 97"/>
              <a:gd name="T29" fmla="*/ 11 h 112"/>
              <a:gd name="T30" fmla="*/ 94 w 97"/>
              <a:gd name="T31" fmla="*/ 11 h 112"/>
              <a:gd name="T32" fmla="*/ 72 w 97"/>
              <a:gd name="T33" fmla="*/ 25 h 112"/>
              <a:gd name="T34" fmla="*/ 77 w 97"/>
              <a:gd name="T35" fmla="*/ 28 h 112"/>
              <a:gd name="T36" fmla="*/ 83 w 97"/>
              <a:gd name="T37" fmla="*/ 32 h 112"/>
              <a:gd name="T38" fmla="*/ 89 w 97"/>
              <a:gd name="T39" fmla="*/ 35 h 112"/>
              <a:gd name="T40" fmla="*/ 94 w 97"/>
              <a:gd name="T41" fmla="*/ 12 h 112"/>
              <a:gd name="T42" fmla="*/ 88 w 97"/>
              <a:gd name="T43" fmla="*/ 9 h 112"/>
              <a:gd name="T44" fmla="*/ 72 w 97"/>
              <a:gd name="T45" fmla="*/ 25 h 112"/>
              <a:gd name="T46" fmla="*/ 75 w 97"/>
              <a:gd name="T47" fmla="*/ 30 h 112"/>
              <a:gd name="T48" fmla="*/ 70 w 97"/>
              <a:gd name="T49" fmla="*/ 28 h 112"/>
              <a:gd name="T50" fmla="*/ 27 w 97"/>
              <a:gd name="T51" fmla="*/ 102 h 112"/>
              <a:gd name="T52" fmla="*/ 32 w 97"/>
              <a:gd name="T53" fmla="*/ 105 h 112"/>
              <a:gd name="T54" fmla="*/ 75 w 97"/>
              <a:gd name="T55" fmla="*/ 30 h 112"/>
              <a:gd name="T56" fmla="*/ 82 w 97"/>
              <a:gd name="T57" fmla="*/ 34 h 112"/>
              <a:gd name="T58" fmla="*/ 77 w 97"/>
              <a:gd name="T59" fmla="*/ 31 h 112"/>
              <a:gd name="T60" fmla="*/ 34 w 97"/>
              <a:gd name="T61" fmla="*/ 106 h 112"/>
              <a:gd name="T62" fmla="*/ 39 w 97"/>
              <a:gd name="T63" fmla="*/ 109 h 112"/>
              <a:gd name="T64" fmla="*/ 82 w 97"/>
              <a:gd name="T65" fmla="*/ 34 h 112"/>
              <a:gd name="T66" fmla="*/ 39 w 97"/>
              <a:gd name="T67" fmla="*/ 30 h 112"/>
              <a:gd name="T68" fmla="*/ 59 w 97"/>
              <a:gd name="T69" fmla="*/ 5 h 112"/>
              <a:gd name="T70" fmla="*/ 58 w 97"/>
              <a:gd name="T71" fmla="*/ 20 h 112"/>
              <a:gd name="T72" fmla="*/ 47 w 97"/>
              <a:gd name="T73" fmla="*/ 34 h 112"/>
              <a:gd name="T74" fmla="*/ 39 w 97"/>
              <a:gd name="T75" fmla="*/ 30 h 112"/>
              <a:gd name="T76" fmla="*/ 52 w 97"/>
              <a:gd name="T77" fmla="*/ 9 h 112"/>
              <a:gd name="T78" fmla="*/ 53 w 97"/>
              <a:gd name="T79" fmla="*/ 9 h 112"/>
              <a:gd name="T80" fmla="*/ 53 w 97"/>
              <a:gd name="T81" fmla="*/ 11 h 112"/>
              <a:gd name="T82" fmla="*/ 48 w 97"/>
              <a:gd name="T83" fmla="*/ 18 h 112"/>
              <a:gd name="T84" fmla="*/ 44 w 97"/>
              <a:gd name="T85" fmla="*/ 27 h 112"/>
              <a:gd name="T86" fmla="*/ 42 w 97"/>
              <a:gd name="T87" fmla="*/ 28 h 112"/>
              <a:gd name="T88" fmla="*/ 41 w 97"/>
              <a:gd name="T89" fmla="*/ 27 h 112"/>
              <a:gd name="T90" fmla="*/ 45 w 97"/>
              <a:gd name="T91" fmla="*/ 17 h 112"/>
              <a:gd name="T92" fmla="*/ 52 w 97"/>
              <a:gd name="T93" fmla="*/ 9 h 112"/>
              <a:gd name="T94" fmla="*/ 23 w 97"/>
              <a:gd name="T95" fmla="*/ 49 h 112"/>
              <a:gd name="T96" fmla="*/ 39 w 97"/>
              <a:gd name="T97" fmla="*/ 58 h 112"/>
              <a:gd name="T98" fmla="*/ 47 w 97"/>
              <a:gd name="T99" fmla="*/ 36 h 112"/>
              <a:gd name="T100" fmla="*/ 39 w 97"/>
              <a:gd name="T101" fmla="*/ 31 h 112"/>
              <a:gd name="T102" fmla="*/ 23 w 97"/>
              <a:gd name="T103" fmla="*/ 49 h 112"/>
              <a:gd name="T104" fmla="*/ 27 w 97"/>
              <a:gd name="T105" fmla="*/ 49 h 112"/>
              <a:gd name="T106" fmla="*/ 32 w 97"/>
              <a:gd name="T107" fmla="*/ 52 h 112"/>
              <a:gd name="T108" fmla="*/ 42 w 97"/>
              <a:gd name="T109" fmla="*/ 34 h 112"/>
              <a:gd name="T110" fmla="*/ 39 w 97"/>
              <a:gd name="T111" fmla="*/ 33 h 112"/>
              <a:gd name="T112" fmla="*/ 27 w 97"/>
              <a:gd name="T113" fmla="*/ 49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7" h="112">
                <a:moveTo>
                  <a:pt x="22" y="50"/>
                </a:moveTo>
                <a:cubicBezTo>
                  <a:pt x="28" y="53"/>
                  <a:pt x="33" y="56"/>
                  <a:pt x="39" y="59"/>
                </a:cubicBezTo>
                <a:cubicBezTo>
                  <a:pt x="31" y="80"/>
                  <a:pt x="18" y="96"/>
                  <a:pt x="0" y="109"/>
                </a:cubicBezTo>
                <a:cubicBezTo>
                  <a:pt x="2" y="87"/>
                  <a:pt x="8" y="67"/>
                  <a:pt x="22" y="50"/>
                </a:cubicBezTo>
                <a:close/>
                <a:moveTo>
                  <a:pt x="88" y="38"/>
                </a:moveTo>
                <a:cubicBezTo>
                  <a:pt x="45" y="112"/>
                  <a:pt x="45" y="112"/>
                  <a:pt x="45" y="112"/>
                </a:cubicBezTo>
                <a:cubicBezTo>
                  <a:pt x="40" y="109"/>
                  <a:pt x="40" y="109"/>
                  <a:pt x="40" y="109"/>
                </a:cubicBezTo>
                <a:cubicBezTo>
                  <a:pt x="83" y="35"/>
                  <a:pt x="83" y="35"/>
                  <a:pt x="83" y="35"/>
                </a:cubicBezTo>
                <a:cubicBezTo>
                  <a:pt x="88" y="38"/>
                  <a:pt x="88" y="38"/>
                  <a:pt x="88" y="38"/>
                </a:cubicBezTo>
                <a:close/>
                <a:moveTo>
                  <a:pt x="94" y="11"/>
                </a:moveTo>
                <a:cubicBezTo>
                  <a:pt x="90" y="8"/>
                  <a:pt x="90" y="8"/>
                  <a:pt x="90" y="8"/>
                </a:cubicBezTo>
                <a:cubicBezTo>
                  <a:pt x="89" y="8"/>
                  <a:pt x="89" y="8"/>
                  <a:pt x="89" y="8"/>
                </a:cubicBezTo>
                <a:cubicBezTo>
                  <a:pt x="90" y="7"/>
                  <a:pt x="90" y="7"/>
                  <a:pt x="90" y="7"/>
                </a:cubicBezTo>
                <a:cubicBezTo>
                  <a:pt x="95" y="2"/>
                  <a:pt x="97" y="3"/>
                  <a:pt x="95" y="10"/>
                </a:cubicBezTo>
                <a:cubicBezTo>
                  <a:pt x="95" y="11"/>
                  <a:pt x="95" y="11"/>
                  <a:pt x="95" y="11"/>
                </a:cubicBezTo>
                <a:cubicBezTo>
                  <a:pt x="94" y="11"/>
                  <a:pt x="94" y="11"/>
                  <a:pt x="94" y="11"/>
                </a:cubicBezTo>
                <a:close/>
                <a:moveTo>
                  <a:pt x="72" y="25"/>
                </a:moveTo>
                <a:cubicBezTo>
                  <a:pt x="72" y="27"/>
                  <a:pt x="74" y="28"/>
                  <a:pt x="77" y="28"/>
                </a:cubicBezTo>
                <a:cubicBezTo>
                  <a:pt x="78" y="31"/>
                  <a:pt x="80" y="32"/>
                  <a:pt x="83" y="32"/>
                </a:cubicBezTo>
                <a:cubicBezTo>
                  <a:pt x="84" y="34"/>
                  <a:pt x="86" y="36"/>
                  <a:pt x="89" y="35"/>
                </a:cubicBezTo>
                <a:cubicBezTo>
                  <a:pt x="91" y="27"/>
                  <a:pt x="93" y="20"/>
                  <a:pt x="94" y="12"/>
                </a:cubicBezTo>
                <a:cubicBezTo>
                  <a:pt x="88" y="9"/>
                  <a:pt x="88" y="9"/>
                  <a:pt x="88" y="9"/>
                </a:cubicBezTo>
                <a:cubicBezTo>
                  <a:pt x="72" y="25"/>
                  <a:pt x="72" y="25"/>
                  <a:pt x="72" y="25"/>
                </a:cubicBezTo>
                <a:close/>
                <a:moveTo>
                  <a:pt x="75" y="30"/>
                </a:moveTo>
                <a:cubicBezTo>
                  <a:pt x="70" y="28"/>
                  <a:pt x="70" y="28"/>
                  <a:pt x="70" y="28"/>
                </a:cubicBezTo>
                <a:cubicBezTo>
                  <a:pt x="27" y="102"/>
                  <a:pt x="27" y="102"/>
                  <a:pt x="27" y="102"/>
                </a:cubicBezTo>
                <a:cubicBezTo>
                  <a:pt x="32" y="105"/>
                  <a:pt x="32" y="105"/>
                  <a:pt x="32" y="105"/>
                </a:cubicBezTo>
                <a:cubicBezTo>
                  <a:pt x="75" y="30"/>
                  <a:pt x="75" y="30"/>
                  <a:pt x="75" y="30"/>
                </a:cubicBezTo>
                <a:close/>
                <a:moveTo>
                  <a:pt x="82" y="34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106"/>
                  <a:pt x="34" y="106"/>
                  <a:pt x="34" y="106"/>
                </a:cubicBezTo>
                <a:cubicBezTo>
                  <a:pt x="39" y="109"/>
                  <a:pt x="39" y="109"/>
                  <a:pt x="39" y="109"/>
                </a:cubicBezTo>
                <a:cubicBezTo>
                  <a:pt x="82" y="34"/>
                  <a:pt x="82" y="34"/>
                  <a:pt x="82" y="34"/>
                </a:cubicBezTo>
                <a:close/>
                <a:moveTo>
                  <a:pt x="39" y="30"/>
                </a:moveTo>
                <a:cubicBezTo>
                  <a:pt x="42" y="7"/>
                  <a:pt x="63" y="0"/>
                  <a:pt x="59" y="5"/>
                </a:cubicBezTo>
                <a:cubicBezTo>
                  <a:pt x="56" y="11"/>
                  <a:pt x="59" y="14"/>
                  <a:pt x="58" y="20"/>
                </a:cubicBezTo>
                <a:cubicBezTo>
                  <a:pt x="56" y="27"/>
                  <a:pt x="48" y="35"/>
                  <a:pt x="47" y="34"/>
                </a:cubicBezTo>
                <a:cubicBezTo>
                  <a:pt x="39" y="30"/>
                  <a:pt x="39" y="30"/>
                  <a:pt x="39" y="30"/>
                </a:cubicBezTo>
                <a:close/>
                <a:moveTo>
                  <a:pt x="52" y="9"/>
                </a:moveTo>
                <a:cubicBezTo>
                  <a:pt x="52" y="9"/>
                  <a:pt x="53" y="9"/>
                  <a:pt x="53" y="9"/>
                </a:cubicBezTo>
                <a:cubicBezTo>
                  <a:pt x="54" y="10"/>
                  <a:pt x="54" y="11"/>
                  <a:pt x="53" y="11"/>
                </a:cubicBezTo>
                <a:cubicBezTo>
                  <a:pt x="51" y="13"/>
                  <a:pt x="49" y="16"/>
                  <a:pt x="48" y="18"/>
                </a:cubicBezTo>
                <a:cubicBezTo>
                  <a:pt x="46" y="21"/>
                  <a:pt x="45" y="24"/>
                  <a:pt x="44" y="27"/>
                </a:cubicBezTo>
                <a:cubicBezTo>
                  <a:pt x="44" y="28"/>
                  <a:pt x="43" y="29"/>
                  <a:pt x="42" y="28"/>
                </a:cubicBezTo>
                <a:cubicBezTo>
                  <a:pt x="42" y="28"/>
                  <a:pt x="41" y="27"/>
                  <a:pt x="41" y="27"/>
                </a:cubicBezTo>
                <a:cubicBezTo>
                  <a:pt x="42" y="23"/>
                  <a:pt x="44" y="20"/>
                  <a:pt x="45" y="17"/>
                </a:cubicBezTo>
                <a:cubicBezTo>
                  <a:pt x="47" y="14"/>
                  <a:pt x="49" y="11"/>
                  <a:pt x="52" y="9"/>
                </a:cubicBezTo>
                <a:close/>
                <a:moveTo>
                  <a:pt x="23" y="49"/>
                </a:moveTo>
                <a:cubicBezTo>
                  <a:pt x="39" y="58"/>
                  <a:pt x="39" y="58"/>
                  <a:pt x="39" y="58"/>
                </a:cubicBezTo>
                <a:cubicBezTo>
                  <a:pt x="47" y="36"/>
                  <a:pt x="47" y="36"/>
                  <a:pt x="47" y="36"/>
                </a:cubicBezTo>
                <a:cubicBezTo>
                  <a:pt x="39" y="31"/>
                  <a:pt x="39" y="31"/>
                  <a:pt x="39" y="31"/>
                </a:cubicBezTo>
                <a:cubicBezTo>
                  <a:pt x="23" y="49"/>
                  <a:pt x="23" y="49"/>
                  <a:pt x="23" y="49"/>
                </a:cubicBezTo>
                <a:close/>
                <a:moveTo>
                  <a:pt x="27" y="49"/>
                </a:moveTo>
                <a:cubicBezTo>
                  <a:pt x="32" y="52"/>
                  <a:pt x="32" y="52"/>
                  <a:pt x="32" y="52"/>
                </a:cubicBezTo>
                <a:cubicBezTo>
                  <a:pt x="42" y="34"/>
                  <a:pt x="42" y="34"/>
                  <a:pt x="42" y="34"/>
                </a:cubicBezTo>
                <a:cubicBezTo>
                  <a:pt x="39" y="33"/>
                  <a:pt x="39" y="33"/>
                  <a:pt x="39" y="33"/>
                </a:cubicBezTo>
                <a:lnTo>
                  <a:pt x="27" y="49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0" name="Freeform 155"/>
          <p:cNvSpPr>
            <a:spLocks noEditPoints="1"/>
          </p:cNvSpPr>
          <p:nvPr/>
        </p:nvSpPr>
        <p:spPr bwMode="auto">
          <a:xfrm>
            <a:off x="1333832" y="1545025"/>
            <a:ext cx="576262" cy="531813"/>
          </a:xfrm>
          <a:custGeom>
            <a:avLst/>
            <a:gdLst>
              <a:gd name="T0" fmla="*/ 9 w 136"/>
              <a:gd name="T1" fmla="*/ 48 h 125"/>
              <a:gd name="T2" fmla="*/ 38 w 136"/>
              <a:gd name="T3" fmla="*/ 118 h 125"/>
              <a:gd name="T4" fmla="*/ 97 w 136"/>
              <a:gd name="T5" fmla="*/ 71 h 125"/>
              <a:gd name="T6" fmla="*/ 55 w 136"/>
              <a:gd name="T7" fmla="*/ 22 h 125"/>
              <a:gd name="T8" fmla="*/ 36 w 136"/>
              <a:gd name="T9" fmla="*/ 43 h 125"/>
              <a:gd name="T10" fmla="*/ 9 w 136"/>
              <a:gd name="T11" fmla="*/ 48 h 125"/>
              <a:gd name="T12" fmla="*/ 111 w 136"/>
              <a:gd name="T13" fmla="*/ 38 h 125"/>
              <a:gd name="T14" fmla="*/ 117 w 136"/>
              <a:gd name="T15" fmla="*/ 0 h 125"/>
              <a:gd name="T16" fmla="*/ 123 w 136"/>
              <a:gd name="T17" fmla="*/ 38 h 125"/>
              <a:gd name="T18" fmla="*/ 116 w 136"/>
              <a:gd name="T19" fmla="*/ 38 h 125"/>
              <a:gd name="T20" fmla="*/ 114 w 136"/>
              <a:gd name="T21" fmla="*/ 10 h 125"/>
              <a:gd name="T22" fmla="*/ 113 w 136"/>
              <a:gd name="T23" fmla="*/ 38 h 125"/>
              <a:gd name="T24" fmla="*/ 111 w 136"/>
              <a:gd name="T25" fmla="*/ 38 h 125"/>
              <a:gd name="T26" fmla="*/ 107 w 136"/>
              <a:gd name="T27" fmla="*/ 64 h 125"/>
              <a:gd name="T28" fmla="*/ 110 w 136"/>
              <a:gd name="T29" fmla="*/ 64 h 125"/>
              <a:gd name="T30" fmla="*/ 113 w 136"/>
              <a:gd name="T31" fmla="*/ 42 h 125"/>
              <a:gd name="T32" fmla="*/ 110 w 136"/>
              <a:gd name="T33" fmla="*/ 42 h 125"/>
              <a:gd name="T34" fmla="*/ 107 w 136"/>
              <a:gd name="T35" fmla="*/ 64 h 125"/>
              <a:gd name="T36" fmla="*/ 116 w 136"/>
              <a:gd name="T37" fmla="*/ 64 h 125"/>
              <a:gd name="T38" fmla="*/ 127 w 136"/>
              <a:gd name="T39" fmla="*/ 64 h 125"/>
              <a:gd name="T40" fmla="*/ 124 w 136"/>
              <a:gd name="T41" fmla="*/ 42 h 125"/>
              <a:gd name="T42" fmla="*/ 116 w 136"/>
              <a:gd name="T43" fmla="*/ 42 h 125"/>
              <a:gd name="T44" fmla="*/ 116 w 136"/>
              <a:gd name="T45" fmla="*/ 64 h 125"/>
              <a:gd name="T46" fmla="*/ 108 w 136"/>
              <a:gd name="T47" fmla="*/ 69 h 125"/>
              <a:gd name="T48" fmla="*/ 127 w 136"/>
              <a:gd name="T49" fmla="*/ 69 h 125"/>
              <a:gd name="T50" fmla="*/ 122 w 136"/>
              <a:gd name="T51" fmla="*/ 119 h 125"/>
              <a:gd name="T52" fmla="*/ 113 w 136"/>
              <a:gd name="T53" fmla="*/ 119 h 125"/>
              <a:gd name="T54" fmla="*/ 108 w 136"/>
              <a:gd name="T55" fmla="*/ 69 h 125"/>
              <a:gd name="T56" fmla="*/ 79 w 136"/>
              <a:gd name="T57" fmla="*/ 48 h 125"/>
              <a:gd name="T58" fmla="*/ 90 w 136"/>
              <a:gd name="T59" fmla="*/ 59 h 125"/>
              <a:gd name="T60" fmla="*/ 79 w 136"/>
              <a:gd name="T61" fmla="*/ 71 h 125"/>
              <a:gd name="T62" fmla="*/ 67 w 136"/>
              <a:gd name="T63" fmla="*/ 59 h 125"/>
              <a:gd name="T64" fmla="*/ 79 w 136"/>
              <a:gd name="T65" fmla="*/ 48 h 125"/>
              <a:gd name="T66" fmla="*/ 42 w 136"/>
              <a:gd name="T67" fmla="*/ 95 h 125"/>
              <a:gd name="T68" fmla="*/ 49 w 136"/>
              <a:gd name="T69" fmla="*/ 102 h 125"/>
              <a:gd name="T70" fmla="*/ 42 w 136"/>
              <a:gd name="T71" fmla="*/ 108 h 125"/>
              <a:gd name="T72" fmla="*/ 36 w 136"/>
              <a:gd name="T73" fmla="*/ 102 h 125"/>
              <a:gd name="T74" fmla="*/ 42 w 136"/>
              <a:gd name="T75" fmla="*/ 95 h 125"/>
              <a:gd name="T76" fmla="*/ 38 w 136"/>
              <a:gd name="T77" fmla="*/ 105 h 125"/>
              <a:gd name="T78" fmla="*/ 47 w 136"/>
              <a:gd name="T79" fmla="*/ 100 h 125"/>
              <a:gd name="T80" fmla="*/ 38 w 136"/>
              <a:gd name="T81" fmla="*/ 105 h 125"/>
              <a:gd name="T82" fmla="*/ 67 w 136"/>
              <a:gd name="T83" fmla="*/ 79 h 125"/>
              <a:gd name="T84" fmla="*/ 76 w 136"/>
              <a:gd name="T85" fmla="*/ 88 h 125"/>
              <a:gd name="T86" fmla="*/ 67 w 136"/>
              <a:gd name="T87" fmla="*/ 97 h 125"/>
              <a:gd name="T88" fmla="*/ 58 w 136"/>
              <a:gd name="T89" fmla="*/ 88 h 125"/>
              <a:gd name="T90" fmla="*/ 67 w 136"/>
              <a:gd name="T91" fmla="*/ 79 h 125"/>
              <a:gd name="T92" fmla="*/ 62 w 136"/>
              <a:gd name="T93" fmla="*/ 92 h 125"/>
              <a:gd name="T94" fmla="*/ 74 w 136"/>
              <a:gd name="T95" fmla="*/ 85 h 125"/>
              <a:gd name="T96" fmla="*/ 62 w 136"/>
              <a:gd name="T97" fmla="*/ 92 h 125"/>
              <a:gd name="T98" fmla="*/ 71 w 136"/>
              <a:gd name="T99" fmla="*/ 65 h 125"/>
              <a:gd name="T100" fmla="*/ 87 w 136"/>
              <a:gd name="T101" fmla="*/ 56 h 125"/>
              <a:gd name="T102" fmla="*/ 71 w 136"/>
              <a:gd name="T103" fmla="*/ 65 h 125"/>
              <a:gd name="T104" fmla="*/ 25 w 136"/>
              <a:gd name="T105" fmla="*/ 48 h 125"/>
              <a:gd name="T106" fmla="*/ 31 w 136"/>
              <a:gd name="T107" fmla="*/ 59 h 125"/>
              <a:gd name="T108" fmla="*/ 25 w 136"/>
              <a:gd name="T109" fmla="*/ 70 h 125"/>
              <a:gd name="T110" fmla="*/ 18 w 136"/>
              <a:gd name="T111" fmla="*/ 59 h 125"/>
              <a:gd name="T112" fmla="*/ 25 w 136"/>
              <a:gd name="T113" fmla="*/ 48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6" h="125">
                <a:moveTo>
                  <a:pt x="9" y="48"/>
                </a:moveTo>
                <a:cubicBezTo>
                  <a:pt x="0" y="77"/>
                  <a:pt x="9" y="112"/>
                  <a:pt x="38" y="118"/>
                </a:cubicBezTo>
                <a:cubicBezTo>
                  <a:pt x="70" y="125"/>
                  <a:pt x="91" y="101"/>
                  <a:pt x="97" y="71"/>
                </a:cubicBezTo>
                <a:cubicBezTo>
                  <a:pt x="107" y="24"/>
                  <a:pt x="62" y="1"/>
                  <a:pt x="55" y="22"/>
                </a:cubicBezTo>
                <a:cubicBezTo>
                  <a:pt x="49" y="38"/>
                  <a:pt x="45" y="48"/>
                  <a:pt x="36" y="43"/>
                </a:cubicBezTo>
                <a:cubicBezTo>
                  <a:pt x="28" y="38"/>
                  <a:pt x="19" y="16"/>
                  <a:pt x="9" y="48"/>
                </a:cubicBezTo>
                <a:close/>
                <a:moveTo>
                  <a:pt x="111" y="38"/>
                </a:moveTo>
                <a:cubicBezTo>
                  <a:pt x="101" y="25"/>
                  <a:pt x="105" y="13"/>
                  <a:pt x="117" y="0"/>
                </a:cubicBezTo>
                <a:cubicBezTo>
                  <a:pt x="120" y="13"/>
                  <a:pt x="136" y="13"/>
                  <a:pt x="123" y="38"/>
                </a:cubicBezTo>
                <a:cubicBezTo>
                  <a:pt x="116" y="38"/>
                  <a:pt x="116" y="38"/>
                  <a:pt x="116" y="38"/>
                </a:cubicBezTo>
                <a:cubicBezTo>
                  <a:pt x="114" y="10"/>
                  <a:pt x="114" y="10"/>
                  <a:pt x="114" y="10"/>
                </a:cubicBezTo>
                <a:cubicBezTo>
                  <a:pt x="108" y="18"/>
                  <a:pt x="109" y="25"/>
                  <a:pt x="113" y="38"/>
                </a:cubicBezTo>
                <a:cubicBezTo>
                  <a:pt x="111" y="38"/>
                  <a:pt x="111" y="38"/>
                  <a:pt x="111" y="38"/>
                </a:cubicBezTo>
                <a:close/>
                <a:moveTo>
                  <a:pt x="107" y="64"/>
                </a:moveTo>
                <a:cubicBezTo>
                  <a:pt x="110" y="64"/>
                  <a:pt x="110" y="64"/>
                  <a:pt x="110" y="64"/>
                </a:cubicBezTo>
                <a:cubicBezTo>
                  <a:pt x="113" y="42"/>
                  <a:pt x="113" y="42"/>
                  <a:pt x="113" y="42"/>
                </a:cubicBezTo>
                <a:cubicBezTo>
                  <a:pt x="110" y="42"/>
                  <a:pt x="110" y="42"/>
                  <a:pt x="110" y="42"/>
                </a:cubicBezTo>
                <a:cubicBezTo>
                  <a:pt x="107" y="64"/>
                  <a:pt x="107" y="64"/>
                  <a:pt x="107" y="64"/>
                </a:cubicBezTo>
                <a:close/>
                <a:moveTo>
                  <a:pt x="116" y="64"/>
                </a:moveTo>
                <a:cubicBezTo>
                  <a:pt x="127" y="64"/>
                  <a:pt x="127" y="64"/>
                  <a:pt x="127" y="64"/>
                </a:cubicBezTo>
                <a:cubicBezTo>
                  <a:pt x="124" y="42"/>
                  <a:pt x="124" y="42"/>
                  <a:pt x="124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64"/>
                  <a:pt x="116" y="64"/>
                  <a:pt x="116" y="64"/>
                </a:cubicBezTo>
                <a:close/>
                <a:moveTo>
                  <a:pt x="108" y="69"/>
                </a:moveTo>
                <a:cubicBezTo>
                  <a:pt x="115" y="69"/>
                  <a:pt x="120" y="69"/>
                  <a:pt x="127" y="69"/>
                </a:cubicBezTo>
                <a:cubicBezTo>
                  <a:pt x="131" y="85"/>
                  <a:pt x="128" y="105"/>
                  <a:pt x="122" y="119"/>
                </a:cubicBezTo>
                <a:cubicBezTo>
                  <a:pt x="115" y="119"/>
                  <a:pt x="120" y="119"/>
                  <a:pt x="113" y="119"/>
                </a:cubicBezTo>
                <a:cubicBezTo>
                  <a:pt x="107" y="106"/>
                  <a:pt x="102" y="86"/>
                  <a:pt x="108" y="69"/>
                </a:cubicBezTo>
                <a:close/>
                <a:moveTo>
                  <a:pt x="79" y="48"/>
                </a:moveTo>
                <a:cubicBezTo>
                  <a:pt x="85" y="48"/>
                  <a:pt x="90" y="53"/>
                  <a:pt x="90" y="59"/>
                </a:cubicBezTo>
                <a:cubicBezTo>
                  <a:pt x="90" y="66"/>
                  <a:pt x="85" y="71"/>
                  <a:pt x="79" y="71"/>
                </a:cubicBezTo>
                <a:cubicBezTo>
                  <a:pt x="72" y="71"/>
                  <a:pt x="67" y="66"/>
                  <a:pt x="67" y="59"/>
                </a:cubicBezTo>
                <a:cubicBezTo>
                  <a:pt x="67" y="53"/>
                  <a:pt x="72" y="48"/>
                  <a:pt x="79" y="48"/>
                </a:cubicBezTo>
                <a:close/>
                <a:moveTo>
                  <a:pt x="42" y="95"/>
                </a:moveTo>
                <a:cubicBezTo>
                  <a:pt x="46" y="95"/>
                  <a:pt x="49" y="98"/>
                  <a:pt x="49" y="102"/>
                </a:cubicBezTo>
                <a:cubicBezTo>
                  <a:pt x="49" y="105"/>
                  <a:pt x="46" y="108"/>
                  <a:pt x="42" y="108"/>
                </a:cubicBezTo>
                <a:cubicBezTo>
                  <a:pt x="39" y="108"/>
                  <a:pt x="36" y="105"/>
                  <a:pt x="36" y="102"/>
                </a:cubicBezTo>
                <a:cubicBezTo>
                  <a:pt x="36" y="98"/>
                  <a:pt x="39" y="95"/>
                  <a:pt x="42" y="95"/>
                </a:cubicBezTo>
                <a:close/>
                <a:moveTo>
                  <a:pt x="38" y="105"/>
                </a:moveTo>
                <a:cubicBezTo>
                  <a:pt x="42" y="104"/>
                  <a:pt x="45" y="103"/>
                  <a:pt x="47" y="100"/>
                </a:cubicBezTo>
                <a:cubicBezTo>
                  <a:pt x="48" y="107"/>
                  <a:pt x="41" y="109"/>
                  <a:pt x="38" y="105"/>
                </a:cubicBezTo>
                <a:close/>
                <a:moveTo>
                  <a:pt x="67" y="79"/>
                </a:moveTo>
                <a:cubicBezTo>
                  <a:pt x="72" y="79"/>
                  <a:pt x="76" y="83"/>
                  <a:pt x="76" y="88"/>
                </a:cubicBezTo>
                <a:cubicBezTo>
                  <a:pt x="76" y="93"/>
                  <a:pt x="72" y="97"/>
                  <a:pt x="67" y="97"/>
                </a:cubicBezTo>
                <a:cubicBezTo>
                  <a:pt x="62" y="97"/>
                  <a:pt x="58" y="93"/>
                  <a:pt x="58" y="88"/>
                </a:cubicBezTo>
                <a:cubicBezTo>
                  <a:pt x="58" y="83"/>
                  <a:pt x="62" y="79"/>
                  <a:pt x="67" y="79"/>
                </a:cubicBezTo>
                <a:close/>
                <a:moveTo>
                  <a:pt x="62" y="92"/>
                </a:moveTo>
                <a:cubicBezTo>
                  <a:pt x="67" y="91"/>
                  <a:pt x="71" y="90"/>
                  <a:pt x="74" y="85"/>
                </a:cubicBezTo>
                <a:cubicBezTo>
                  <a:pt x="76" y="95"/>
                  <a:pt x="66" y="97"/>
                  <a:pt x="62" y="92"/>
                </a:cubicBezTo>
                <a:close/>
                <a:moveTo>
                  <a:pt x="71" y="65"/>
                </a:moveTo>
                <a:cubicBezTo>
                  <a:pt x="78" y="64"/>
                  <a:pt x="84" y="62"/>
                  <a:pt x="87" y="56"/>
                </a:cubicBezTo>
                <a:cubicBezTo>
                  <a:pt x="90" y="69"/>
                  <a:pt x="76" y="72"/>
                  <a:pt x="71" y="65"/>
                </a:cubicBezTo>
                <a:close/>
                <a:moveTo>
                  <a:pt x="25" y="48"/>
                </a:moveTo>
                <a:cubicBezTo>
                  <a:pt x="28" y="48"/>
                  <a:pt x="31" y="53"/>
                  <a:pt x="31" y="59"/>
                </a:cubicBezTo>
                <a:cubicBezTo>
                  <a:pt x="31" y="65"/>
                  <a:pt x="28" y="70"/>
                  <a:pt x="25" y="70"/>
                </a:cubicBezTo>
                <a:cubicBezTo>
                  <a:pt x="21" y="70"/>
                  <a:pt x="18" y="65"/>
                  <a:pt x="18" y="59"/>
                </a:cubicBezTo>
                <a:cubicBezTo>
                  <a:pt x="18" y="53"/>
                  <a:pt x="21" y="48"/>
                  <a:pt x="25" y="48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210132" y="1580744"/>
            <a:ext cx="492125" cy="460375"/>
            <a:chOff x="2108532" y="1591925"/>
            <a:chExt cx="492125" cy="460375"/>
          </a:xfrm>
          <a:solidFill>
            <a:schemeClr val="accent5">
              <a:lumMod val="75000"/>
            </a:schemeClr>
          </a:solidFill>
        </p:grpSpPr>
        <p:sp>
          <p:nvSpPr>
            <p:cNvPr id="391" name="Freeform 156"/>
            <p:cNvSpPr/>
            <p:nvPr/>
          </p:nvSpPr>
          <p:spPr bwMode="auto">
            <a:xfrm>
              <a:off x="2151395" y="1753850"/>
              <a:ext cx="17462" cy="85725"/>
            </a:xfrm>
            <a:custGeom>
              <a:avLst/>
              <a:gdLst>
                <a:gd name="T0" fmla="*/ 4 w 4"/>
                <a:gd name="T1" fmla="*/ 18 h 20"/>
                <a:gd name="T2" fmla="*/ 2 w 4"/>
                <a:gd name="T3" fmla="*/ 20 h 20"/>
                <a:gd name="T4" fmla="*/ 0 w 4"/>
                <a:gd name="T5" fmla="*/ 18 h 20"/>
                <a:gd name="T6" fmla="*/ 0 w 4"/>
                <a:gd name="T7" fmla="*/ 2 h 20"/>
                <a:gd name="T8" fmla="*/ 2 w 4"/>
                <a:gd name="T9" fmla="*/ 0 h 20"/>
                <a:gd name="T10" fmla="*/ 4 w 4"/>
                <a:gd name="T11" fmla="*/ 2 h 20"/>
                <a:gd name="T12" fmla="*/ 4 w 4"/>
                <a:gd name="T13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4" y="18"/>
                  </a:moveTo>
                  <a:cubicBezTo>
                    <a:pt x="4" y="19"/>
                    <a:pt x="3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" name="Freeform 157"/>
            <p:cNvSpPr>
              <a:spLocks noEditPoints="1"/>
            </p:cNvSpPr>
            <p:nvPr/>
          </p:nvSpPr>
          <p:spPr bwMode="auto">
            <a:xfrm>
              <a:off x="2130757" y="1664950"/>
              <a:ext cx="63500" cy="127000"/>
            </a:xfrm>
            <a:custGeom>
              <a:avLst/>
              <a:gdLst>
                <a:gd name="T0" fmla="*/ 7 w 15"/>
                <a:gd name="T1" fmla="*/ 0 h 30"/>
                <a:gd name="T2" fmla="*/ 15 w 15"/>
                <a:gd name="T3" fmla="*/ 15 h 30"/>
                <a:gd name="T4" fmla="*/ 7 w 15"/>
                <a:gd name="T5" fmla="*/ 30 h 30"/>
                <a:gd name="T6" fmla="*/ 0 w 15"/>
                <a:gd name="T7" fmla="*/ 15 h 30"/>
                <a:gd name="T8" fmla="*/ 7 w 15"/>
                <a:gd name="T9" fmla="*/ 0 h 30"/>
                <a:gd name="T10" fmla="*/ 8 w 15"/>
                <a:gd name="T11" fmla="*/ 2 h 30"/>
                <a:gd name="T12" fmla="*/ 2 w 15"/>
                <a:gd name="T13" fmla="*/ 15 h 30"/>
                <a:gd name="T14" fmla="*/ 4 w 15"/>
                <a:gd name="T15" fmla="*/ 25 h 30"/>
                <a:gd name="T16" fmla="*/ 4 w 15"/>
                <a:gd name="T17" fmla="*/ 15 h 30"/>
                <a:gd name="T18" fmla="*/ 9 w 15"/>
                <a:gd name="T19" fmla="*/ 2 h 30"/>
                <a:gd name="T20" fmla="*/ 8 w 15"/>
                <a:gd name="T2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30">
                  <a:moveTo>
                    <a:pt x="7" y="0"/>
                  </a:moveTo>
                  <a:cubicBezTo>
                    <a:pt x="12" y="0"/>
                    <a:pt x="15" y="7"/>
                    <a:pt x="15" y="15"/>
                  </a:cubicBezTo>
                  <a:cubicBezTo>
                    <a:pt x="15" y="23"/>
                    <a:pt x="12" y="30"/>
                    <a:pt x="7" y="30"/>
                  </a:cubicBezTo>
                  <a:cubicBezTo>
                    <a:pt x="3" y="30"/>
                    <a:pt x="0" y="23"/>
                    <a:pt x="0" y="15"/>
                  </a:cubicBezTo>
                  <a:cubicBezTo>
                    <a:pt x="0" y="7"/>
                    <a:pt x="3" y="0"/>
                    <a:pt x="7" y="0"/>
                  </a:cubicBezTo>
                  <a:close/>
                  <a:moveTo>
                    <a:pt x="8" y="2"/>
                  </a:moveTo>
                  <a:cubicBezTo>
                    <a:pt x="4" y="2"/>
                    <a:pt x="2" y="8"/>
                    <a:pt x="2" y="15"/>
                  </a:cubicBezTo>
                  <a:cubicBezTo>
                    <a:pt x="2" y="19"/>
                    <a:pt x="3" y="23"/>
                    <a:pt x="4" y="25"/>
                  </a:cubicBezTo>
                  <a:cubicBezTo>
                    <a:pt x="3" y="23"/>
                    <a:pt x="3" y="19"/>
                    <a:pt x="4" y="15"/>
                  </a:cubicBezTo>
                  <a:cubicBezTo>
                    <a:pt x="4" y="9"/>
                    <a:pt x="6" y="4"/>
                    <a:pt x="9" y="2"/>
                  </a:cubicBezTo>
                  <a:cubicBezTo>
                    <a:pt x="9" y="2"/>
                    <a:pt x="8" y="2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3" name="Freeform 158"/>
            <p:cNvSpPr/>
            <p:nvPr/>
          </p:nvSpPr>
          <p:spPr bwMode="auto">
            <a:xfrm>
              <a:off x="2232357" y="1753850"/>
              <a:ext cx="17462" cy="85725"/>
            </a:xfrm>
            <a:custGeom>
              <a:avLst/>
              <a:gdLst>
                <a:gd name="T0" fmla="*/ 4 w 4"/>
                <a:gd name="T1" fmla="*/ 18 h 20"/>
                <a:gd name="T2" fmla="*/ 2 w 4"/>
                <a:gd name="T3" fmla="*/ 20 h 20"/>
                <a:gd name="T4" fmla="*/ 0 w 4"/>
                <a:gd name="T5" fmla="*/ 18 h 20"/>
                <a:gd name="T6" fmla="*/ 0 w 4"/>
                <a:gd name="T7" fmla="*/ 2 h 20"/>
                <a:gd name="T8" fmla="*/ 2 w 4"/>
                <a:gd name="T9" fmla="*/ 0 h 20"/>
                <a:gd name="T10" fmla="*/ 4 w 4"/>
                <a:gd name="T11" fmla="*/ 2 h 20"/>
                <a:gd name="T12" fmla="*/ 4 w 4"/>
                <a:gd name="T13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4" y="18"/>
                  </a:moveTo>
                  <a:cubicBezTo>
                    <a:pt x="4" y="19"/>
                    <a:pt x="3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4" name="Freeform 159"/>
            <p:cNvSpPr>
              <a:spLocks noEditPoints="1"/>
            </p:cNvSpPr>
            <p:nvPr/>
          </p:nvSpPr>
          <p:spPr bwMode="auto">
            <a:xfrm>
              <a:off x="2206957" y="1664950"/>
              <a:ext cx="63500" cy="127000"/>
            </a:xfrm>
            <a:custGeom>
              <a:avLst/>
              <a:gdLst>
                <a:gd name="T0" fmla="*/ 8 w 15"/>
                <a:gd name="T1" fmla="*/ 0 h 30"/>
                <a:gd name="T2" fmla="*/ 15 w 15"/>
                <a:gd name="T3" fmla="*/ 15 h 30"/>
                <a:gd name="T4" fmla="*/ 8 w 15"/>
                <a:gd name="T5" fmla="*/ 30 h 30"/>
                <a:gd name="T6" fmla="*/ 0 w 15"/>
                <a:gd name="T7" fmla="*/ 15 h 30"/>
                <a:gd name="T8" fmla="*/ 8 w 15"/>
                <a:gd name="T9" fmla="*/ 0 h 30"/>
                <a:gd name="T10" fmla="*/ 8 w 15"/>
                <a:gd name="T11" fmla="*/ 2 h 30"/>
                <a:gd name="T12" fmla="*/ 2 w 15"/>
                <a:gd name="T13" fmla="*/ 15 h 30"/>
                <a:gd name="T14" fmla="*/ 5 w 15"/>
                <a:gd name="T15" fmla="*/ 25 h 30"/>
                <a:gd name="T16" fmla="*/ 4 w 15"/>
                <a:gd name="T17" fmla="*/ 15 h 30"/>
                <a:gd name="T18" fmla="*/ 9 w 15"/>
                <a:gd name="T19" fmla="*/ 2 h 30"/>
                <a:gd name="T20" fmla="*/ 8 w 15"/>
                <a:gd name="T2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30">
                  <a:moveTo>
                    <a:pt x="8" y="0"/>
                  </a:moveTo>
                  <a:cubicBezTo>
                    <a:pt x="12" y="0"/>
                    <a:pt x="15" y="7"/>
                    <a:pt x="15" y="15"/>
                  </a:cubicBezTo>
                  <a:cubicBezTo>
                    <a:pt x="15" y="23"/>
                    <a:pt x="12" y="30"/>
                    <a:pt x="8" y="30"/>
                  </a:cubicBezTo>
                  <a:cubicBezTo>
                    <a:pt x="4" y="30"/>
                    <a:pt x="0" y="23"/>
                    <a:pt x="0" y="15"/>
                  </a:cubicBezTo>
                  <a:cubicBezTo>
                    <a:pt x="0" y="7"/>
                    <a:pt x="4" y="0"/>
                    <a:pt x="8" y="0"/>
                  </a:cubicBezTo>
                  <a:close/>
                  <a:moveTo>
                    <a:pt x="8" y="2"/>
                  </a:moveTo>
                  <a:cubicBezTo>
                    <a:pt x="5" y="2"/>
                    <a:pt x="2" y="8"/>
                    <a:pt x="2" y="15"/>
                  </a:cubicBezTo>
                  <a:cubicBezTo>
                    <a:pt x="2" y="19"/>
                    <a:pt x="3" y="23"/>
                    <a:pt x="5" y="25"/>
                  </a:cubicBezTo>
                  <a:cubicBezTo>
                    <a:pt x="4" y="23"/>
                    <a:pt x="3" y="19"/>
                    <a:pt x="4" y="15"/>
                  </a:cubicBezTo>
                  <a:cubicBezTo>
                    <a:pt x="5" y="9"/>
                    <a:pt x="7" y="4"/>
                    <a:pt x="9" y="2"/>
                  </a:cubicBezTo>
                  <a:cubicBezTo>
                    <a:pt x="9" y="2"/>
                    <a:pt x="9" y="2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5" name="Freeform 160"/>
            <p:cNvSpPr/>
            <p:nvPr/>
          </p:nvSpPr>
          <p:spPr bwMode="auto">
            <a:xfrm>
              <a:off x="2240295" y="1839575"/>
              <a:ext cx="127000" cy="212725"/>
            </a:xfrm>
            <a:custGeom>
              <a:avLst/>
              <a:gdLst>
                <a:gd name="T0" fmla="*/ 27 w 30"/>
                <a:gd name="T1" fmla="*/ 0 h 50"/>
                <a:gd name="T2" fmla="*/ 0 w 30"/>
                <a:gd name="T3" fmla="*/ 50 h 50"/>
                <a:gd name="T4" fmla="*/ 22 w 30"/>
                <a:gd name="T5" fmla="*/ 50 h 50"/>
                <a:gd name="T6" fmla="*/ 30 w 30"/>
                <a:gd name="T7" fmla="*/ 0 h 50"/>
                <a:gd name="T8" fmla="*/ 27 w 3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50">
                  <a:moveTo>
                    <a:pt x="27" y="0"/>
                  </a:moveTo>
                  <a:cubicBezTo>
                    <a:pt x="14" y="11"/>
                    <a:pt x="3" y="28"/>
                    <a:pt x="0" y="50"/>
                  </a:cubicBezTo>
                  <a:cubicBezTo>
                    <a:pt x="7" y="50"/>
                    <a:pt x="15" y="50"/>
                    <a:pt x="22" y="50"/>
                  </a:cubicBezTo>
                  <a:cubicBezTo>
                    <a:pt x="15" y="31"/>
                    <a:pt x="19" y="15"/>
                    <a:pt x="30" y="0"/>
                  </a:cubicBezTo>
                  <a:cubicBezTo>
                    <a:pt x="29" y="0"/>
                    <a:pt x="28" y="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6" name="Freeform 161"/>
            <p:cNvSpPr/>
            <p:nvPr/>
          </p:nvSpPr>
          <p:spPr bwMode="auto">
            <a:xfrm>
              <a:off x="2321257" y="1839575"/>
              <a:ext cx="131762" cy="212725"/>
            </a:xfrm>
            <a:custGeom>
              <a:avLst/>
              <a:gdLst>
                <a:gd name="T0" fmla="*/ 15 w 31"/>
                <a:gd name="T1" fmla="*/ 0 h 50"/>
                <a:gd name="T2" fmla="*/ 9 w 31"/>
                <a:gd name="T3" fmla="*/ 50 h 50"/>
                <a:gd name="T4" fmla="*/ 31 w 31"/>
                <a:gd name="T5" fmla="*/ 50 h 50"/>
                <a:gd name="T6" fmla="*/ 18 w 31"/>
                <a:gd name="T7" fmla="*/ 0 h 50"/>
                <a:gd name="T8" fmla="*/ 15 w 31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50">
                  <a:moveTo>
                    <a:pt x="15" y="0"/>
                  </a:moveTo>
                  <a:cubicBezTo>
                    <a:pt x="0" y="19"/>
                    <a:pt x="9" y="41"/>
                    <a:pt x="9" y="50"/>
                  </a:cubicBezTo>
                  <a:cubicBezTo>
                    <a:pt x="16" y="50"/>
                    <a:pt x="24" y="50"/>
                    <a:pt x="31" y="50"/>
                  </a:cubicBezTo>
                  <a:cubicBezTo>
                    <a:pt x="27" y="36"/>
                    <a:pt x="10" y="18"/>
                    <a:pt x="18" y="0"/>
                  </a:cubicBezTo>
                  <a:cubicBezTo>
                    <a:pt x="17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7" name="Freeform 162"/>
            <p:cNvSpPr/>
            <p:nvPr/>
          </p:nvSpPr>
          <p:spPr bwMode="auto">
            <a:xfrm>
              <a:off x="2379995" y="1839575"/>
              <a:ext cx="207962" cy="212725"/>
            </a:xfrm>
            <a:custGeom>
              <a:avLst/>
              <a:gdLst>
                <a:gd name="T0" fmla="*/ 9 w 49"/>
                <a:gd name="T1" fmla="*/ 0 h 50"/>
                <a:gd name="T2" fmla="*/ 27 w 49"/>
                <a:gd name="T3" fmla="*/ 50 h 50"/>
                <a:gd name="T4" fmla="*/ 49 w 49"/>
                <a:gd name="T5" fmla="*/ 50 h 50"/>
                <a:gd name="T6" fmla="*/ 12 w 49"/>
                <a:gd name="T7" fmla="*/ 0 h 50"/>
                <a:gd name="T8" fmla="*/ 9 w 49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0">
                  <a:moveTo>
                    <a:pt x="9" y="0"/>
                  </a:moveTo>
                  <a:cubicBezTo>
                    <a:pt x="0" y="18"/>
                    <a:pt x="22" y="31"/>
                    <a:pt x="27" y="50"/>
                  </a:cubicBezTo>
                  <a:cubicBezTo>
                    <a:pt x="34" y="50"/>
                    <a:pt x="41" y="50"/>
                    <a:pt x="49" y="50"/>
                  </a:cubicBezTo>
                  <a:cubicBezTo>
                    <a:pt x="49" y="36"/>
                    <a:pt x="9" y="18"/>
                    <a:pt x="12" y="0"/>
                  </a:cubicBezTo>
                  <a:cubicBezTo>
                    <a:pt x="11" y="0"/>
                    <a:pt x="10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8" name="Freeform 163"/>
            <p:cNvSpPr/>
            <p:nvPr/>
          </p:nvSpPr>
          <p:spPr bwMode="auto">
            <a:xfrm>
              <a:off x="2113295" y="1842750"/>
              <a:ext cx="212725" cy="209550"/>
            </a:xfrm>
            <a:custGeom>
              <a:avLst/>
              <a:gdLst>
                <a:gd name="T0" fmla="*/ 44 w 50"/>
                <a:gd name="T1" fmla="*/ 0 h 49"/>
                <a:gd name="T2" fmla="*/ 0 w 50"/>
                <a:gd name="T3" fmla="*/ 49 h 49"/>
                <a:gd name="T4" fmla="*/ 24 w 50"/>
                <a:gd name="T5" fmla="*/ 49 h 49"/>
                <a:gd name="T6" fmla="*/ 50 w 50"/>
                <a:gd name="T7" fmla="*/ 0 h 49"/>
                <a:gd name="T8" fmla="*/ 44 w 50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9">
                  <a:moveTo>
                    <a:pt x="44" y="0"/>
                  </a:moveTo>
                  <a:cubicBezTo>
                    <a:pt x="31" y="11"/>
                    <a:pt x="4" y="27"/>
                    <a:pt x="0" y="49"/>
                  </a:cubicBezTo>
                  <a:cubicBezTo>
                    <a:pt x="8" y="49"/>
                    <a:pt x="17" y="49"/>
                    <a:pt x="24" y="49"/>
                  </a:cubicBezTo>
                  <a:cubicBezTo>
                    <a:pt x="21" y="28"/>
                    <a:pt x="43" y="6"/>
                    <a:pt x="50" y="0"/>
                  </a:cubicBezTo>
                  <a:cubicBezTo>
                    <a:pt x="49" y="0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9" name="Freeform 164"/>
            <p:cNvSpPr/>
            <p:nvPr/>
          </p:nvSpPr>
          <p:spPr bwMode="auto">
            <a:xfrm>
              <a:off x="2108532" y="1842750"/>
              <a:ext cx="169862" cy="136525"/>
            </a:xfrm>
            <a:custGeom>
              <a:avLst/>
              <a:gdLst>
                <a:gd name="T0" fmla="*/ 0 w 40"/>
                <a:gd name="T1" fmla="*/ 32 h 32"/>
                <a:gd name="T2" fmla="*/ 40 w 40"/>
                <a:gd name="T3" fmla="*/ 0 h 32"/>
                <a:gd name="T4" fmla="*/ 30 w 40"/>
                <a:gd name="T5" fmla="*/ 0 h 32"/>
                <a:gd name="T6" fmla="*/ 0 w 40"/>
                <a:gd name="T7" fmla="*/ 9 h 32"/>
                <a:gd name="T8" fmla="*/ 0 w 40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2">
                  <a:moveTo>
                    <a:pt x="0" y="32"/>
                  </a:moveTo>
                  <a:cubicBezTo>
                    <a:pt x="7" y="19"/>
                    <a:pt x="24" y="9"/>
                    <a:pt x="40" y="0"/>
                  </a:cubicBezTo>
                  <a:cubicBezTo>
                    <a:pt x="38" y="0"/>
                    <a:pt x="32" y="0"/>
                    <a:pt x="30" y="0"/>
                  </a:cubicBezTo>
                  <a:cubicBezTo>
                    <a:pt x="19" y="2"/>
                    <a:pt x="9" y="5"/>
                    <a:pt x="0" y="9"/>
                  </a:cubicBezTo>
                  <a:cubicBezTo>
                    <a:pt x="0" y="16"/>
                    <a:pt x="0" y="24"/>
                    <a:pt x="0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0" name="Freeform 165"/>
            <p:cNvSpPr/>
            <p:nvPr/>
          </p:nvSpPr>
          <p:spPr bwMode="auto">
            <a:xfrm>
              <a:off x="2453020" y="1839575"/>
              <a:ext cx="134937" cy="157163"/>
            </a:xfrm>
            <a:custGeom>
              <a:avLst/>
              <a:gdLst>
                <a:gd name="T0" fmla="*/ 0 w 32"/>
                <a:gd name="T1" fmla="*/ 0 h 37"/>
                <a:gd name="T2" fmla="*/ 32 w 32"/>
                <a:gd name="T3" fmla="*/ 37 h 37"/>
                <a:gd name="T4" fmla="*/ 32 w 32"/>
                <a:gd name="T5" fmla="*/ 10 h 37"/>
                <a:gd name="T6" fmla="*/ 3 w 32"/>
                <a:gd name="T7" fmla="*/ 1 h 37"/>
                <a:gd name="T8" fmla="*/ 0 w 32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7">
                  <a:moveTo>
                    <a:pt x="0" y="0"/>
                  </a:moveTo>
                  <a:cubicBezTo>
                    <a:pt x="4" y="13"/>
                    <a:pt x="25" y="22"/>
                    <a:pt x="32" y="37"/>
                  </a:cubicBezTo>
                  <a:cubicBezTo>
                    <a:pt x="32" y="28"/>
                    <a:pt x="32" y="19"/>
                    <a:pt x="32" y="10"/>
                  </a:cubicBezTo>
                  <a:cubicBezTo>
                    <a:pt x="24" y="5"/>
                    <a:pt x="14" y="3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1" name="Freeform 166"/>
            <p:cNvSpPr/>
            <p:nvPr/>
          </p:nvSpPr>
          <p:spPr bwMode="auto">
            <a:xfrm>
              <a:off x="2295857" y="1753850"/>
              <a:ext cx="17462" cy="85725"/>
            </a:xfrm>
            <a:custGeom>
              <a:avLst/>
              <a:gdLst>
                <a:gd name="T0" fmla="*/ 4 w 4"/>
                <a:gd name="T1" fmla="*/ 18 h 20"/>
                <a:gd name="T2" fmla="*/ 2 w 4"/>
                <a:gd name="T3" fmla="*/ 20 h 20"/>
                <a:gd name="T4" fmla="*/ 0 w 4"/>
                <a:gd name="T5" fmla="*/ 18 h 20"/>
                <a:gd name="T6" fmla="*/ 0 w 4"/>
                <a:gd name="T7" fmla="*/ 2 h 20"/>
                <a:gd name="T8" fmla="*/ 2 w 4"/>
                <a:gd name="T9" fmla="*/ 0 h 20"/>
                <a:gd name="T10" fmla="*/ 4 w 4"/>
                <a:gd name="T11" fmla="*/ 2 h 20"/>
                <a:gd name="T12" fmla="*/ 4 w 4"/>
                <a:gd name="T13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4" y="18"/>
                  </a:moveTo>
                  <a:cubicBezTo>
                    <a:pt x="4" y="19"/>
                    <a:pt x="3" y="20"/>
                    <a:pt x="2" y="20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2" name="Freeform 167"/>
            <p:cNvSpPr>
              <a:spLocks noEditPoints="1"/>
            </p:cNvSpPr>
            <p:nvPr/>
          </p:nvSpPr>
          <p:spPr bwMode="auto">
            <a:xfrm>
              <a:off x="2270457" y="1664950"/>
              <a:ext cx="63500" cy="127000"/>
            </a:xfrm>
            <a:custGeom>
              <a:avLst/>
              <a:gdLst>
                <a:gd name="T0" fmla="*/ 8 w 15"/>
                <a:gd name="T1" fmla="*/ 0 h 30"/>
                <a:gd name="T2" fmla="*/ 15 w 15"/>
                <a:gd name="T3" fmla="*/ 15 h 30"/>
                <a:gd name="T4" fmla="*/ 8 w 15"/>
                <a:gd name="T5" fmla="*/ 30 h 30"/>
                <a:gd name="T6" fmla="*/ 0 w 15"/>
                <a:gd name="T7" fmla="*/ 15 h 30"/>
                <a:gd name="T8" fmla="*/ 8 w 15"/>
                <a:gd name="T9" fmla="*/ 0 h 30"/>
                <a:gd name="T10" fmla="*/ 8 w 15"/>
                <a:gd name="T11" fmla="*/ 2 h 30"/>
                <a:gd name="T12" fmla="*/ 2 w 15"/>
                <a:gd name="T13" fmla="*/ 15 h 30"/>
                <a:gd name="T14" fmla="*/ 5 w 15"/>
                <a:gd name="T15" fmla="*/ 25 h 30"/>
                <a:gd name="T16" fmla="*/ 4 w 15"/>
                <a:gd name="T17" fmla="*/ 15 h 30"/>
                <a:gd name="T18" fmla="*/ 9 w 15"/>
                <a:gd name="T19" fmla="*/ 2 h 30"/>
                <a:gd name="T20" fmla="*/ 8 w 15"/>
                <a:gd name="T2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30">
                  <a:moveTo>
                    <a:pt x="8" y="0"/>
                  </a:moveTo>
                  <a:cubicBezTo>
                    <a:pt x="12" y="0"/>
                    <a:pt x="15" y="7"/>
                    <a:pt x="15" y="15"/>
                  </a:cubicBezTo>
                  <a:cubicBezTo>
                    <a:pt x="15" y="23"/>
                    <a:pt x="12" y="30"/>
                    <a:pt x="8" y="30"/>
                  </a:cubicBezTo>
                  <a:cubicBezTo>
                    <a:pt x="4" y="30"/>
                    <a:pt x="0" y="23"/>
                    <a:pt x="0" y="15"/>
                  </a:cubicBezTo>
                  <a:cubicBezTo>
                    <a:pt x="0" y="7"/>
                    <a:pt x="4" y="0"/>
                    <a:pt x="8" y="0"/>
                  </a:cubicBezTo>
                  <a:close/>
                  <a:moveTo>
                    <a:pt x="8" y="2"/>
                  </a:moveTo>
                  <a:cubicBezTo>
                    <a:pt x="5" y="2"/>
                    <a:pt x="2" y="8"/>
                    <a:pt x="2" y="15"/>
                  </a:cubicBezTo>
                  <a:cubicBezTo>
                    <a:pt x="2" y="19"/>
                    <a:pt x="3" y="23"/>
                    <a:pt x="5" y="25"/>
                  </a:cubicBezTo>
                  <a:cubicBezTo>
                    <a:pt x="4" y="23"/>
                    <a:pt x="3" y="19"/>
                    <a:pt x="4" y="15"/>
                  </a:cubicBezTo>
                  <a:cubicBezTo>
                    <a:pt x="4" y="9"/>
                    <a:pt x="7" y="4"/>
                    <a:pt x="9" y="2"/>
                  </a:cubicBezTo>
                  <a:cubicBezTo>
                    <a:pt x="9" y="2"/>
                    <a:pt x="8" y="2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3" name="Freeform 168"/>
            <p:cNvSpPr>
              <a:spLocks noEditPoints="1"/>
            </p:cNvSpPr>
            <p:nvPr/>
          </p:nvSpPr>
          <p:spPr bwMode="auto">
            <a:xfrm>
              <a:off x="2354595" y="1591925"/>
              <a:ext cx="246062" cy="200025"/>
            </a:xfrm>
            <a:custGeom>
              <a:avLst/>
              <a:gdLst>
                <a:gd name="T0" fmla="*/ 57 w 58"/>
                <a:gd name="T1" fmla="*/ 27 h 47"/>
                <a:gd name="T2" fmla="*/ 50 w 58"/>
                <a:gd name="T3" fmla="*/ 31 h 47"/>
                <a:gd name="T4" fmla="*/ 15 w 58"/>
                <a:gd name="T5" fmla="*/ 16 h 47"/>
                <a:gd name="T6" fmla="*/ 14 w 58"/>
                <a:gd name="T7" fmla="*/ 0 h 47"/>
                <a:gd name="T8" fmla="*/ 20 w 58"/>
                <a:gd name="T9" fmla="*/ 0 h 47"/>
                <a:gd name="T10" fmla="*/ 21 w 58"/>
                <a:gd name="T11" fmla="*/ 9 h 47"/>
                <a:gd name="T12" fmla="*/ 23 w 58"/>
                <a:gd name="T13" fmla="*/ 0 h 47"/>
                <a:gd name="T14" fmla="*/ 57 w 58"/>
                <a:gd name="T15" fmla="*/ 0 h 47"/>
                <a:gd name="T16" fmla="*/ 57 w 58"/>
                <a:gd name="T17" fmla="*/ 27 h 47"/>
                <a:gd name="T18" fmla="*/ 0 w 58"/>
                <a:gd name="T19" fmla="*/ 22 h 47"/>
                <a:gd name="T20" fmla="*/ 14 w 58"/>
                <a:gd name="T21" fmla="*/ 22 h 47"/>
                <a:gd name="T22" fmla="*/ 12 w 58"/>
                <a:gd name="T23" fmla="*/ 18 h 47"/>
                <a:gd name="T24" fmla="*/ 10 w 58"/>
                <a:gd name="T25" fmla="*/ 12 h 47"/>
                <a:gd name="T26" fmla="*/ 0 w 58"/>
                <a:gd name="T27" fmla="*/ 22 h 47"/>
                <a:gd name="T28" fmla="*/ 23 w 58"/>
                <a:gd name="T29" fmla="*/ 46 h 47"/>
                <a:gd name="T30" fmla="*/ 33 w 58"/>
                <a:gd name="T31" fmla="*/ 36 h 47"/>
                <a:gd name="T32" fmla="*/ 28 w 58"/>
                <a:gd name="T33" fmla="*/ 34 h 47"/>
                <a:gd name="T34" fmla="*/ 23 w 58"/>
                <a:gd name="T35" fmla="*/ 32 h 47"/>
                <a:gd name="T36" fmla="*/ 23 w 58"/>
                <a:gd name="T37" fmla="*/ 46 h 47"/>
                <a:gd name="T38" fmla="*/ 56 w 58"/>
                <a:gd name="T39" fmla="*/ 47 h 47"/>
                <a:gd name="T40" fmla="*/ 56 w 58"/>
                <a:gd name="T41" fmla="*/ 32 h 47"/>
                <a:gd name="T42" fmla="*/ 51 w 58"/>
                <a:gd name="T43" fmla="*/ 35 h 47"/>
                <a:gd name="T44" fmla="*/ 46 w 58"/>
                <a:gd name="T45" fmla="*/ 36 h 47"/>
                <a:gd name="T46" fmla="*/ 56 w 58"/>
                <a:gd name="T47" fmla="*/ 47 h 47"/>
                <a:gd name="T48" fmla="*/ 2 w 58"/>
                <a:gd name="T49" fmla="*/ 6 h 47"/>
                <a:gd name="T50" fmla="*/ 10 w 58"/>
                <a:gd name="T51" fmla="*/ 3 h 47"/>
                <a:gd name="T52" fmla="*/ 10 w 58"/>
                <a:gd name="T53" fmla="*/ 6 h 47"/>
                <a:gd name="T54" fmla="*/ 10 w 58"/>
                <a:gd name="T55" fmla="*/ 9 h 47"/>
                <a:gd name="T56" fmla="*/ 2 w 58"/>
                <a:gd name="T57" fmla="*/ 6 h 47"/>
                <a:gd name="T58" fmla="*/ 13 w 58"/>
                <a:gd name="T59" fmla="*/ 33 h 47"/>
                <a:gd name="T60" fmla="*/ 21 w 58"/>
                <a:gd name="T61" fmla="*/ 30 h 47"/>
                <a:gd name="T62" fmla="*/ 18 w 58"/>
                <a:gd name="T63" fmla="*/ 28 h 47"/>
                <a:gd name="T64" fmla="*/ 16 w 58"/>
                <a:gd name="T65" fmla="*/ 25 h 47"/>
                <a:gd name="T66" fmla="*/ 13 w 58"/>
                <a:gd name="T67" fmla="*/ 33 h 47"/>
                <a:gd name="T68" fmla="*/ 40 w 58"/>
                <a:gd name="T69" fmla="*/ 45 h 47"/>
                <a:gd name="T70" fmla="*/ 37 w 58"/>
                <a:gd name="T71" fmla="*/ 37 h 47"/>
                <a:gd name="T72" fmla="*/ 40 w 58"/>
                <a:gd name="T73" fmla="*/ 37 h 47"/>
                <a:gd name="T74" fmla="*/ 43 w 58"/>
                <a:gd name="T75" fmla="*/ 37 h 47"/>
                <a:gd name="T76" fmla="*/ 40 w 58"/>
                <a:gd name="T77" fmla="*/ 45 h 47"/>
                <a:gd name="T78" fmla="*/ 44 w 58"/>
                <a:gd name="T79" fmla="*/ 27 h 47"/>
                <a:gd name="T80" fmla="*/ 23 w 58"/>
                <a:gd name="T81" fmla="*/ 22 h 47"/>
                <a:gd name="T82" fmla="*/ 44 w 58"/>
                <a:gd name="T83" fmla="*/ 27 h 47"/>
                <a:gd name="T84" fmla="*/ 27 w 58"/>
                <a:gd name="T85" fmla="*/ 23 h 47"/>
                <a:gd name="T86" fmla="*/ 17 w 58"/>
                <a:gd name="T87" fmla="*/ 4 h 47"/>
                <a:gd name="T88" fmla="*/ 27 w 58"/>
                <a:gd name="T89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8" h="47">
                  <a:moveTo>
                    <a:pt x="57" y="27"/>
                  </a:moveTo>
                  <a:cubicBezTo>
                    <a:pt x="55" y="29"/>
                    <a:pt x="53" y="30"/>
                    <a:pt x="50" y="31"/>
                  </a:cubicBezTo>
                  <a:cubicBezTo>
                    <a:pt x="36" y="37"/>
                    <a:pt x="21" y="30"/>
                    <a:pt x="15" y="16"/>
                  </a:cubicBezTo>
                  <a:cubicBezTo>
                    <a:pt x="13" y="11"/>
                    <a:pt x="13" y="5"/>
                    <a:pt x="1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3"/>
                    <a:pt x="20" y="6"/>
                    <a:pt x="21" y="9"/>
                  </a:cubicBezTo>
                  <a:cubicBezTo>
                    <a:pt x="21" y="6"/>
                    <a:pt x="22" y="3"/>
                    <a:pt x="23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27"/>
                    <a:pt x="57" y="27"/>
                    <a:pt x="57" y="27"/>
                  </a:cubicBezTo>
                  <a:close/>
                  <a:moveTo>
                    <a:pt x="0" y="22"/>
                  </a:moveTo>
                  <a:cubicBezTo>
                    <a:pt x="4" y="20"/>
                    <a:pt x="9" y="25"/>
                    <a:pt x="14" y="22"/>
                  </a:cubicBezTo>
                  <a:cubicBezTo>
                    <a:pt x="13" y="21"/>
                    <a:pt x="12" y="19"/>
                    <a:pt x="12" y="18"/>
                  </a:cubicBezTo>
                  <a:cubicBezTo>
                    <a:pt x="11" y="16"/>
                    <a:pt x="11" y="14"/>
                    <a:pt x="10" y="12"/>
                  </a:cubicBezTo>
                  <a:cubicBezTo>
                    <a:pt x="6" y="13"/>
                    <a:pt x="1" y="16"/>
                    <a:pt x="0" y="22"/>
                  </a:cubicBezTo>
                  <a:close/>
                  <a:moveTo>
                    <a:pt x="23" y="46"/>
                  </a:moveTo>
                  <a:cubicBezTo>
                    <a:pt x="25" y="42"/>
                    <a:pt x="31" y="41"/>
                    <a:pt x="33" y="36"/>
                  </a:cubicBezTo>
                  <a:cubicBezTo>
                    <a:pt x="31" y="36"/>
                    <a:pt x="30" y="35"/>
                    <a:pt x="28" y="34"/>
                  </a:cubicBezTo>
                  <a:cubicBezTo>
                    <a:pt x="26" y="34"/>
                    <a:pt x="25" y="33"/>
                    <a:pt x="23" y="32"/>
                  </a:cubicBezTo>
                  <a:cubicBezTo>
                    <a:pt x="20" y="35"/>
                    <a:pt x="19" y="41"/>
                    <a:pt x="23" y="46"/>
                  </a:cubicBezTo>
                  <a:close/>
                  <a:moveTo>
                    <a:pt x="56" y="47"/>
                  </a:moveTo>
                  <a:cubicBezTo>
                    <a:pt x="54" y="42"/>
                    <a:pt x="58" y="38"/>
                    <a:pt x="56" y="32"/>
                  </a:cubicBezTo>
                  <a:cubicBezTo>
                    <a:pt x="55" y="33"/>
                    <a:pt x="53" y="34"/>
                    <a:pt x="51" y="35"/>
                  </a:cubicBezTo>
                  <a:cubicBezTo>
                    <a:pt x="49" y="35"/>
                    <a:pt x="48" y="36"/>
                    <a:pt x="46" y="36"/>
                  </a:cubicBezTo>
                  <a:cubicBezTo>
                    <a:pt x="47" y="41"/>
                    <a:pt x="50" y="46"/>
                    <a:pt x="56" y="47"/>
                  </a:cubicBezTo>
                  <a:close/>
                  <a:moveTo>
                    <a:pt x="2" y="6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10" y="4"/>
                    <a:pt x="10" y="5"/>
                    <a:pt x="10" y="6"/>
                  </a:cubicBezTo>
                  <a:cubicBezTo>
                    <a:pt x="10" y="7"/>
                    <a:pt x="10" y="8"/>
                    <a:pt x="10" y="9"/>
                  </a:cubicBezTo>
                  <a:cubicBezTo>
                    <a:pt x="2" y="6"/>
                    <a:pt x="2" y="6"/>
                    <a:pt x="2" y="6"/>
                  </a:cubicBezTo>
                  <a:close/>
                  <a:moveTo>
                    <a:pt x="13" y="33"/>
                  </a:moveTo>
                  <a:cubicBezTo>
                    <a:pt x="21" y="30"/>
                    <a:pt x="21" y="30"/>
                    <a:pt x="21" y="30"/>
                  </a:cubicBezTo>
                  <a:cubicBezTo>
                    <a:pt x="20" y="29"/>
                    <a:pt x="19" y="28"/>
                    <a:pt x="18" y="28"/>
                  </a:cubicBezTo>
                  <a:cubicBezTo>
                    <a:pt x="17" y="27"/>
                    <a:pt x="17" y="26"/>
                    <a:pt x="16" y="25"/>
                  </a:cubicBezTo>
                  <a:cubicBezTo>
                    <a:pt x="13" y="33"/>
                    <a:pt x="13" y="33"/>
                    <a:pt x="13" y="33"/>
                  </a:cubicBezTo>
                  <a:close/>
                  <a:moveTo>
                    <a:pt x="40" y="45"/>
                  </a:moveTo>
                  <a:cubicBezTo>
                    <a:pt x="37" y="37"/>
                    <a:pt x="37" y="37"/>
                    <a:pt x="37" y="37"/>
                  </a:cubicBezTo>
                  <a:cubicBezTo>
                    <a:pt x="38" y="37"/>
                    <a:pt x="39" y="37"/>
                    <a:pt x="40" y="37"/>
                  </a:cubicBezTo>
                  <a:cubicBezTo>
                    <a:pt x="41" y="37"/>
                    <a:pt x="42" y="37"/>
                    <a:pt x="43" y="37"/>
                  </a:cubicBezTo>
                  <a:cubicBezTo>
                    <a:pt x="40" y="45"/>
                    <a:pt x="40" y="45"/>
                    <a:pt x="40" y="45"/>
                  </a:cubicBezTo>
                  <a:close/>
                  <a:moveTo>
                    <a:pt x="44" y="27"/>
                  </a:moveTo>
                  <a:cubicBezTo>
                    <a:pt x="34" y="28"/>
                    <a:pt x="28" y="25"/>
                    <a:pt x="23" y="22"/>
                  </a:cubicBezTo>
                  <a:cubicBezTo>
                    <a:pt x="23" y="26"/>
                    <a:pt x="38" y="33"/>
                    <a:pt x="44" y="27"/>
                  </a:cubicBezTo>
                  <a:close/>
                  <a:moveTo>
                    <a:pt x="27" y="23"/>
                  </a:moveTo>
                  <a:cubicBezTo>
                    <a:pt x="20" y="15"/>
                    <a:pt x="18" y="9"/>
                    <a:pt x="17" y="4"/>
                  </a:cubicBezTo>
                  <a:cubicBezTo>
                    <a:pt x="15" y="6"/>
                    <a:pt x="19" y="22"/>
                    <a:pt x="27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04" name="Freeform 174"/>
          <p:cNvSpPr>
            <a:spLocks noEditPoints="1"/>
          </p:cNvSpPr>
          <p:nvPr/>
        </p:nvSpPr>
        <p:spPr bwMode="auto">
          <a:xfrm>
            <a:off x="10363070" y="4823006"/>
            <a:ext cx="509587" cy="387350"/>
          </a:xfrm>
          <a:custGeom>
            <a:avLst/>
            <a:gdLst>
              <a:gd name="T0" fmla="*/ 2 w 120"/>
              <a:gd name="T1" fmla="*/ 42 h 91"/>
              <a:gd name="T2" fmla="*/ 120 w 120"/>
              <a:gd name="T3" fmla="*/ 47 h 91"/>
              <a:gd name="T4" fmla="*/ 90 w 120"/>
              <a:gd name="T5" fmla="*/ 88 h 91"/>
              <a:gd name="T6" fmla="*/ 74 w 120"/>
              <a:gd name="T7" fmla="*/ 78 h 91"/>
              <a:gd name="T8" fmla="*/ 30 w 120"/>
              <a:gd name="T9" fmla="*/ 71 h 91"/>
              <a:gd name="T10" fmla="*/ 24 w 120"/>
              <a:gd name="T11" fmla="*/ 49 h 91"/>
              <a:gd name="T12" fmla="*/ 53 w 120"/>
              <a:gd name="T13" fmla="*/ 33 h 91"/>
              <a:gd name="T14" fmla="*/ 58 w 120"/>
              <a:gd name="T15" fmla="*/ 38 h 91"/>
              <a:gd name="T16" fmla="*/ 71 w 120"/>
              <a:gd name="T17" fmla="*/ 31 h 91"/>
              <a:gd name="T18" fmla="*/ 64 w 120"/>
              <a:gd name="T19" fmla="*/ 27 h 91"/>
              <a:gd name="T20" fmla="*/ 59 w 120"/>
              <a:gd name="T21" fmla="*/ 22 h 91"/>
              <a:gd name="T22" fmla="*/ 43 w 120"/>
              <a:gd name="T23" fmla="*/ 33 h 91"/>
              <a:gd name="T24" fmla="*/ 32 w 120"/>
              <a:gd name="T25" fmla="*/ 31 h 91"/>
              <a:gd name="T26" fmla="*/ 32 w 120"/>
              <a:gd name="T27" fmla="*/ 38 h 91"/>
              <a:gd name="T28" fmla="*/ 16 w 120"/>
              <a:gd name="T29" fmla="*/ 40 h 91"/>
              <a:gd name="T30" fmla="*/ 20 w 120"/>
              <a:gd name="T31" fmla="*/ 49 h 91"/>
              <a:gd name="T32" fmla="*/ 16 w 120"/>
              <a:gd name="T33" fmla="*/ 71 h 91"/>
              <a:gd name="T34" fmla="*/ 38 w 120"/>
              <a:gd name="T35" fmla="*/ 57 h 91"/>
              <a:gd name="T36" fmla="*/ 84 w 120"/>
              <a:gd name="T37" fmla="*/ 46 h 91"/>
              <a:gd name="T38" fmla="*/ 86 w 120"/>
              <a:gd name="T39" fmla="*/ 46 h 91"/>
              <a:gd name="T40" fmla="*/ 97 w 120"/>
              <a:gd name="T41" fmla="*/ 31 h 91"/>
              <a:gd name="T42" fmla="*/ 73 w 120"/>
              <a:gd name="T43" fmla="*/ 42 h 91"/>
              <a:gd name="T44" fmla="*/ 68 w 120"/>
              <a:gd name="T45" fmla="*/ 36 h 91"/>
              <a:gd name="T46" fmla="*/ 58 w 120"/>
              <a:gd name="T47" fmla="*/ 44 h 91"/>
              <a:gd name="T48" fmla="*/ 48 w 120"/>
              <a:gd name="T49" fmla="*/ 43 h 91"/>
              <a:gd name="T50" fmla="*/ 46 w 120"/>
              <a:gd name="T51" fmla="*/ 48 h 91"/>
              <a:gd name="T52" fmla="*/ 49 w 120"/>
              <a:gd name="T53" fmla="*/ 63 h 91"/>
              <a:gd name="T54" fmla="*/ 62 w 120"/>
              <a:gd name="T55" fmla="*/ 62 h 91"/>
              <a:gd name="T56" fmla="*/ 76 w 120"/>
              <a:gd name="T57" fmla="*/ 65 h 91"/>
              <a:gd name="T58" fmla="*/ 87 w 120"/>
              <a:gd name="T59" fmla="*/ 58 h 91"/>
              <a:gd name="T60" fmla="*/ 98 w 120"/>
              <a:gd name="T61" fmla="*/ 59 h 91"/>
              <a:gd name="T62" fmla="*/ 107 w 120"/>
              <a:gd name="T63" fmla="*/ 50 h 91"/>
              <a:gd name="T64" fmla="*/ 97 w 120"/>
              <a:gd name="T65" fmla="*/ 55 h 91"/>
              <a:gd name="T66" fmla="*/ 86 w 120"/>
              <a:gd name="T67" fmla="*/ 54 h 91"/>
              <a:gd name="T68" fmla="*/ 75 w 120"/>
              <a:gd name="T69" fmla="*/ 61 h 91"/>
              <a:gd name="T70" fmla="*/ 62 w 120"/>
              <a:gd name="T71" fmla="*/ 58 h 91"/>
              <a:gd name="T72" fmla="*/ 49 w 120"/>
              <a:gd name="T73" fmla="*/ 63 h 91"/>
              <a:gd name="T74" fmla="*/ 14 w 120"/>
              <a:gd name="T75" fmla="*/ 33 h 91"/>
              <a:gd name="T76" fmla="*/ 31 w 120"/>
              <a:gd name="T77" fmla="*/ 29 h 91"/>
              <a:gd name="T78" fmla="*/ 37 w 120"/>
              <a:gd name="T79" fmla="*/ 20 h 91"/>
              <a:gd name="T80" fmla="*/ 48 w 120"/>
              <a:gd name="T81" fmla="*/ 22 h 91"/>
              <a:gd name="T82" fmla="*/ 61 w 120"/>
              <a:gd name="T83" fmla="*/ 17 h 91"/>
              <a:gd name="T84" fmla="*/ 68 w 120"/>
              <a:gd name="T85" fmla="*/ 21 h 91"/>
              <a:gd name="T86" fmla="*/ 77 w 120"/>
              <a:gd name="T87" fmla="*/ 18 h 91"/>
              <a:gd name="T88" fmla="*/ 84 w 120"/>
              <a:gd name="T89" fmla="*/ 20 h 91"/>
              <a:gd name="T90" fmla="*/ 78 w 120"/>
              <a:gd name="T91" fmla="*/ 14 h 91"/>
              <a:gd name="T92" fmla="*/ 69 w 120"/>
              <a:gd name="T93" fmla="*/ 16 h 91"/>
              <a:gd name="T94" fmla="*/ 62 w 120"/>
              <a:gd name="T95" fmla="*/ 12 h 91"/>
              <a:gd name="T96" fmla="*/ 48 w 120"/>
              <a:gd name="T97" fmla="*/ 17 h 91"/>
              <a:gd name="T98" fmla="*/ 35 w 120"/>
              <a:gd name="T99" fmla="*/ 15 h 91"/>
              <a:gd name="T100" fmla="*/ 28 w 120"/>
              <a:gd name="T101" fmla="*/ 2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0" h="91">
                <a:moveTo>
                  <a:pt x="16" y="71"/>
                </a:moveTo>
                <a:cubicBezTo>
                  <a:pt x="5" y="66"/>
                  <a:pt x="0" y="56"/>
                  <a:pt x="2" y="42"/>
                </a:cubicBezTo>
                <a:cubicBezTo>
                  <a:pt x="1" y="37"/>
                  <a:pt x="13" y="16"/>
                  <a:pt x="49" y="8"/>
                </a:cubicBezTo>
                <a:cubicBezTo>
                  <a:pt x="85" y="0"/>
                  <a:pt x="120" y="31"/>
                  <a:pt x="120" y="47"/>
                </a:cubicBezTo>
                <a:cubicBezTo>
                  <a:pt x="120" y="58"/>
                  <a:pt x="105" y="68"/>
                  <a:pt x="88" y="74"/>
                </a:cubicBezTo>
                <a:cubicBezTo>
                  <a:pt x="90" y="88"/>
                  <a:pt x="90" y="88"/>
                  <a:pt x="90" y="88"/>
                </a:cubicBezTo>
                <a:cubicBezTo>
                  <a:pt x="84" y="91"/>
                  <a:pt x="84" y="91"/>
                  <a:pt x="84" y="91"/>
                </a:cubicBezTo>
                <a:cubicBezTo>
                  <a:pt x="74" y="78"/>
                  <a:pt x="74" y="78"/>
                  <a:pt x="74" y="78"/>
                </a:cubicBezTo>
                <a:cubicBezTo>
                  <a:pt x="60" y="81"/>
                  <a:pt x="47" y="81"/>
                  <a:pt x="42" y="79"/>
                </a:cubicBezTo>
                <a:cubicBezTo>
                  <a:pt x="35" y="77"/>
                  <a:pt x="30" y="71"/>
                  <a:pt x="30" y="71"/>
                </a:cubicBezTo>
                <a:cubicBezTo>
                  <a:pt x="30" y="71"/>
                  <a:pt x="30" y="71"/>
                  <a:pt x="30" y="71"/>
                </a:cubicBezTo>
                <a:cubicBezTo>
                  <a:pt x="26" y="66"/>
                  <a:pt x="24" y="55"/>
                  <a:pt x="24" y="49"/>
                </a:cubicBezTo>
                <a:cubicBezTo>
                  <a:pt x="30" y="44"/>
                  <a:pt x="37" y="40"/>
                  <a:pt x="45" y="36"/>
                </a:cubicBezTo>
                <a:cubicBezTo>
                  <a:pt x="47" y="35"/>
                  <a:pt x="50" y="34"/>
                  <a:pt x="53" y="33"/>
                </a:cubicBezTo>
                <a:cubicBezTo>
                  <a:pt x="54" y="39"/>
                  <a:pt x="54" y="39"/>
                  <a:pt x="54" y="39"/>
                </a:cubicBezTo>
                <a:cubicBezTo>
                  <a:pt x="58" y="38"/>
                  <a:pt x="58" y="38"/>
                  <a:pt x="58" y="38"/>
                </a:cubicBezTo>
                <a:cubicBezTo>
                  <a:pt x="57" y="32"/>
                  <a:pt x="57" y="32"/>
                  <a:pt x="57" y="32"/>
                </a:cubicBezTo>
                <a:cubicBezTo>
                  <a:pt x="61" y="32"/>
                  <a:pt x="66" y="31"/>
                  <a:pt x="71" y="31"/>
                </a:cubicBezTo>
                <a:cubicBezTo>
                  <a:pt x="71" y="27"/>
                  <a:pt x="71" y="27"/>
                  <a:pt x="71" y="27"/>
                </a:cubicBezTo>
                <a:cubicBezTo>
                  <a:pt x="69" y="27"/>
                  <a:pt x="67" y="27"/>
                  <a:pt x="64" y="27"/>
                </a:cubicBezTo>
                <a:cubicBezTo>
                  <a:pt x="64" y="21"/>
                  <a:pt x="64" y="21"/>
                  <a:pt x="64" y="21"/>
                </a:cubicBezTo>
                <a:cubicBezTo>
                  <a:pt x="59" y="22"/>
                  <a:pt x="59" y="22"/>
                  <a:pt x="59" y="22"/>
                </a:cubicBezTo>
                <a:cubicBezTo>
                  <a:pt x="60" y="28"/>
                  <a:pt x="60" y="28"/>
                  <a:pt x="60" y="28"/>
                </a:cubicBezTo>
                <a:cubicBezTo>
                  <a:pt x="54" y="29"/>
                  <a:pt x="48" y="30"/>
                  <a:pt x="43" y="33"/>
                </a:cubicBezTo>
                <a:cubicBezTo>
                  <a:pt x="40" y="34"/>
                  <a:pt x="38" y="35"/>
                  <a:pt x="35" y="36"/>
                </a:cubicBezTo>
                <a:cubicBezTo>
                  <a:pt x="32" y="31"/>
                  <a:pt x="32" y="31"/>
                  <a:pt x="32" y="31"/>
                </a:cubicBezTo>
                <a:cubicBezTo>
                  <a:pt x="28" y="33"/>
                  <a:pt x="28" y="33"/>
                  <a:pt x="28" y="33"/>
                </a:cubicBezTo>
                <a:cubicBezTo>
                  <a:pt x="32" y="38"/>
                  <a:pt x="32" y="38"/>
                  <a:pt x="32" y="38"/>
                </a:cubicBezTo>
                <a:cubicBezTo>
                  <a:pt x="29" y="41"/>
                  <a:pt x="25" y="43"/>
                  <a:pt x="22" y="46"/>
                </a:cubicBezTo>
                <a:cubicBezTo>
                  <a:pt x="16" y="40"/>
                  <a:pt x="16" y="40"/>
                  <a:pt x="16" y="40"/>
                </a:cubicBezTo>
                <a:cubicBezTo>
                  <a:pt x="13" y="44"/>
                  <a:pt x="13" y="44"/>
                  <a:pt x="13" y="44"/>
                </a:cubicBezTo>
                <a:cubicBezTo>
                  <a:pt x="20" y="49"/>
                  <a:pt x="20" y="49"/>
                  <a:pt x="20" y="49"/>
                </a:cubicBezTo>
                <a:cubicBezTo>
                  <a:pt x="20" y="55"/>
                  <a:pt x="22" y="65"/>
                  <a:pt x="25" y="71"/>
                </a:cubicBezTo>
                <a:cubicBezTo>
                  <a:pt x="16" y="71"/>
                  <a:pt x="16" y="71"/>
                  <a:pt x="16" y="71"/>
                </a:cubicBezTo>
                <a:close/>
                <a:moveTo>
                  <a:pt x="36" y="54"/>
                </a:moveTo>
                <a:cubicBezTo>
                  <a:pt x="38" y="57"/>
                  <a:pt x="38" y="57"/>
                  <a:pt x="38" y="57"/>
                </a:cubicBezTo>
                <a:cubicBezTo>
                  <a:pt x="44" y="53"/>
                  <a:pt x="51" y="50"/>
                  <a:pt x="59" y="48"/>
                </a:cubicBezTo>
                <a:cubicBezTo>
                  <a:pt x="67" y="47"/>
                  <a:pt x="75" y="46"/>
                  <a:pt x="84" y="46"/>
                </a:cubicBezTo>
                <a:cubicBezTo>
                  <a:pt x="85" y="46"/>
                  <a:pt x="85" y="46"/>
                  <a:pt x="85" y="46"/>
                </a:cubicBezTo>
                <a:cubicBezTo>
                  <a:pt x="86" y="46"/>
                  <a:pt x="86" y="46"/>
                  <a:pt x="86" y="46"/>
                </a:cubicBezTo>
                <a:cubicBezTo>
                  <a:pt x="100" y="34"/>
                  <a:pt x="100" y="34"/>
                  <a:pt x="100" y="34"/>
                </a:cubicBezTo>
                <a:cubicBezTo>
                  <a:pt x="97" y="31"/>
                  <a:pt x="97" y="31"/>
                  <a:pt x="97" y="31"/>
                </a:cubicBezTo>
                <a:cubicBezTo>
                  <a:pt x="84" y="42"/>
                  <a:pt x="84" y="42"/>
                  <a:pt x="84" y="42"/>
                </a:cubicBezTo>
                <a:cubicBezTo>
                  <a:pt x="80" y="42"/>
                  <a:pt x="76" y="42"/>
                  <a:pt x="73" y="42"/>
                </a:cubicBezTo>
                <a:cubicBezTo>
                  <a:pt x="72" y="36"/>
                  <a:pt x="72" y="36"/>
                  <a:pt x="72" y="36"/>
                </a:cubicBezTo>
                <a:cubicBezTo>
                  <a:pt x="68" y="36"/>
                  <a:pt x="68" y="36"/>
                  <a:pt x="68" y="36"/>
                </a:cubicBezTo>
                <a:cubicBezTo>
                  <a:pt x="68" y="43"/>
                  <a:pt x="68" y="43"/>
                  <a:pt x="68" y="43"/>
                </a:cubicBezTo>
                <a:cubicBezTo>
                  <a:pt x="65" y="43"/>
                  <a:pt x="61" y="44"/>
                  <a:pt x="58" y="44"/>
                </a:cubicBezTo>
                <a:cubicBezTo>
                  <a:pt x="55" y="45"/>
                  <a:pt x="53" y="46"/>
                  <a:pt x="50" y="47"/>
                </a:cubicBezTo>
                <a:cubicBezTo>
                  <a:pt x="48" y="43"/>
                  <a:pt x="48" y="43"/>
                  <a:pt x="48" y="43"/>
                </a:cubicBezTo>
                <a:cubicBezTo>
                  <a:pt x="44" y="44"/>
                  <a:pt x="44" y="44"/>
                  <a:pt x="44" y="44"/>
                </a:cubicBezTo>
                <a:cubicBezTo>
                  <a:pt x="46" y="48"/>
                  <a:pt x="46" y="48"/>
                  <a:pt x="46" y="48"/>
                </a:cubicBezTo>
                <a:cubicBezTo>
                  <a:pt x="42" y="50"/>
                  <a:pt x="39" y="52"/>
                  <a:pt x="36" y="54"/>
                </a:cubicBezTo>
                <a:close/>
                <a:moveTo>
                  <a:pt x="49" y="63"/>
                </a:moveTo>
                <a:cubicBezTo>
                  <a:pt x="50" y="67"/>
                  <a:pt x="50" y="67"/>
                  <a:pt x="50" y="67"/>
                </a:cubicBezTo>
                <a:cubicBezTo>
                  <a:pt x="62" y="62"/>
                  <a:pt x="62" y="62"/>
                  <a:pt x="62" y="62"/>
                </a:cubicBezTo>
                <a:cubicBezTo>
                  <a:pt x="75" y="65"/>
                  <a:pt x="75" y="65"/>
                  <a:pt x="75" y="65"/>
                </a:cubicBezTo>
                <a:cubicBezTo>
                  <a:pt x="76" y="65"/>
                  <a:pt x="76" y="65"/>
                  <a:pt x="76" y="65"/>
                </a:cubicBezTo>
                <a:cubicBezTo>
                  <a:pt x="76" y="65"/>
                  <a:pt x="76" y="65"/>
                  <a:pt x="76" y="65"/>
                </a:cubicBezTo>
                <a:cubicBezTo>
                  <a:pt x="87" y="58"/>
                  <a:pt x="87" y="58"/>
                  <a:pt x="87" y="58"/>
                </a:cubicBezTo>
                <a:cubicBezTo>
                  <a:pt x="97" y="59"/>
                  <a:pt x="97" y="59"/>
                  <a:pt x="97" y="59"/>
                </a:cubicBezTo>
                <a:cubicBezTo>
                  <a:pt x="98" y="59"/>
                  <a:pt x="98" y="59"/>
                  <a:pt x="98" y="59"/>
                </a:cubicBezTo>
                <a:cubicBezTo>
                  <a:pt x="99" y="58"/>
                  <a:pt x="99" y="58"/>
                  <a:pt x="99" y="58"/>
                </a:cubicBezTo>
                <a:cubicBezTo>
                  <a:pt x="107" y="50"/>
                  <a:pt x="107" y="50"/>
                  <a:pt x="107" y="50"/>
                </a:cubicBezTo>
                <a:cubicBezTo>
                  <a:pt x="104" y="47"/>
                  <a:pt x="104" y="47"/>
                  <a:pt x="104" y="47"/>
                </a:cubicBezTo>
                <a:cubicBezTo>
                  <a:pt x="97" y="55"/>
                  <a:pt x="97" y="55"/>
                  <a:pt x="97" y="55"/>
                </a:cubicBezTo>
                <a:cubicBezTo>
                  <a:pt x="87" y="54"/>
                  <a:pt x="87" y="54"/>
                  <a:pt x="87" y="54"/>
                </a:cubicBezTo>
                <a:cubicBezTo>
                  <a:pt x="86" y="54"/>
                  <a:pt x="86" y="54"/>
                  <a:pt x="86" y="54"/>
                </a:cubicBezTo>
                <a:cubicBezTo>
                  <a:pt x="86" y="54"/>
                  <a:pt x="86" y="54"/>
                  <a:pt x="86" y="54"/>
                </a:cubicBezTo>
                <a:cubicBezTo>
                  <a:pt x="75" y="61"/>
                  <a:pt x="75" y="61"/>
                  <a:pt x="75" y="61"/>
                </a:cubicBezTo>
                <a:cubicBezTo>
                  <a:pt x="63" y="58"/>
                  <a:pt x="63" y="58"/>
                  <a:pt x="63" y="58"/>
                </a:cubicBezTo>
                <a:cubicBezTo>
                  <a:pt x="62" y="58"/>
                  <a:pt x="62" y="58"/>
                  <a:pt x="62" y="58"/>
                </a:cubicBezTo>
                <a:cubicBezTo>
                  <a:pt x="61" y="58"/>
                  <a:pt x="61" y="58"/>
                  <a:pt x="61" y="58"/>
                </a:cubicBezTo>
                <a:cubicBezTo>
                  <a:pt x="49" y="63"/>
                  <a:pt x="49" y="63"/>
                  <a:pt x="49" y="63"/>
                </a:cubicBezTo>
                <a:close/>
                <a:moveTo>
                  <a:pt x="13" y="29"/>
                </a:moveTo>
                <a:cubicBezTo>
                  <a:pt x="14" y="33"/>
                  <a:pt x="14" y="33"/>
                  <a:pt x="14" y="33"/>
                </a:cubicBezTo>
                <a:cubicBezTo>
                  <a:pt x="30" y="29"/>
                  <a:pt x="30" y="29"/>
                  <a:pt x="30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8"/>
                  <a:pt x="31" y="28"/>
                  <a:pt x="31" y="28"/>
                </a:cubicBezTo>
                <a:cubicBezTo>
                  <a:pt x="37" y="20"/>
                  <a:pt x="37" y="20"/>
                  <a:pt x="37" y="20"/>
                </a:cubicBezTo>
                <a:cubicBezTo>
                  <a:pt x="47" y="22"/>
                  <a:pt x="47" y="22"/>
                  <a:pt x="47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61" y="17"/>
                  <a:pt x="61" y="17"/>
                  <a:pt x="61" y="17"/>
                </a:cubicBezTo>
                <a:cubicBezTo>
                  <a:pt x="67" y="20"/>
                  <a:pt x="67" y="20"/>
                  <a:pt x="67" y="20"/>
                </a:cubicBezTo>
                <a:cubicBezTo>
                  <a:pt x="68" y="21"/>
                  <a:pt x="68" y="21"/>
                  <a:pt x="68" y="21"/>
                </a:cubicBezTo>
                <a:cubicBezTo>
                  <a:pt x="69" y="21"/>
                  <a:pt x="69" y="21"/>
                  <a:pt x="69" y="21"/>
                </a:cubicBezTo>
                <a:cubicBezTo>
                  <a:pt x="77" y="18"/>
                  <a:pt x="77" y="18"/>
                  <a:pt x="77" y="18"/>
                </a:cubicBezTo>
                <a:cubicBezTo>
                  <a:pt x="81" y="23"/>
                  <a:pt x="81" y="23"/>
                  <a:pt x="81" y="23"/>
                </a:cubicBezTo>
                <a:cubicBezTo>
                  <a:pt x="84" y="20"/>
                  <a:pt x="84" y="20"/>
                  <a:pt x="84" y="20"/>
                </a:cubicBezTo>
                <a:cubicBezTo>
                  <a:pt x="79" y="15"/>
                  <a:pt x="79" y="15"/>
                  <a:pt x="79" y="15"/>
                </a:cubicBezTo>
                <a:cubicBezTo>
                  <a:pt x="78" y="14"/>
                  <a:pt x="78" y="14"/>
                  <a:pt x="78" y="14"/>
                </a:cubicBezTo>
                <a:cubicBezTo>
                  <a:pt x="77" y="14"/>
                  <a:pt x="77" y="14"/>
                  <a:pt x="77" y="14"/>
                </a:cubicBezTo>
                <a:cubicBezTo>
                  <a:pt x="69" y="16"/>
                  <a:pt x="69" y="16"/>
                  <a:pt x="69" y="16"/>
                </a:cubicBezTo>
                <a:cubicBezTo>
                  <a:pt x="63" y="13"/>
                  <a:pt x="63" y="13"/>
                  <a:pt x="63" y="13"/>
                </a:cubicBezTo>
                <a:cubicBezTo>
                  <a:pt x="62" y="12"/>
                  <a:pt x="62" y="12"/>
                  <a:pt x="62" y="12"/>
                </a:cubicBezTo>
                <a:cubicBezTo>
                  <a:pt x="61" y="12"/>
                  <a:pt x="61" y="12"/>
                  <a:pt x="61" y="12"/>
                </a:cubicBezTo>
                <a:cubicBezTo>
                  <a:pt x="48" y="17"/>
                  <a:pt x="48" y="17"/>
                  <a:pt x="48" y="17"/>
                </a:cubicBezTo>
                <a:cubicBezTo>
                  <a:pt x="37" y="15"/>
                  <a:pt x="37" y="15"/>
                  <a:pt x="37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28" y="25"/>
                  <a:pt x="28" y="25"/>
                  <a:pt x="28" y="25"/>
                </a:cubicBezTo>
                <a:lnTo>
                  <a:pt x="13" y="29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5" name="Freeform 175"/>
          <p:cNvSpPr>
            <a:spLocks noEditPoints="1"/>
          </p:cNvSpPr>
          <p:nvPr/>
        </p:nvSpPr>
        <p:spPr bwMode="auto">
          <a:xfrm>
            <a:off x="3034045" y="1585506"/>
            <a:ext cx="495300" cy="450850"/>
          </a:xfrm>
          <a:custGeom>
            <a:avLst/>
            <a:gdLst>
              <a:gd name="T0" fmla="*/ 240 w 312"/>
              <a:gd name="T1" fmla="*/ 0 h 284"/>
              <a:gd name="T2" fmla="*/ 253 w 312"/>
              <a:gd name="T3" fmla="*/ 14 h 284"/>
              <a:gd name="T4" fmla="*/ 229 w 312"/>
              <a:gd name="T5" fmla="*/ 83 h 284"/>
              <a:gd name="T6" fmla="*/ 53 w 312"/>
              <a:gd name="T7" fmla="*/ 24 h 284"/>
              <a:gd name="T8" fmla="*/ 66 w 312"/>
              <a:gd name="T9" fmla="*/ 35 h 284"/>
              <a:gd name="T10" fmla="*/ 88 w 312"/>
              <a:gd name="T11" fmla="*/ 54 h 284"/>
              <a:gd name="T12" fmla="*/ 53 w 312"/>
              <a:gd name="T13" fmla="*/ 67 h 284"/>
              <a:gd name="T14" fmla="*/ 66 w 312"/>
              <a:gd name="T15" fmla="*/ 75 h 284"/>
              <a:gd name="T16" fmla="*/ 88 w 312"/>
              <a:gd name="T17" fmla="*/ 94 h 284"/>
              <a:gd name="T18" fmla="*/ 53 w 312"/>
              <a:gd name="T19" fmla="*/ 107 h 284"/>
              <a:gd name="T20" fmla="*/ 66 w 312"/>
              <a:gd name="T21" fmla="*/ 118 h 284"/>
              <a:gd name="T22" fmla="*/ 88 w 312"/>
              <a:gd name="T23" fmla="*/ 134 h 284"/>
              <a:gd name="T24" fmla="*/ 53 w 312"/>
              <a:gd name="T25" fmla="*/ 150 h 284"/>
              <a:gd name="T26" fmla="*/ 66 w 312"/>
              <a:gd name="T27" fmla="*/ 158 h 284"/>
              <a:gd name="T28" fmla="*/ 88 w 312"/>
              <a:gd name="T29" fmla="*/ 174 h 284"/>
              <a:gd name="T30" fmla="*/ 53 w 312"/>
              <a:gd name="T31" fmla="*/ 190 h 284"/>
              <a:gd name="T32" fmla="*/ 66 w 312"/>
              <a:gd name="T33" fmla="*/ 201 h 284"/>
              <a:gd name="T34" fmla="*/ 88 w 312"/>
              <a:gd name="T35" fmla="*/ 217 h 284"/>
              <a:gd name="T36" fmla="*/ 53 w 312"/>
              <a:gd name="T37" fmla="*/ 233 h 284"/>
              <a:gd name="T38" fmla="*/ 53 w 312"/>
              <a:gd name="T39" fmla="*/ 260 h 284"/>
              <a:gd name="T40" fmla="*/ 229 w 312"/>
              <a:gd name="T41" fmla="*/ 207 h 284"/>
              <a:gd name="T42" fmla="*/ 253 w 312"/>
              <a:gd name="T43" fmla="*/ 273 h 284"/>
              <a:gd name="T44" fmla="*/ 240 w 312"/>
              <a:gd name="T45" fmla="*/ 284 h 284"/>
              <a:gd name="T46" fmla="*/ 29 w 312"/>
              <a:gd name="T47" fmla="*/ 284 h 284"/>
              <a:gd name="T48" fmla="*/ 29 w 312"/>
              <a:gd name="T49" fmla="*/ 252 h 284"/>
              <a:gd name="T50" fmla="*/ 0 w 312"/>
              <a:gd name="T51" fmla="*/ 231 h 284"/>
              <a:gd name="T52" fmla="*/ 29 w 312"/>
              <a:gd name="T53" fmla="*/ 209 h 284"/>
              <a:gd name="T54" fmla="*/ 0 w 312"/>
              <a:gd name="T55" fmla="*/ 188 h 284"/>
              <a:gd name="T56" fmla="*/ 29 w 312"/>
              <a:gd name="T57" fmla="*/ 169 h 284"/>
              <a:gd name="T58" fmla="*/ 0 w 312"/>
              <a:gd name="T59" fmla="*/ 148 h 284"/>
              <a:gd name="T60" fmla="*/ 29 w 312"/>
              <a:gd name="T61" fmla="*/ 129 h 284"/>
              <a:gd name="T62" fmla="*/ 0 w 312"/>
              <a:gd name="T63" fmla="*/ 105 h 284"/>
              <a:gd name="T64" fmla="*/ 29 w 312"/>
              <a:gd name="T65" fmla="*/ 89 h 284"/>
              <a:gd name="T66" fmla="*/ 0 w 312"/>
              <a:gd name="T67" fmla="*/ 65 h 284"/>
              <a:gd name="T68" fmla="*/ 29 w 312"/>
              <a:gd name="T69" fmla="*/ 14 h 284"/>
              <a:gd name="T70" fmla="*/ 42 w 312"/>
              <a:gd name="T71" fmla="*/ 0 h 284"/>
              <a:gd name="T72" fmla="*/ 144 w 312"/>
              <a:gd name="T73" fmla="*/ 228 h 284"/>
              <a:gd name="T74" fmla="*/ 181 w 312"/>
              <a:gd name="T75" fmla="*/ 225 h 284"/>
              <a:gd name="T76" fmla="*/ 146 w 312"/>
              <a:gd name="T77" fmla="*/ 188 h 284"/>
              <a:gd name="T78" fmla="*/ 144 w 312"/>
              <a:gd name="T79" fmla="*/ 228 h 284"/>
              <a:gd name="T80" fmla="*/ 277 w 312"/>
              <a:gd name="T81" fmla="*/ 62 h 284"/>
              <a:gd name="T82" fmla="*/ 197 w 312"/>
              <a:gd name="T83" fmla="*/ 209 h 284"/>
              <a:gd name="T84" fmla="*/ 277 w 312"/>
              <a:gd name="T85" fmla="*/ 6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12" h="284">
                <a:moveTo>
                  <a:pt x="42" y="0"/>
                </a:moveTo>
                <a:lnTo>
                  <a:pt x="240" y="0"/>
                </a:lnTo>
                <a:lnTo>
                  <a:pt x="253" y="0"/>
                </a:lnTo>
                <a:lnTo>
                  <a:pt x="253" y="14"/>
                </a:lnTo>
                <a:lnTo>
                  <a:pt x="253" y="59"/>
                </a:lnTo>
                <a:lnTo>
                  <a:pt x="229" y="83"/>
                </a:lnTo>
                <a:lnTo>
                  <a:pt x="229" y="24"/>
                </a:lnTo>
                <a:lnTo>
                  <a:pt x="53" y="24"/>
                </a:lnTo>
                <a:lnTo>
                  <a:pt x="53" y="41"/>
                </a:lnTo>
                <a:lnTo>
                  <a:pt x="66" y="35"/>
                </a:lnTo>
                <a:lnTo>
                  <a:pt x="77" y="33"/>
                </a:lnTo>
                <a:lnTo>
                  <a:pt x="88" y="54"/>
                </a:lnTo>
                <a:lnTo>
                  <a:pt x="77" y="59"/>
                </a:lnTo>
                <a:lnTo>
                  <a:pt x="53" y="67"/>
                </a:lnTo>
                <a:lnTo>
                  <a:pt x="53" y="81"/>
                </a:lnTo>
                <a:lnTo>
                  <a:pt x="66" y="75"/>
                </a:lnTo>
                <a:lnTo>
                  <a:pt x="77" y="73"/>
                </a:lnTo>
                <a:lnTo>
                  <a:pt x="88" y="94"/>
                </a:lnTo>
                <a:lnTo>
                  <a:pt x="77" y="99"/>
                </a:lnTo>
                <a:lnTo>
                  <a:pt x="53" y="107"/>
                </a:lnTo>
                <a:lnTo>
                  <a:pt x="53" y="124"/>
                </a:lnTo>
                <a:lnTo>
                  <a:pt x="66" y="118"/>
                </a:lnTo>
                <a:lnTo>
                  <a:pt x="77" y="113"/>
                </a:lnTo>
                <a:lnTo>
                  <a:pt x="88" y="134"/>
                </a:lnTo>
                <a:lnTo>
                  <a:pt x="77" y="140"/>
                </a:lnTo>
                <a:lnTo>
                  <a:pt x="53" y="150"/>
                </a:lnTo>
                <a:lnTo>
                  <a:pt x="53" y="164"/>
                </a:lnTo>
                <a:lnTo>
                  <a:pt x="66" y="158"/>
                </a:lnTo>
                <a:lnTo>
                  <a:pt x="77" y="153"/>
                </a:lnTo>
                <a:lnTo>
                  <a:pt x="88" y="174"/>
                </a:lnTo>
                <a:lnTo>
                  <a:pt x="77" y="180"/>
                </a:lnTo>
                <a:lnTo>
                  <a:pt x="53" y="190"/>
                </a:lnTo>
                <a:lnTo>
                  <a:pt x="53" y="207"/>
                </a:lnTo>
                <a:lnTo>
                  <a:pt x="66" y="201"/>
                </a:lnTo>
                <a:lnTo>
                  <a:pt x="77" y="196"/>
                </a:lnTo>
                <a:lnTo>
                  <a:pt x="88" y="217"/>
                </a:lnTo>
                <a:lnTo>
                  <a:pt x="77" y="223"/>
                </a:lnTo>
                <a:lnTo>
                  <a:pt x="53" y="233"/>
                </a:lnTo>
                <a:lnTo>
                  <a:pt x="53" y="252"/>
                </a:lnTo>
                <a:lnTo>
                  <a:pt x="53" y="260"/>
                </a:lnTo>
                <a:lnTo>
                  <a:pt x="229" y="260"/>
                </a:lnTo>
                <a:lnTo>
                  <a:pt x="229" y="207"/>
                </a:lnTo>
                <a:lnTo>
                  <a:pt x="253" y="182"/>
                </a:lnTo>
                <a:lnTo>
                  <a:pt x="253" y="273"/>
                </a:lnTo>
                <a:lnTo>
                  <a:pt x="253" y="284"/>
                </a:lnTo>
                <a:lnTo>
                  <a:pt x="240" y="284"/>
                </a:lnTo>
                <a:lnTo>
                  <a:pt x="42" y="284"/>
                </a:lnTo>
                <a:lnTo>
                  <a:pt x="29" y="284"/>
                </a:lnTo>
                <a:lnTo>
                  <a:pt x="29" y="273"/>
                </a:lnTo>
                <a:lnTo>
                  <a:pt x="29" y="252"/>
                </a:lnTo>
                <a:lnTo>
                  <a:pt x="5" y="252"/>
                </a:lnTo>
                <a:lnTo>
                  <a:pt x="0" y="231"/>
                </a:lnTo>
                <a:lnTo>
                  <a:pt x="29" y="217"/>
                </a:lnTo>
                <a:lnTo>
                  <a:pt x="29" y="209"/>
                </a:lnTo>
                <a:lnTo>
                  <a:pt x="5" y="209"/>
                </a:lnTo>
                <a:lnTo>
                  <a:pt x="0" y="188"/>
                </a:lnTo>
                <a:lnTo>
                  <a:pt x="29" y="174"/>
                </a:lnTo>
                <a:lnTo>
                  <a:pt x="29" y="169"/>
                </a:lnTo>
                <a:lnTo>
                  <a:pt x="5" y="169"/>
                </a:lnTo>
                <a:lnTo>
                  <a:pt x="0" y="148"/>
                </a:lnTo>
                <a:lnTo>
                  <a:pt x="29" y="134"/>
                </a:lnTo>
                <a:lnTo>
                  <a:pt x="29" y="129"/>
                </a:lnTo>
                <a:lnTo>
                  <a:pt x="5" y="129"/>
                </a:lnTo>
                <a:lnTo>
                  <a:pt x="0" y="105"/>
                </a:lnTo>
                <a:lnTo>
                  <a:pt x="29" y="91"/>
                </a:lnTo>
                <a:lnTo>
                  <a:pt x="29" y="89"/>
                </a:lnTo>
                <a:lnTo>
                  <a:pt x="5" y="89"/>
                </a:lnTo>
                <a:lnTo>
                  <a:pt x="0" y="65"/>
                </a:lnTo>
                <a:lnTo>
                  <a:pt x="29" y="51"/>
                </a:lnTo>
                <a:lnTo>
                  <a:pt x="29" y="14"/>
                </a:lnTo>
                <a:lnTo>
                  <a:pt x="29" y="0"/>
                </a:lnTo>
                <a:lnTo>
                  <a:pt x="42" y="0"/>
                </a:lnTo>
                <a:lnTo>
                  <a:pt x="42" y="0"/>
                </a:lnTo>
                <a:close/>
                <a:moveTo>
                  <a:pt x="144" y="228"/>
                </a:moveTo>
                <a:lnTo>
                  <a:pt x="162" y="225"/>
                </a:lnTo>
                <a:lnTo>
                  <a:pt x="181" y="225"/>
                </a:lnTo>
                <a:lnTo>
                  <a:pt x="165" y="207"/>
                </a:lnTo>
                <a:lnTo>
                  <a:pt x="146" y="188"/>
                </a:lnTo>
                <a:lnTo>
                  <a:pt x="144" y="207"/>
                </a:lnTo>
                <a:lnTo>
                  <a:pt x="144" y="228"/>
                </a:lnTo>
                <a:lnTo>
                  <a:pt x="144" y="228"/>
                </a:lnTo>
                <a:close/>
                <a:moveTo>
                  <a:pt x="277" y="62"/>
                </a:moveTo>
                <a:lnTo>
                  <a:pt x="162" y="174"/>
                </a:lnTo>
                <a:lnTo>
                  <a:pt x="197" y="209"/>
                </a:lnTo>
                <a:lnTo>
                  <a:pt x="312" y="99"/>
                </a:lnTo>
                <a:lnTo>
                  <a:pt x="277" y="62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6" name="Freeform 176"/>
          <p:cNvSpPr>
            <a:spLocks noEditPoints="1"/>
          </p:cNvSpPr>
          <p:nvPr/>
        </p:nvSpPr>
        <p:spPr bwMode="auto">
          <a:xfrm>
            <a:off x="3965907" y="1556137"/>
            <a:ext cx="284162" cy="509588"/>
          </a:xfrm>
          <a:custGeom>
            <a:avLst/>
            <a:gdLst>
              <a:gd name="T0" fmla="*/ 0 w 67"/>
              <a:gd name="T1" fmla="*/ 62 h 120"/>
              <a:gd name="T2" fmla="*/ 5 w 67"/>
              <a:gd name="T3" fmla="*/ 62 h 120"/>
              <a:gd name="T4" fmla="*/ 1 w 67"/>
              <a:gd name="T5" fmla="*/ 43 h 120"/>
              <a:gd name="T6" fmla="*/ 0 w 67"/>
              <a:gd name="T7" fmla="*/ 39 h 120"/>
              <a:gd name="T8" fmla="*/ 4 w 67"/>
              <a:gd name="T9" fmla="*/ 38 h 120"/>
              <a:gd name="T10" fmla="*/ 5 w 67"/>
              <a:gd name="T11" fmla="*/ 38 h 120"/>
              <a:gd name="T12" fmla="*/ 4 w 67"/>
              <a:gd name="T13" fmla="*/ 32 h 120"/>
              <a:gd name="T14" fmla="*/ 8 w 67"/>
              <a:gd name="T15" fmla="*/ 31 h 120"/>
              <a:gd name="T16" fmla="*/ 6 w 67"/>
              <a:gd name="T17" fmla="*/ 22 h 120"/>
              <a:gd name="T18" fmla="*/ 19 w 67"/>
              <a:gd name="T19" fmla="*/ 24 h 120"/>
              <a:gd name="T20" fmla="*/ 20 w 67"/>
              <a:gd name="T21" fmla="*/ 29 h 120"/>
              <a:gd name="T22" fmla="*/ 24 w 67"/>
              <a:gd name="T23" fmla="*/ 28 h 120"/>
              <a:gd name="T24" fmla="*/ 25 w 67"/>
              <a:gd name="T25" fmla="*/ 34 h 120"/>
              <a:gd name="T26" fmla="*/ 27 w 67"/>
              <a:gd name="T27" fmla="*/ 33 h 120"/>
              <a:gd name="T28" fmla="*/ 29 w 67"/>
              <a:gd name="T29" fmla="*/ 33 h 120"/>
              <a:gd name="T30" fmla="*/ 29 w 67"/>
              <a:gd name="T31" fmla="*/ 26 h 120"/>
              <a:gd name="T32" fmla="*/ 34 w 67"/>
              <a:gd name="T33" fmla="*/ 0 h 120"/>
              <a:gd name="T34" fmla="*/ 41 w 67"/>
              <a:gd name="T35" fmla="*/ 26 h 120"/>
              <a:gd name="T36" fmla="*/ 42 w 67"/>
              <a:gd name="T37" fmla="*/ 31 h 120"/>
              <a:gd name="T38" fmla="*/ 48 w 67"/>
              <a:gd name="T39" fmla="*/ 26 h 120"/>
              <a:gd name="T40" fmla="*/ 65 w 67"/>
              <a:gd name="T41" fmla="*/ 32 h 120"/>
              <a:gd name="T42" fmla="*/ 67 w 67"/>
              <a:gd name="T43" fmla="*/ 39 h 120"/>
              <a:gd name="T44" fmla="*/ 67 w 67"/>
              <a:gd name="T45" fmla="*/ 40 h 120"/>
              <a:gd name="T46" fmla="*/ 67 w 67"/>
              <a:gd name="T47" fmla="*/ 41 h 120"/>
              <a:gd name="T48" fmla="*/ 60 w 67"/>
              <a:gd name="T49" fmla="*/ 62 h 120"/>
              <a:gd name="T50" fmla="*/ 67 w 67"/>
              <a:gd name="T51" fmla="*/ 62 h 120"/>
              <a:gd name="T52" fmla="*/ 56 w 67"/>
              <a:gd name="T53" fmla="*/ 120 h 120"/>
              <a:gd name="T54" fmla="*/ 13 w 67"/>
              <a:gd name="T55" fmla="*/ 120 h 120"/>
              <a:gd name="T56" fmla="*/ 0 w 67"/>
              <a:gd name="T57" fmla="*/ 62 h 120"/>
              <a:gd name="T58" fmla="*/ 32 w 67"/>
              <a:gd name="T59" fmla="*/ 25 h 120"/>
              <a:gd name="T60" fmla="*/ 36 w 67"/>
              <a:gd name="T61" fmla="*/ 25 h 120"/>
              <a:gd name="T62" fmla="*/ 33 w 67"/>
              <a:gd name="T63" fmla="*/ 7 h 120"/>
              <a:gd name="T64" fmla="*/ 32 w 67"/>
              <a:gd name="T65" fmla="*/ 25 h 120"/>
              <a:gd name="T66" fmla="*/ 51 w 67"/>
              <a:gd name="T67" fmla="*/ 24 h 120"/>
              <a:gd name="T68" fmla="*/ 64 w 67"/>
              <a:gd name="T69" fmla="*/ 28 h 120"/>
              <a:gd name="T70" fmla="*/ 61 w 67"/>
              <a:gd name="T71" fmla="*/ 17 h 120"/>
              <a:gd name="T72" fmla="*/ 51 w 67"/>
              <a:gd name="T73" fmla="*/ 24 h 120"/>
              <a:gd name="T74" fmla="*/ 13 w 67"/>
              <a:gd name="T75" fmla="*/ 62 h 120"/>
              <a:gd name="T76" fmla="*/ 29 w 67"/>
              <a:gd name="T77" fmla="*/ 62 h 120"/>
              <a:gd name="T78" fmla="*/ 25 w 67"/>
              <a:gd name="T79" fmla="*/ 42 h 120"/>
              <a:gd name="T80" fmla="*/ 9 w 67"/>
              <a:gd name="T81" fmla="*/ 45 h 120"/>
              <a:gd name="T82" fmla="*/ 13 w 67"/>
              <a:gd name="T83" fmla="*/ 62 h 120"/>
              <a:gd name="T84" fmla="*/ 39 w 67"/>
              <a:gd name="T85" fmla="*/ 62 h 120"/>
              <a:gd name="T86" fmla="*/ 52 w 67"/>
              <a:gd name="T87" fmla="*/ 62 h 120"/>
              <a:gd name="T88" fmla="*/ 59 w 67"/>
              <a:gd name="T89" fmla="*/ 40 h 120"/>
              <a:gd name="T90" fmla="*/ 48 w 67"/>
              <a:gd name="T91" fmla="*/ 36 h 120"/>
              <a:gd name="T92" fmla="*/ 39 w 67"/>
              <a:gd name="T93" fmla="*/ 62 h 120"/>
              <a:gd name="T94" fmla="*/ 13 w 67"/>
              <a:gd name="T95" fmla="*/ 70 h 120"/>
              <a:gd name="T96" fmla="*/ 21 w 67"/>
              <a:gd name="T97" fmla="*/ 109 h 120"/>
              <a:gd name="T98" fmla="*/ 29 w 67"/>
              <a:gd name="T99" fmla="*/ 109 h 120"/>
              <a:gd name="T100" fmla="*/ 21 w 67"/>
              <a:gd name="T101" fmla="*/ 70 h 120"/>
              <a:gd name="T102" fmla="*/ 13 w 67"/>
              <a:gd name="T103" fmla="*/ 7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20">
                <a:moveTo>
                  <a:pt x="0" y="62"/>
                </a:moveTo>
                <a:cubicBezTo>
                  <a:pt x="5" y="62"/>
                  <a:pt x="5" y="62"/>
                  <a:pt x="5" y="62"/>
                </a:cubicBezTo>
                <a:cubicBezTo>
                  <a:pt x="1" y="43"/>
                  <a:pt x="1" y="43"/>
                  <a:pt x="1" y="43"/>
                </a:cubicBezTo>
                <a:cubicBezTo>
                  <a:pt x="0" y="39"/>
                  <a:pt x="0" y="39"/>
                  <a:pt x="0" y="39"/>
                </a:cubicBezTo>
                <a:cubicBezTo>
                  <a:pt x="4" y="38"/>
                  <a:pt x="4" y="38"/>
                  <a:pt x="4" y="38"/>
                </a:cubicBezTo>
                <a:cubicBezTo>
                  <a:pt x="5" y="38"/>
                  <a:pt x="5" y="38"/>
                  <a:pt x="5" y="38"/>
                </a:cubicBezTo>
                <a:cubicBezTo>
                  <a:pt x="4" y="32"/>
                  <a:pt x="4" y="32"/>
                  <a:pt x="4" y="32"/>
                </a:cubicBezTo>
                <a:cubicBezTo>
                  <a:pt x="8" y="31"/>
                  <a:pt x="8" y="31"/>
                  <a:pt x="8" y="31"/>
                </a:cubicBezTo>
                <a:cubicBezTo>
                  <a:pt x="6" y="22"/>
                  <a:pt x="6" y="22"/>
                  <a:pt x="6" y="22"/>
                </a:cubicBezTo>
                <a:cubicBezTo>
                  <a:pt x="19" y="24"/>
                  <a:pt x="19" y="24"/>
                  <a:pt x="19" y="24"/>
                </a:cubicBezTo>
                <a:cubicBezTo>
                  <a:pt x="20" y="29"/>
                  <a:pt x="20" y="29"/>
                  <a:pt x="20" y="29"/>
                </a:cubicBezTo>
                <a:cubicBezTo>
                  <a:pt x="24" y="28"/>
                  <a:pt x="24" y="28"/>
                  <a:pt x="24" y="28"/>
                </a:cubicBezTo>
                <a:cubicBezTo>
                  <a:pt x="25" y="34"/>
                  <a:pt x="25" y="34"/>
                  <a:pt x="25" y="34"/>
                </a:cubicBezTo>
                <a:cubicBezTo>
                  <a:pt x="27" y="33"/>
                  <a:pt x="27" y="33"/>
                  <a:pt x="27" y="33"/>
                </a:cubicBezTo>
                <a:cubicBezTo>
                  <a:pt x="29" y="33"/>
                  <a:pt x="29" y="33"/>
                  <a:pt x="29" y="33"/>
                </a:cubicBezTo>
                <a:cubicBezTo>
                  <a:pt x="29" y="26"/>
                  <a:pt x="29" y="26"/>
                  <a:pt x="29" y="26"/>
                </a:cubicBezTo>
                <a:cubicBezTo>
                  <a:pt x="18" y="18"/>
                  <a:pt x="25" y="9"/>
                  <a:pt x="34" y="0"/>
                </a:cubicBezTo>
                <a:cubicBezTo>
                  <a:pt x="36" y="11"/>
                  <a:pt x="53" y="11"/>
                  <a:pt x="41" y="26"/>
                </a:cubicBezTo>
                <a:cubicBezTo>
                  <a:pt x="42" y="31"/>
                  <a:pt x="42" y="31"/>
                  <a:pt x="42" y="31"/>
                </a:cubicBezTo>
                <a:cubicBezTo>
                  <a:pt x="48" y="26"/>
                  <a:pt x="48" y="26"/>
                  <a:pt x="48" y="26"/>
                </a:cubicBezTo>
                <a:cubicBezTo>
                  <a:pt x="65" y="32"/>
                  <a:pt x="65" y="32"/>
                  <a:pt x="65" y="32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40"/>
                  <a:pt x="67" y="40"/>
                  <a:pt x="67" y="40"/>
                </a:cubicBezTo>
                <a:cubicBezTo>
                  <a:pt x="67" y="41"/>
                  <a:pt x="67" y="41"/>
                  <a:pt x="67" y="41"/>
                </a:cubicBezTo>
                <a:cubicBezTo>
                  <a:pt x="60" y="62"/>
                  <a:pt x="60" y="62"/>
                  <a:pt x="60" y="62"/>
                </a:cubicBezTo>
                <a:cubicBezTo>
                  <a:pt x="67" y="62"/>
                  <a:pt x="67" y="62"/>
                  <a:pt x="67" y="62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13" y="120"/>
                  <a:pt x="13" y="120"/>
                  <a:pt x="13" y="120"/>
                </a:cubicBezTo>
                <a:cubicBezTo>
                  <a:pt x="0" y="62"/>
                  <a:pt x="0" y="62"/>
                  <a:pt x="0" y="62"/>
                </a:cubicBezTo>
                <a:close/>
                <a:moveTo>
                  <a:pt x="32" y="25"/>
                </a:moveTo>
                <a:cubicBezTo>
                  <a:pt x="36" y="25"/>
                  <a:pt x="36" y="25"/>
                  <a:pt x="36" y="25"/>
                </a:cubicBezTo>
                <a:cubicBezTo>
                  <a:pt x="34" y="21"/>
                  <a:pt x="31" y="15"/>
                  <a:pt x="33" y="7"/>
                </a:cubicBezTo>
                <a:cubicBezTo>
                  <a:pt x="26" y="13"/>
                  <a:pt x="29" y="20"/>
                  <a:pt x="32" y="25"/>
                </a:cubicBezTo>
                <a:close/>
                <a:moveTo>
                  <a:pt x="51" y="24"/>
                </a:moveTo>
                <a:cubicBezTo>
                  <a:pt x="64" y="28"/>
                  <a:pt x="64" y="28"/>
                  <a:pt x="64" y="28"/>
                </a:cubicBezTo>
                <a:cubicBezTo>
                  <a:pt x="61" y="17"/>
                  <a:pt x="61" y="17"/>
                  <a:pt x="61" y="17"/>
                </a:cubicBezTo>
                <a:cubicBezTo>
                  <a:pt x="51" y="24"/>
                  <a:pt x="51" y="24"/>
                  <a:pt x="51" y="24"/>
                </a:cubicBezTo>
                <a:close/>
                <a:moveTo>
                  <a:pt x="13" y="62"/>
                </a:moveTo>
                <a:cubicBezTo>
                  <a:pt x="29" y="62"/>
                  <a:pt x="29" y="62"/>
                  <a:pt x="29" y="62"/>
                </a:cubicBezTo>
                <a:cubicBezTo>
                  <a:pt x="25" y="42"/>
                  <a:pt x="25" y="42"/>
                  <a:pt x="25" y="42"/>
                </a:cubicBezTo>
                <a:cubicBezTo>
                  <a:pt x="9" y="45"/>
                  <a:pt x="9" y="45"/>
                  <a:pt x="9" y="45"/>
                </a:cubicBezTo>
                <a:cubicBezTo>
                  <a:pt x="13" y="62"/>
                  <a:pt x="13" y="62"/>
                  <a:pt x="13" y="62"/>
                </a:cubicBezTo>
                <a:close/>
                <a:moveTo>
                  <a:pt x="39" y="62"/>
                </a:moveTo>
                <a:cubicBezTo>
                  <a:pt x="52" y="62"/>
                  <a:pt x="52" y="62"/>
                  <a:pt x="52" y="62"/>
                </a:cubicBezTo>
                <a:cubicBezTo>
                  <a:pt x="59" y="40"/>
                  <a:pt x="59" y="40"/>
                  <a:pt x="59" y="40"/>
                </a:cubicBezTo>
                <a:cubicBezTo>
                  <a:pt x="48" y="36"/>
                  <a:pt x="48" y="36"/>
                  <a:pt x="48" y="36"/>
                </a:cubicBezTo>
                <a:cubicBezTo>
                  <a:pt x="39" y="62"/>
                  <a:pt x="39" y="62"/>
                  <a:pt x="39" y="62"/>
                </a:cubicBezTo>
                <a:close/>
                <a:moveTo>
                  <a:pt x="13" y="70"/>
                </a:moveTo>
                <a:cubicBezTo>
                  <a:pt x="21" y="109"/>
                  <a:pt x="21" y="109"/>
                  <a:pt x="21" y="109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21" y="70"/>
                  <a:pt x="21" y="70"/>
                  <a:pt x="21" y="70"/>
                </a:cubicBezTo>
                <a:lnTo>
                  <a:pt x="13" y="7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7" name="Freeform 177"/>
          <p:cNvSpPr>
            <a:spLocks noEditPoints="1"/>
          </p:cNvSpPr>
          <p:nvPr/>
        </p:nvSpPr>
        <p:spPr bwMode="auto">
          <a:xfrm>
            <a:off x="4673932" y="1547406"/>
            <a:ext cx="428625" cy="527050"/>
          </a:xfrm>
          <a:custGeom>
            <a:avLst/>
            <a:gdLst>
              <a:gd name="T0" fmla="*/ 51 w 101"/>
              <a:gd name="T1" fmla="*/ 49 h 124"/>
              <a:gd name="T2" fmla="*/ 21 w 101"/>
              <a:gd name="T3" fmla="*/ 41 h 124"/>
              <a:gd name="T4" fmla="*/ 7 w 101"/>
              <a:gd name="T5" fmla="*/ 79 h 124"/>
              <a:gd name="T6" fmla="*/ 22 w 101"/>
              <a:gd name="T7" fmla="*/ 104 h 124"/>
              <a:gd name="T8" fmla="*/ 23 w 101"/>
              <a:gd name="T9" fmla="*/ 112 h 124"/>
              <a:gd name="T10" fmla="*/ 50 w 101"/>
              <a:gd name="T11" fmla="*/ 119 h 124"/>
              <a:gd name="T12" fmla="*/ 77 w 101"/>
              <a:gd name="T13" fmla="*/ 112 h 124"/>
              <a:gd name="T14" fmla="*/ 78 w 101"/>
              <a:gd name="T15" fmla="*/ 104 h 124"/>
              <a:gd name="T16" fmla="*/ 94 w 101"/>
              <a:gd name="T17" fmla="*/ 79 h 124"/>
              <a:gd name="T18" fmla="*/ 80 w 101"/>
              <a:gd name="T19" fmla="*/ 41 h 124"/>
              <a:gd name="T20" fmla="*/ 51 w 101"/>
              <a:gd name="T21" fmla="*/ 49 h 124"/>
              <a:gd name="T22" fmla="*/ 53 w 101"/>
              <a:gd name="T23" fmla="*/ 18 h 124"/>
              <a:gd name="T24" fmla="*/ 97 w 101"/>
              <a:gd name="T25" fmla="*/ 15 h 124"/>
              <a:gd name="T26" fmla="*/ 55 w 101"/>
              <a:gd name="T27" fmla="*/ 27 h 124"/>
              <a:gd name="T28" fmla="*/ 52 w 101"/>
              <a:gd name="T29" fmla="*/ 45 h 124"/>
              <a:gd name="T30" fmla="*/ 50 w 101"/>
              <a:gd name="T31" fmla="*/ 45 h 124"/>
              <a:gd name="T32" fmla="*/ 34 w 101"/>
              <a:gd name="T33" fmla="*/ 14 h 124"/>
              <a:gd name="T34" fmla="*/ 44 w 101"/>
              <a:gd name="T35" fmla="*/ 6 h 124"/>
              <a:gd name="T36" fmla="*/ 53 w 101"/>
              <a:gd name="T37" fmla="*/ 18 h 124"/>
              <a:gd name="T38" fmla="*/ 20 w 101"/>
              <a:gd name="T39" fmla="*/ 79 h 124"/>
              <a:gd name="T40" fmla="*/ 17 w 101"/>
              <a:gd name="T41" fmla="*/ 61 h 124"/>
              <a:gd name="T42" fmla="*/ 25 w 101"/>
              <a:gd name="T43" fmla="*/ 61 h 124"/>
              <a:gd name="T44" fmla="*/ 33 w 101"/>
              <a:gd name="T45" fmla="*/ 75 h 124"/>
              <a:gd name="T46" fmla="*/ 20 w 101"/>
              <a:gd name="T47" fmla="*/ 79 h 124"/>
              <a:gd name="T48" fmla="*/ 25 w 101"/>
              <a:gd name="T49" fmla="*/ 58 h 124"/>
              <a:gd name="T50" fmla="*/ 18 w 101"/>
              <a:gd name="T51" fmla="*/ 58 h 124"/>
              <a:gd name="T52" fmla="*/ 25 w 101"/>
              <a:gd name="T53" fmla="*/ 51 h 124"/>
              <a:gd name="T54" fmla="*/ 25 w 101"/>
              <a:gd name="T55" fmla="*/ 58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1" h="124">
                <a:moveTo>
                  <a:pt x="51" y="49"/>
                </a:moveTo>
                <a:cubicBezTo>
                  <a:pt x="46" y="45"/>
                  <a:pt x="33" y="36"/>
                  <a:pt x="21" y="41"/>
                </a:cubicBezTo>
                <a:cubicBezTo>
                  <a:pt x="5" y="46"/>
                  <a:pt x="0" y="64"/>
                  <a:pt x="7" y="79"/>
                </a:cubicBezTo>
                <a:cubicBezTo>
                  <a:pt x="15" y="93"/>
                  <a:pt x="20" y="100"/>
                  <a:pt x="22" y="104"/>
                </a:cubicBezTo>
                <a:cubicBezTo>
                  <a:pt x="23" y="106"/>
                  <a:pt x="23" y="109"/>
                  <a:pt x="23" y="112"/>
                </a:cubicBezTo>
                <a:cubicBezTo>
                  <a:pt x="25" y="122"/>
                  <a:pt x="44" y="124"/>
                  <a:pt x="50" y="119"/>
                </a:cubicBezTo>
                <a:cubicBezTo>
                  <a:pt x="56" y="124"/>
                  <a:pt x="75" y="122"/>
                  <a:pt x="77" y="112"/>
                </a:cubicBezTo>
                <a:cubicBezTo>
                  <a:pt x="77" y="109"/>
                  <a:pt x="77" y="106"/>
                  <a:pt x="78" y="104"/>
                </a:cubicBezTo>
                <a:cubicBezTo>
                  <a:pt x="80" y="100"/>
                  <a:pt x="86" y="93"/>
                  <a:pt x="94" y="79"/>
                </a:cubicBezTo>
                <a:cubicBezTo>
                  <a:pt x="101" y="64"/>
                  <a:pt x="96" y="46"/>
                  <a:pt x="80" y="41"/>
                </a:cubicBezTo>
                <a:cubicBezTo>
                  <a:pt x="68" y="36"/>
                  <a:pt x="55" y="45"/>
                  <a:pt x="51" y="49"/>
                </a:cubicBezTo>
                <a:close/>
                <a:moveTo>
                  <a:pt x="53" y="18"/>
                </a:moveTo>
                <a:cubicBezTo>
                  <a:pt x="61" y="0"/>
                  <a:pt x="80" y="8"/>
                  <a:pt x="97" y="15"/>
                </a:cubicBezTo>
                <a:cubicBezTo>
                  <a:pt x="89" y="25"/>
                  <a:pt x="68" y="33"/>
                  <a:pt x="55" y="27"/>
                </a:cubicBezTo>
                <a:cubicBezTo>
                  <a:pt x="55" y="33"/>
                  <a:pt x="53" y="39"/>
                  <a:pt x="52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49" y="31"/>
                  <a:pt x="45" y="23"/>
                  <a:pt x="34" y="14"/>
                </a:cubicBezTo>
                <a:cubicBezTo>
                  <a:pt x="44" y="6"/>
                  <a:pt x="44" y="6"/>
                  <a:pt x="44" y="6"/>
                </a:cubicBezTo>
                <a:cubicBezTo>
                  <a:pt x="49" y="9"/>
                  <a:pt x="52" y="13"/>
                  <a:pt x="53" y="18"/>
                </a:cubicBezTo>
                <a:close/>
                <a:moveTo>
                  <a:pt x="20" y="79"/>
                </a:moveTo>
                <a:cubicBezTo>
                  <a:pt x="17" y="73"/>
                  <a:pt x="16" y="67"/>
                  <a:pt x="17" y="61"/>
                </a:cubicBezTo>
                <a:cubicBezTo>
                  <a:pt x="25" y="61"/>
                  <a:pt x="25" y="61"/>
                  <a:pt x="25" y="61"/>
                </a:cubicBezTo>
                <a:cubicBezTo>
                  <a:pt x="27" y="66"/>
                  <a:pt x="30" y="71"/>
                  <a:pt x="33" y="75"/>
                </a:cubicBezTo>
                <a:cubicBezTo>
                  <a:pt x="20" y="79"/>
                  <a:pt x="20" y="79"/>
                  <a:pt x="20" y="79"/>
                </a:cubicBezTo>
                <a:close/>
                <a:moveTo>
                  <a:pt x="25" y="58"/>
                </a:moveTo>
                <a:cubicBezTo>
                  <a:pt x="18" y="58"/>
                  <a:pt x="18" y="58"/>
                  <a:pt x="18" y="58"/>
                </a:cubicBezTo>
                <a:cubicBezTo>
                  <a:pt x="19" y="55"/>
                  <a:pt x="21" y="53"/>
                  <a:pt x="25" y="51"/>
                </a:cubicBezTo>
                <a:cubicBezTo>
                  <a:pt x="24" y="53"/>
                  <a:pt x="24" y="55"/>
                  <a:pt x="25" y="58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8" name="Freeform 178"/>
          <p:cNvSpPr/>
          <p:nvPr/>
        </p:nvSpPr>
        <p:spPr bwMode="auto">
          <a:xfrm>
            <a:off x="5458157" y="1598206"/>
            <a:ext cx="454025" cy="425450"/>
          </a:xfrm>
          <a:custGeom>
            <a:avLst/>
            <a:gdLst>
              <a:gd name="T0" fmla="*/ 67 w 107"/>
              <a:gd name="T1" fmla="*/ 38 h 100"/>
              <a:gd name="T2" fmla="*/ 38 w 107"/>
              <a:gd name="T3" fmla="*/ 0 h 100"/>
              <a:gd name="T4" fmla="*/ 24 w 107"/>
              <a:gd name="T5" fmla="*/ 23 h 100"/>
              <a:gd name="T6" fmla="*/ 40 w 107"/>
              <a:gd name="T7" fmla="*/ 37 h 100"/>
              <a:gd name="T8" fmla="*/ 8 w 107"/>
              <a:gd name="T9" fmla="*/ 37 h 100"/>
              <a:gd name="T10" fmla="*/ 0 w 107"/>
              <a:gd name="T11" fmla="*/ 46 h 100"/>
              <a:gd name="T12" fmla="*/ 0 w 107"/>
              <a:gd name="T13" fmla="*/ 46 h 100"/>
              <a:gd name="T14" fmla="*/ 5 w 107"/>
              <a:gd name="T15" fmla="*/ 54 h 100"/>
              <a:gd name="T16" fmla="*/ 0 w 107"/>
              <a:gd name="T17" fmla="*/ 61 h 100"/>
              <a:gd name="T18" fmla="*/ 0 w 107"/>
              <a:gd name="T19" fmla="*/ 61 h 100"/>
              <a:gd name="T20" fmla="*/ 7 w 107"/>
              <a:gd name="T21" fmla="*/ 70 h 100"/>
              <a:gd name="T22" fmla="*/ 5 w 107"/>
              <a:gd name="T23" fmla="*/ 76 h 100"/>
              <a:gd name="T24" fmla="*/ 5 w 107"/>
              <a:gd name="T25" fmla="*/ 76 h 100"/>
              <a:gd name="T26" fmla="*/ 14 w 107"/>
              <a:gd name="T27" fmla="*/ 84 h 100"/>
              <a:gd name="T28" fmla="*/ 14 w 107"/>
              <a:gd name="T29" fmla="*/ 84 h 100"/>
              <a:gd name="T30" fmla="*/ 11 w 107"/>
              <a:gd name="T31" fmla="*/ 91 h 100"/>
              <a:gd name="T32" fmla="*/ 11 w 107"/>
              <a:gd name="T33" fmla="*/ 91 h 100"/>
              <a:gd name="T34" fmla="*/ 20 w 107"/>
              <a:gd name="T35" fmla="*/ 99 h 100"/>
              <a:gd name="T36" fmla="*/ 59 w 107"/>
              <a:gd name="T37" fmla="*/ 99 h 100"/>
              <a:gd name="T38" fmla="*/ 67 w 107"/>
              <a:gd name="T39" fmla="*/ 92 h 100"/>
              <a:gd name="T40" fmla="*/ 86 w 107"/>
              <a:gd name="T41" fmla="*/ 89 h 100"/>
              <a:gd name="T42" fmla="*/ 86 w 107"/>
              <a:gd name="T43" fmla="*/ 100 h 100"/>
              <a:gd name="T44" fmla="*/ 107 w 107"/>
              <a:gd name="T45" fmla="*/ 100 h 100"/>
              <a:gd name="T46" fmla="*/ 107 w 107"/>
              <a:gd name="T47" fmla="*/ 34 h 100"/>
              <a:gd name="T48" fmla="*/ 86 w 107"/>
              <a:gd name="T49" fmla="*/ 34 h 100"/>
              <a:gd name="T50" fmla="*/ 86 w 107"/>
              <a:gd name="T51" fmla="*/ 38 h 100"/>
              <a:gd name="T52" fmla="*/ 87 w 107"/>
              <a:gd name="T53" fmla="*/ 65 h 100"/>
              <a:gd name="T54" fmla="*/ 83 w 107"/>
              <a:gd name="T55" fmla="*/ 65 h 100"/>
              <a:gd name="T56" fmla="*/ 80 w 107"/>
              <a:gd name="T57" fmla="*/ 41 h 100"/>
              <a:gd name="T58" fmla="*/ 67 w 107"/>
              <a:gd name="T59" fmla="*/ 38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7" h="100">
                <a:moveTo>
                  <a:pt x="67" y="38"/>
                </a:moveTo>
                <a:cubicBezTo>
                  <a:pt x="61" y="22"/>
                  <a:pt x="44" y="20"/>
                  <a:pt x="38" y="0"/>
                </a:cubicBezTo>
                <a:cubicBezTo>
                  <a:pt x="26" y="0"/>
                  <a:pt x="15" y="11"/>
                  <a:pt x="24" y="23"/>
                </a:cubicBezTo>
                <a:cubicBezTo>
                  <a:pt x="28" y="28"/>
                  <a:pt x="35" y="32"/>
                  <a:pt x="40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3" y="37"/>
                  <a:pt x="0" y="41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9"/>
                  <a:pt x="2" y="52"/>
                  <a:pt x="5" y="54"/>
                </a:cubicBezTo>
                <a:cubicBezTo>
                  <a:pt x="2" y="55"/>
                  <a:pt x="0" y="58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5"/>
                  <a:pt x="3" y="69"/>
                  <a:pt x="7" y="70"/>
                </a:cubicBezTo>
                <a:cubicBezTo>
                  <a:pt x="6" y="71"/>
                  <a:pt x="5" y="73"/>
                  <a:pt x="5" y="76"/>
                </a:cubicBezTo>
                <a:cubicBezTo>
                  <a:pt x="5" y="76"/>
                  <a:pt x="5" y="76"/>
                  <a:pt x="5" y="76"/>
                </a:cubicBezTo>
                <a:cubicBezTo>
                  <a:pt x="5" y="80"/>
                  <a:pt x="9" y="84"/>
                  <a:pt x="14" y="84"/>
                </a:cubicBezTo>
                <a:cubicBezTo>
                  <a:pt x="14" y="84"/>
                  <a:pt x="14" y="84"/>
                  <a:pt x="14" y="84"/>
                </a:cubicBezTo>
                <a:cubicBezTo>
                  <a:pt x="12" y="86"/>
                  <a:pt x="11" y="88"/>
                  <a:pt x="11" y="91"/>
                </a:cubicBezTo>
                <a:cubicBezTo>
                  <a:pt x="11" y="91"/>
                  <a:pt x="11" y="91"/>
                  <a:pt x="11" y="91"/>
                </a:cubicBezTo>
                <a:cubicBezTo>
                  <a:pt x="11" y="95"/>
                  <a:pt x="15" y="99"/>
                  <a:pt x="20" y="99"/>
                </a:cubicBezTo>
                <a:cubicBezTo>
                  <a:pt x="59" y="99"/>
                  <a:pt x="59" y="99"/>
                  <a:pt x="59" y="99"/>
                </a:cubicBezTo>
                <a:cubicBezTo>
                  <a:pt x="67" y="92"/>
                  <a:pt x="67" y="92"/>
                  <a:pt x="67" y="92"/>
                </a:cubicBezTo>
                <a:cubicBezTo>
                  <a:pt x="86" y="89"/>
                  <a:pt x="86" y="89"/>
                  <a:pt x="86" y="89"/>
                </a:cubicBezTo>
                <a:cubicBezTo>
                  <a:pt x="86" y="100"/>
                  <a:pt x="86" y="100"/>
                  <a:pt x="86" y="100"/>
                </a:cubicBezTo>
                <a:cubicBezTo>
                  <a:pt x="107" y="100"/>
                  <a:pt x="107" y="100"/>
                  <a:pt x="107" y="100"/>
                </a:cubicBezTo>
                <a:cubicBezTo>
                  <a:pt x="107" y="34"/>
                  <a:pt x="107" y="34"/>
                  <a:pt x="107" y="34"/>
                </a:cubicBezTo>
                <a:cubicBezTo>
                  <a:pt x="86" y="34"/>
                  <a:pt x="86" y="34"/>
                  <a:pt x="86" y="34"/>
                </a:cubicBezTo>
                <a:cubicBezTo>
                  <a:pt x="86" y="38"/>
                  <a:pt x="86" y="38"/>
                  <a:pt x="86" y="38"/>
                </a:cubicBezTo>
                <a:cubicBezTo>
                  <a:pt x="87" y="65"/>
                  <a:pt x="87" y="65"/>
                  <a:pt x="87" y="65"/>
                </a:cubicBezTo>
                <a:cubicBezTo>
                  <a:pt x="83" y="65"/>
                  <a:pt x="83" y="65"/>
                  <a:pt x="83" y="65"/>
                </a:cubicBezTo>
                <a:cubicBezTo>
                  <a:pt x="80" y="41"/>
                  <a:pt x="80" y="41"/>
                  <a:pt x="80" y="41"/>
                </a:cubicBezTo>
                <a:lnTo>
                  <a:pt x="67" y="38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9" name="Freeform 179"/>
          <p:cNvSpPr>
            <a:spLocks noEditPoints="1"/>
          </p:cNvSpPr>
          <p:nvPr/>
        </p:nvSpPr>
        <p:spPr bwMode="auto">
          <a:xfrm>
            <a:off x="6326520" y="1568044"/>
            <a:ext cx="369887" cy="485775"/>
          </a:xfrm>
          <a:custGeom>
            <a:avLst/>
            <a:gdLst>
              <a:gd name="T0" fmla="*/ 47 w 87"/>
              <a:gd name="T1" fmla="*/ 0 h 114"/>
              <a:gd name="T2" fmla="*/ 50 w 87"/>
              <a:gd name="T3" fmla="*/ 1 h 114"/>
              <a:gd name="T4" fmla="*/ 87 w 87"/>
              <a:gd name="T5" fmla="*/ 28 h 114"/>
              <a:gd name="T6" fmla="*/ 87 w 87"/>
              <a:gd name="T7" fmla="*/ 109 h 114"/>
              <a:gd name="T8" fmla="*/ 82 w 87"/>
              <a:gd name="T9" fmla="*/ 114 h 114"/>
              <a:gd name="T10" fmla="*/ 14 w 87"/>
              <a:gd name="T11" fmla="*/ 114 h 114"/>
              <a:gd name="T12" fmla="*/ 2 w 87"/>
              <a:gd name="T13" fmla="*/ 105 h 114"/>
              <a:gd name="T14" fmla="*/ 0 w 87"/>
              <a:gd name="T15" fmla="*/ 101 h 114"/>
              <a:gd name="T16" fmla="*/ 0 w 87"/>
              <a:gd name="T17" fmla="*/ 0 h 114"/>
              <a:gd name="T18" fmla="*/ 22 w 87"/>
              <a:gd name="T19" fmla="*/ 90 h 114"/>
              <a:gd name="T20" fmla="*/ 33 w 87"/>
              <a:gd name="T21" fmla="*/ 67 h 114"/>
              <a:gd name="T22" fmla="*/ 43 w 87"/>
              <a:gd name="T23" fmla="*/ 74 h 114"/>
              <a:gd name="T24" fmla="*/ 25 w 87"/>
              <a:gd name="T25" fmla="*/ 92 h 114"/>
              <a:gd name="T26" fmla="*/ 52 w 87"/>
              <a:gd name="T27" fmla="*/ 84 h 114"/>
              <a:gd name="T28" fmla="*/ 55 w 87"/>
              <a:gd name="T29" fmla="*/ 56 h 114"/>
              <a:gd name="T30" fmla="*/ 55 w 87"/>
              <a:gd name="T31" fmla="*/ 56 h 114"/>
              <a:gd name="T32" fmla="*/ 55 w 87"/>
              <a:gd name="T33" fmla="*/ 56 h 114"/>
              <a:gd name="T34" fmla="*/ 54 w 87"/>
              <a:gd name="T35" fmla="*/ 56 h 114"/>
              <a:gd name="T36" fmla="*/ 54 w 87"/>
              <a:gd name="T37" fmla="*/ 56 h 114"/>
              <a:gd name="T38" fmla="*/ 54 w 87"/>
              <a:gd name="T39" fmla="*/ 55 h 114"/>
              <a:gd name="T40" fmla="*/ 53 w 87"/>
              <a:gd name="T41" fmla="*/ 55 h 114"/>
              <a:gd name="T42" fmla="*/ 53 w 87"/>
              <a:gd name="T43" fmla="*/ 55 h 114"/>
              <a:gd name="T44" fmla="*/ 53 w 87"/>
              <a:gd name="T45" fmla="*/ 55 h 114"/>
              <a:gd name="T46" fmla="*/ 53 w 87"/>
              <a:gd name="T47" fmla="*/ 55 h 114"/>
              <a:gd name="T48" fmla="*/ 52 w 87"/>
              <a:gd name="T49" fmla="*/ 54 h 114"/>
              <a:gd name="T50" fmla="*/ 52 w 87"/>
              <a:gd name="T51" fmla="*/ 54 h 114"/>
              <a:gd name="T52" fmla="*/ 52 w 87"/>
              <a:gd name="T53" fmla="*/ 54 h 114"/>
              <a:gd name="T54" fmla="*/ 49 w 87"/>
              <a:gd name="T55" fmla="*/ 52 h 114"/>
              <a:gd name="T56" fmla="*/ 49 w 87"/>
              <a:gd name="T57" fmla="*/ 52 h 114"/>
              <a:gd name="T58" fmla="*/ 48 w 87"/>
              <a:gd name="T59" fmla="*/ 51 h 114"/>
              <a:gd name="T60" fmla="*/ 48 w 87"/>
              <a:gd name="T61" fmla="*/ 51 h 114"/>
              <a:gd name="T62" fmla="*/ 48 w 87"/>
              <a:gd name="T63" fmla="*/ 51 h 114"/>
              <a:gd name="T64" fmla="*/ 47 w 87"/>
              <a:gd name="T65" fmla="*/ 51 h 114"/>
              <a:gd name="T66" fmla="*/ 47 w 87"/>
              <a:gd name="T67" fmla="*/ 51 h 114"/>
              <a:gd name="T68" fmla="*/ 47 w 87"/>
              <a:gd name="T69" fmla="*/ 50 h 114"/>
              <a:gd name="T70" fmla="*/ 47 w 87"/>
              <a:gd name="T71" fmla="*/ 50 h 114"/>
              <a:gd name="T72" fmla="*/ 46 w 87"/>
              <a:gd name="T73" fmla="*/ 50 h 114"/>
              <a:gd name="T74" fmla="*/ 46 w 87"/>
              <a:gd name="T75" fmla="*/ 50 h 114"/>
              <a:gd name="T76" fmla="*/ 46 w 87"/>
              <a:gd name="T77" fmla="*/ 50 h 114"/>
              <a:gd name="T78" fmla="*/ 45 w 87"/>
              <a:gd name="T79" fmla="*/ 49 h 114"/>
              <a:gd name="T80" fmla="*/ 40 w 87"/>
              <a:gd name="T81" fmla="*/ 45 h 114"/>
              <a:gd name="T82" fmla="*/ 20 w 87"/>
              <a:gd name="T83" fmla="*/ 88 h 114"/>
              <a:gd name="T84" fmla="*/ 38 w 87"/>
              <a:gd name="T85" fmla="*/ 93 h 114"/>
              <a:gd name="T86" fmla="*/ 69 w 87"/>
              <a:gd name="T87" fmla="*/ 87 h 114"/>
              <a:gd name="T88" fmla="*/ 38 w 87"/>
              <a:gd name="T89" fmla="*/ 93 h 114"/>
              <a:gd name="T90" fmla="*/ 71 w 87"/>
              <a:gd name="T91" fmla="*/ 52 h 114"/>
              <a:gd name="T92" fmla="*/ 37 w 87"/>
              <a:gd name="T93" fmla="*/ 40 h 114"/>
              <a:gd name="T94" fmla="*/ 11 w 87"/>
              <a:gd name="T95" fmla="*/ 99 h 114"/>
              <a:gd name="T96" fmla="*/ 20 w 87"/>
              <a:gd name="T97" fmla="*/ 104 h 114"/>
              <a:gd name="T98" fmla="*/ 77 w 87"/>
              <a:gd name="T99" fmla="*/ 34 h 114"/>
              <a:gd name="T100" fmla="*/ 46 w 87"/>
              <a:gd name="T101" fmla="*/ 11 h 114"/>
              <a:gd name="T102" fmla="*/ 10 w 87"/>
              <a:gd name="T103" fmla="*/ 10 h 114"/>
              <a:gd name="T104" fmla="*/ 11 w 87"/>
              <a:gd name="T105" fmla="*/ 99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7" h="114">
                <a:moveTo>
                  <a:pt x="5" y="0"/>
                </a:moveTo>
                <a:cubicBezTo>
                  <a:pt x="47" y="0"/>
                  <a:pt x="47" y="0"/>
                  <a:pt x="47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50" y="1"/>
                  <a:pt x="50" y="1"/>
                  <a:pt x="50" y="1"/>
                </a:cubicBezTo>
                <a:cubicBezTo>
                  <a:pt x="85" y="27"/>
                  <a:pt x="85" y="27"/>
                  <a:pt x="85" y="27"/>
                </a:cubicBezTo>
                <a:cubicBezTo>
                  <a:pt x="87" y="28"/>
                  <a:pt x="87" y="28"/>
                  <a:pt x="87" y="28"/>
                </a:cubicBezTo>
                <a:cubicBezTo>
                  <a:pt x="87" y="31"/>
                  <a:pt x="87" y="31"/>
                  <a:pt x="87" y="31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114"/>
                  <a:pt x="87" y="114"/>
                  <a:pt x="87" y="114"/>
                </a:cubicBezTo>
                <a:cubicBezTo>
                  <a:pt x="82" y="114"/>
                  <a:pt x="82" y="114"/>
                  <a:pt x="82" y="114"/>
                </a:cubicBezTo>
                <a:cubicBezTo>
                  <a:pt x="16" y="114"/>
                  <a:pt x="16" y="114"/>
                  <a:pt x="16" y="114"/>
                </a:cubicBezTo>
                <a:cubicBezTo>
                  <a:pt x="14" y="114"/>
                  <a:pt x="14" y="114"/>
                  <a:pt x="14" y="114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2" y="105"/>
                  <a:pt x="2" y="105"/>
                  <a:pt x="2" y="10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5"/>
                  <a:pt x="0" y="5"/>
                  <a:pt x="0" y="5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lose/>
                <a:moveTo>
                  <a:pt x="22" y="90"/>
                </a:moveTo>
                <a:cubicBezTo>
                  <a:pt x="33" y="75"/>
                  <a:pt x="33" y="75"/>
                  <a:pt x="33" y="75"/>
                </a:cubicBezTo>
                <a:cubicBezTo>
                  <a:pt x="31" y="73"/>
                  <a:pt x="31" y="69"/>
                  <a:pt x="33" y="67"/>
                </a:cubicBezTo>
                <a:cubicBezTo>
                  <a:pt x="35" y="64"/>
                  <a:pt x="39" y="63"/>
                  <a:pt x="41" y="65"/>
                </a:cubicBezTo>
                <a:cubicBezTo>
                  <a:pt x="44" y="67"/>
                  <a:pt x="45" y="71"/>
                  <a:pt x="43" y="74"/>
                </a:cubicBezTo>
                <a:cubicBezTo>
                  <a:pt x="41" y="77"/>
                  <a:pt x="38" y="78"/>
                  <a:pt x="36" y="77"/>
                </a:cubicBezTo>
                <a:cubicBezTo>
                  <a:pt x="25" y="92"/>
                  <a:pt x="25" y="92"/>
                  <a:pt x="25" y="92"/>
                </a:cubicBezTo>
                <a:cubicBezTo>
                  <a:pt x="26" y="92"/>
                  <a:pt x="26" y="93"/>
                  <a:pt x="27" y="93"/>
                </a:cubicBezTo>
                <a:cubicBezTo>
                  <a:pt x="35" y="90"/>
                  <a:pt x="44" y="87"/>
                  <a:pt x="52" y="84"/>
                </a:cubicBezTo>
                <a:cubicBezTo>
                  <a:pt x="52" y="76"/>
                  <a:pt x="55" y="68"/>
                  <a:pt x="61" y="60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5"/>
                  <a:pt x="54" y="55"/>
                  <a:pt x="54" y="55"/>
                </a:cubicBezTo>
                <a:cubicBezTo>
                  <a:pt x="54" y="55"/>
                  <a:pt x="54" y="55"/>
                  <a:pt x="54" y="55"/>
                </a:cubicBezTo>
                <a:cubicBezTo>
                  <a:pt x="54" y="55"/>
                  <a:pt x="54" y="55"/>
                  <a:pt x="54" y="55"/>
                </a:cubicBezTo>
                <a:cubicBezTo>
                  <a:pt x="53" y="55"/>
                  <a:pt x="53" y="55"/>
                  <a:pt x="53" y="55"/>
                </a:cubicBezTo>
                <a:cubicBezTo>
                  <a:pt x="53" y="55"/>
                  <a:pt x="53" y="55"/>
                  <a:pt x="53" y="55"/>
                </a:cubicBezTo>
                <a:cubicBezTo>
                  <a:pt x="53" y="55"/>
                  <a:pt x="53" y="55"/>
                  <a:pt x="53" y="55"/>
                </a:cubicBezTo>
                <a:cubicBezTo>
                  <a:pt x="53" y="55"/>
                  <a:pt x="53" y="55"/>
                  <a:pt x="53" y="55"/>
                </a:cubicBezTo>
                <a:cubicBezTo>
                  <a:pt x="53" y="55"/>
                  <a:pt x="53" y="55"/>
                  <a:pt x="53" y="55"/>
                </a:cubicBezTo>
                <a:cubicBezTo>
                  <a:pt x="53" y="55"/>
                  <a:pt x="53" y="55"/>
                  <a:pt x="53" y="55"/>
                </a:cubicBezTo>
                <a:cubicBezTo>
                  <a:pt x="53" y="55"/>
                  <a:pt x="53" y="55"/>
                  <a:pt x="53" y="55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49" y="52"/>
                  <a:pt x="49" y="52"/>
                  <a:pt x="49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1"/>
                  <a:pt x="48" y="51"/>
                  <a:pt x="48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0"/>
                  <a:pt x="47" y="50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45" y="49"/>
                  <a:pt x="45" y="49"/>
                  <a:pt x="45" y="49"/>
                </a:cubicBezTo>
                <a:cubicBezTo>
                  <a:pt x="45" y="49"/>
                  <a:pt x="45" y="49"/>
                  <a:pt x="45" y="49"/>
                </a:cubicBezTo>
                <a:cubicBezTo>
                  <a:pt x="40" y="45"/>
                  <a:pt x="40" y="45"/>
                  <a:pt x="40" y="45"/>
                </a:cubicBezTo>
                <a:cubicBezTo>
                  <a:pt x="34" y="53"/>
                  <a:pt x="28" y="59"/>
                  <a:pt x="20" y="62"/>
                </a:cubicBezTo>
                <a:cubicBezTo>
                  <a:pt x="20" y="71"/>
                  <a:pt x="20" y="79"/>
                  <a:pt x="20" y="88"/>
                </a:cubicBezTo>
                <a:cubicBezTo>
                  <a:pt x="21" y="89"/>
                  <a:pt x="21" y="89"/>
                  <a:pt x="22" y="90"/>
                </a:cubicBezTo>
                <a:close/>
                <a:moveTo>
                  <a:pt x="38" y="93"/>
                </a:moveTo>
                <a:cubicBezTo>
                  <a:pt x="69" y="93"/>
                  <a:pt x="69" y="93"/>
                  <a:pt x="69" y="93"/>
                </a:cubicBezTo>
                <a:cubicBezTo>
                  <a:pt x="69" y="87"/>
                  <a:pt x="69" y="87"/>
                  <a:pt x="69" y="87"/>
                </a:cubicBezTo>
                <a:cubicBezTo>
                  <a:pt x="56" y="87"/>
                  <a:pt x="56" y="87"/>
                  <a:pt x="56" y="87"/>
                </a:cubicBezTo>
                <a:cubicBezTo>
                  <a:pt x="38" y="93"/>
                  <a:pt x="38" y="93"/>
                  <a:pt x="38" y="93"/>
                </a:cubicBezTo>
                <a:close/>
                <a:moveTo>
                  <a:pt x="66" y="60"/>
                </a:moveTo>
                <a:cubicBezTo>
                  <a:pt x="71" y="52"/>
                  <a:pt x="71" y="52"/>
                  <a:pt x="71" y="52"/>
                </a:cubicBezTo>
                <a:cubicBezTo>
                  <a:pt x="43" y="32"/>
                  <a:pt x="43" y="32"/>
                  <a:pt x="43" y="32"/>
                </a:cubicBezTo>
                <a:cubicBezTo>
                  <a:pt x="37" y="40"/>
                  <a:pt x="37" y="40"/>
                  <a:pt x="37" y="40"/>
                </a:cubicBezTo>
                <a:cubicBezTo>
                  <a:pt x="66" y="60"/>
                  <a:pt x="66" y="60"/>
                  <a:pt x="66" y="60"/>
                </a:cubicBezTo>
                <a:close/>
                <a:moveTo>
                  <a:pt x="11" y="99"/>
                </a:moveTo>
                <a:cubicBezTo>
                  <a:pt x="20" y="98"/>
                  <a:pt x="20" y="98"/>
                  <a:pt x="20" y="98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77" y="104"/>
                  <a:pt x="77" y="104"/>
                  <a:pt x="77" y="104"/>
                </a:cubicBezTo>
                <a:cubicBezTo>
                  <a:pt x="77" y="34"/>
                  <a:pt x="77" y="34"/>
                  <a:pt x="77" y="34"/>
                </a:cubicBezTo>
                <a:cubicBezTo>
                  <a:pt x="47" y="24"/>
                  <a:pt x="47" y="24"/>
                  <a:pt x="47" y="24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6" y="10"/>
                  <a:pt x="46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99"/>
                  <a:pt x="10" y="99"/>
                  <a:pt x="10" y="99"/>
                </a:cubicBezTo>
                <a:lnTo>
                  <a:pt x="11" y="99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0" name="Freeform 182"/>
          <p:cNvSpPr>
            <a:spLocks noEditPoints="1"/>
          </p:cNvSpPr>
          <p:nvPr/>
        </p:nvSpPr>
        <p:spPr bwMode="auto">
          <a:xfrm>
            <a:off x="7052007" y="1549787"/>
            <a:ext cx="479425" cy="522288"/>
          </a:xfrm>
          <a:custGeom>
            <a:avLst/>
            <a:gdLst>
              <a:gd name="T0" fmla="*/ 182 w 302"/>
              <a:gd name="T1" fmla="*/ 0 h 329"/>
              <a:gd name="T2" fmla="*/ 273 w 302"/>
              <a:gd name="T3" fmla="*/ 53 h 329"/>
              <a:gd name="T4" fmla="*/ 171 w 302"/>
              <a:gd name="T5" fmla="*/ 225 h 329"/>
              <a:gd name="T6" fmla="*/ 123 w 302"/>
              <a:gd name="T7" fmla="*/ 254 h 329"/>
              <a:gd name="T8" fmla="*/ 75 w 302"/>
              <a:gd name="T9" fmla="*/ 257 h 329"/>
              <a:gd name="T10" fmla="*/ 80 w 302"/>
              <a:gd name="T11" fmla="*/ 168 h 329"/>
              <a:gd name="T12" fmla="*/ 182 w 302"/>
              <a:gd name="T13" fmla="*/ 0 h 329"/>
              <a:gd name="T14" fmla="*/ 182 w 302"/>
              <a:gd name="T15" fmla="*/ 0 h 329"/>
              <a:gd name="T16" fmla="*/ 270 w 302"/>
              <a:gd name="T17" fmla="*/ 324 h 329"/>
              <a:gd name="T18" fmla="*/ 275 w 302"/>
              <a:gd name="T19" fmla="*/ 291 h 329"/>
              <a:gd name="T20" fmla="*/ 176 w 302"/>
              <a:gd name="T21" fmla="*/ 289 h 329"/>
              <a:gd name="T22" fmla="*/ 302 w 302"/>
              <a:gd name="T23" fmla="*/ 281 h 329"/>
              <a:gd name="T24" fmla="*/ 299 w 302"/>
              <a:gd name="T25" fmla="*/ 267 h 329"/>
              <a:gd name="T26" fmla="*/ 265 w 302"/>
              <a:gd name="T27" fmla="*/ 265 h 329"/>
              <a:gd name="T28" fmla="*/ 299 w 302"/>
              <a:gd name="T29" fmla="*/ 259 h 329"/>
              <a:gd name="T30" fmla="*/ 286 w 302"/>
              <a:gd name="T31" fmla="*/ 233 h 329"/>
              <a:gd name="T32" fmla="*/ 195 w 302"/>
              <a:gd name="T33" fmla="*/ 222 h 329"/>
              <a:gd name="T34" fmla="*/ 192 w 302"/>
              <a:gd name="T35" fmla="*/ 249 h 329"/>
              <a:gd name="T36" fmla="*/ 232 w 302"/>
              <a:gd name="T37" fmla="*/ 257 h 329"/>
              <a:gd name="T38" fmla="*/ 0 w 302"/>
              <a:gd name="T39" fmla="*/ 267 h 329"/>
              <a:gd name="T40" fmla="*/ 3 w 302"/>
              <a:gd name="T41" fmla="*/ 291 h 329"/>
              <a:gd name="T42" fmla="*/ 152 w 302"/>
              <a:gd name="T43" fmla="*/ 310 h 329"/>
              <a:gd name="T44" fmla="*/ 94 w 302"/>
              <a:gd name="T45" fmla="*/ 310 h 329"/>
              <a:gd name="T46" fmla="*/ 96 w 302"/>
              <a:gd name="T47" fmla="*/ 329 h 329"/>
              <a:gd name="T48" fmla="*/ 270 w 302"/>
              <a:gd name="T49" fmla="*/ 324 h 329"/>
              <a:gd name="T50" fmla="*/ 270 w 302"/>
              <a:gd name="T51" fmla="*/ 324 h 329"/>
              <a:gd name="T52" fmla="*/ 118 w 302"/>
              <a:gd name="T53" fmla="*/ 235 h 329"/>
              <a:gd name="T54" fmla="*/ 152 w 302"/>
              <a:gd name="T55" fmla="*/ 214 h 329"/>
              <a:gd name="T56" fmla="*/ 96 w 302"/>
              <a:gd name="T57" fmla="*/ 179 h 329"/>
              <a:gd name="T58" fmla="*/ 94 w 302"/>
              <a:gd name="T59" fmla="*/ 222 h 329"/>
              <a:gd name="T60" fmla="*/ 118 w 302"/>
              <a:gd name="T61" fmla="*/ 235 h 329"/>
              <a:gd name="T62" fmla="*/ 118 w 302"/>
              <a:gd name="T63" fmla="*/ 235 h 329"/>
              <a:gd name="T64" fmla="*/ 240 w 302"/>
              <a:gd name="T65" fmla="*/ 53 h 329"/>
              <a:gd name="T66" fmla="*/ 158 w 302"/>
              <a:gd name="T67" fmla="*/ 190 h 329"/>
              <a:gd name="T68" fmla="*/ 168 w 302"/>
              <a:gd name="T69" fmla="*/ 195 h 329"/>
              <a:gd name="T70" fmla="*/ 251 w 302"/>
              <a:gd name="T71" fmla="*/ 59 h 329"/>
              <a:gd name="T72" fmla="*/ 240 w 302"/>
              <a:gd name="T73" fmla="*/ 53 h 329"/>
              <a:gd name="T74" fmla="*/ 240 w 302"/>
              <a:gd name="T75" fmla="*/ 53 h 329"/>
              <a:gd name="T76" fmla="*/ 190 w 302"/>
              <a:gd name="T77" fmla="*/ 21 h 329"/>
              <a:gd name="T78" fmla="*/ 107 w 302"/>
              <a:gd name="T79" fmla="*/ 158 h 329"/>
              <a:gd name="T80" fmla="*/ 126 w 302"/>
              <a:gd name="T81" fmla="*/ 168 h 329"/>
              <a:gd name="T82" fmla="*/ 208 w 302"/>
              <a:gd name="T83" fmla="*/ 32 h 329"/>
              <a:gd name="T84" fmla="*/ 190 w 302"/>
              <a:gd name="T85" fmla="*/ 21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02" h="329">
                <a:moveTo>
                  <a:pt x="182" y="0"/>
                </a:moveTo>
                <a:lnTo>
                  <a:pt x="273" y="53"/>
                </a:lnTo>
                <a:lnTo>
                  <a:pt x="171" y="225"/>
                </a:lnTo>
                <a:lnTo>
                  <a:pt x="123" y="254"/>
                </a:lnTo>
                <a:lnTo>
                  <a:pt x="75" y="257"/>
                </a:lnTo>
                <a:lnTo>
                  <a:pt x="80" y="168"/>
                </a:lnTo>
                <a:lnTo>
                  <a:pt x="182" y="0"/>
                </a:lnTo>
                <a:lnTo>
                  <a:pt x="182" y="0"/>
                </a:lnTo>
                <a:close/>
                <a:moveTo>
                  <a:pt x="270" y="324"/>
                </a:moveTo>
                <a:lnTo>
                  <a:pt x="275" y="291"/>
                </a:lnTo>
                <a:lnTo>
                  <a:pt x="176" y="289"/>
                </a:lnTo>
                <a:lnTo>
                  <a:pt x="302" y="281"/>
                </a:lnTo>
                <a:lnTo>
                  <a:pt x="299" y="267"/>
                </a:lnTo>
                <a:lnTo>
                  <a:pt x="265" y="265"/>
                </a:lnTo>
                <a:lnTo>
                  <a:pt x="299" y="259"/>
                </a:lnTo>
                <a:lnTo>
                  <a:pt x="286" y="233"/>
                </a:lnTo>
                <a:lnTo>
                  <a:pt x="195" y="222"/>
                </a:lnTo>
                <a:lnTo>
                  <a:pt x="192" y="249"/>
                </a:lnTo>
                <a:lnTo>
                  <a:pt x="232" y="257"/>
                </a:lnTo>
                <a:lnTo>
                  <a:pt x="0" y="267"/>
                </a:lnTo>
                <a:lnTo>
                  <a:pt x="3" y="291"/>
                </a:lnTo>
                <a:lnTo>
                  <a:pt x="152" y="310"/>
                </a:lnTo>
                <a:lnTo>
                  <a:pt x="94" y="310"/>
                </a:lnTo>
                <a:lnTo>
                  <a:pt x="96" y="329"/>
                </a:lnTo>
                <a:lnTo>
                  <a:pt x="270" y="324"/>
                </a:lnTo>
                <a:lnTo>
                  <a:pt x="270" y="324"/>
                </a:lnTo>
                <a:close/>
                <a:moveTo>
                  <a:pt x="118" y="235"/>
                </a:moveTo>
                <a:lnTo>
                  <a:pt x="152" y="214"/>
                </a:lnTo>
                <a:lnTo>
                  <a:pt x="96" y="179"/>
                </a:lnTo>
                <a:lnTo>
                  <a:pt x="94" y="222"/>
                </a:lnTo>
                <a:lnTo>
                  <a:pt x="118" y="235"/>
                </a:lnTo>
                <a:lnTo>
                  <a:pt x="118" y="235"/>
                </a:lnTo>
                <a:close/>
                <a:moveTo>
                  <a:pt x="240" y="53"/>
                </a:moveTo>
                <a:lnTo>
                  <a:pt x="158" y="190"/>
                </a:lnTo>
                <a:lnTo>
                  <a:pt x="168" y="195"/>
                </a:lnTo>
                <a:lnTo>
                  <a:pt x="251" y="59"/>
                </a:lnTo>
                <a:lnTo>
                  <a:pt x="240" y="53"/>
                </a:lnTo>
                <a:lnTo>
                  <a:pt x="240" y="53"/>
                </a:lnTo>
                <a:close/>
                <a:moveTo>
                  <a:pt x="190" y="21"/>
                </a:moveTo>
                <a:lnTo>
                  <a:pt x="107" y="158"/>
                </a:lnTo>
                <a:lnTo>
                  <a:pt x="126" y="168"/>
                </a:lnTo>
                <a:lnTo>
                  <a:pt x="208" y="32"/>
                </a:lnTo>
                <a:lnTo>
                  <a:pt x="190" y="21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1" name="Freeform 183"/>
          <p:cNvSpPr>
            <a:spLocks noEditPoints="1"/>
          </p:cNvSpPr>
          <p:nvPr/>
        </p:nvSpPr>
        <p:spPr bwMode="auto">
          <a:xfrm>
            <a:off x="7874332" y="1545819"/>
            <a:ext cx="484187" cy="530225"/>
          </a:xfrm>
          <a:custGeom>
            <a:avLst/>
            <a:gdLst>
              <a:gd name="T0" fmla="*/ 0 w 114"/>
              <a:gd name="T1" fmla="*/ 125 h 125"/>
              <a:gd name="T2" fmla="*/ 16 w 114"/>
              <a:gd name="T3" fmla="*/ 93 h 125"/>
              <a:gd name="T4" fmla="*/ 16 w 114"/>
              <a:gd name="T5" fmla="*/ 53 h 125"/>
              <a:gd name="T6" fmla="*/ 15 w 114"/>
              <a:gd name="T7" fmla="*/ 51 h 125"/>
              <a:gd name="T8" fmla="*/ 16 w 114"/>
              <a:gd name="T9" fmla="*/ 50 h 125"/>
              <a:gd name="T10" fmla="*/ 59 w 114"/>
              <a:gd name="T11" fmla="*/ 16 h 125"/>
              <a:gd name="T12" fmla="*/ 109 w 114"/>
              <a:gd name="T13" fmla="*/ 1 h 125"/>
              <a:gd name="T14" fmla="*/ 114 w 114"/>
              <a:gd name="T15" fmla="*/ 0 h 125"/>
              <a:gd name="T16" fmla="*/ 113 w 114"/>
              <a:gd name="T17" fmla="*/ 6 h 125"/>
              <a:gd name="T18" fmla="*/ 99 w 114"/>
              <a:gd name="T19" fmla="*/ 46 h 125"/>
              <a:gd name="T20" fmla="*/ 67 w 114"/>
              <a:gd name="T21" fmla="*/ 86 h 125"/>
              <a:gd name="T22" fmla="*/ 67 w 114"/>
              <a:gd name="T23" fmla="*/ 86 h 125"/>
              <a:gd name="T24" fmla="*/ 66 w 114"/>
              <a:gd name="T25" fmla="*/ 87 h 125"/>
              <a:gd name="T26" fmla="*/ 34 w 114"/>
              <a:gd name="T27" fmla="*/ 94 h 125"/>
              <a:gd name="T28" fmla="*/ 27 w 114"/>
              <a:gd name="T29" fmla="*/ 110 h 125"/>
              <a:gd name="T30" fmla="*/ 0 w 114"/>
              <a:gd name="T31" fmla="*/ 125 h 125"/>
              <a:gd name="T32" fmla="*/ 52 w 114"/>
              <a:gd name="T33" fmla="*/ 29 h 125"/>
              <a:gd name="T34" fmla="*/ 23 w 114"/>
              <a:gd name="T35" fmla="*/ 53 h 125"/>
              <a:gd name="T36" fmla="*/ 24 w 114"/>
              <a:gd name="T37" fmla="*/ 82 h 125"/>
              <a:gd name="T38" fmla="*/ 93 w 114"/>
              <a:gd name="T39" fmla="*/ 17 h 125"/>
              <a:gd name="T40" fmla="*/ 97 w 114"/>
              <a:gd name="T41" fmla="*/ 20 h 125"/>
              <a:gd name="T42" fmla="*/ 39 w 114"/>
              <a:gd name="T43" fmla="*/ 86 h 125"/>
              <a:gd name="T44" fmla="*/ 63 w 114"/>
              <a:gd name="T45" fmla="*/ 80 h 125"/>
              <a:gd name="T46" fmla="*/ 69 w 114"/>
              <a:gd name="T47" fmla="*/ 74 h 125"/>
              <a:gd name="T48" fmla="*/ 50 w 114"/>
              <a:gd name="T49" fmla="*/ 73 h 125"/>
              <a:gd name="T50" fmla="*/ 53 w 114"/>
              <a:gd name="T51" fmla="*/ 69 h 125"/>
              <a:gd name="T52" fmla="*/ 76 w 114"/>
              <a:gd name="T53" fmla="*/ 67 h 125"/>
              <a:gd name="T54" fmla="*/ 77 w 114"/>
              <a:gd name="T55" fmla="*/ 65 h 125"/>
              <a:gd name="T56" fmla="*/ 61 w 114"/>
              <a:gd name="T57" fmla="*/ 65 h 125"/>
              <a:gd name="T58" fmla="*/ 65 w 114"/>
              <a:gd name="T59" fmla="*/ 62 h 125"/>
              <a:gd name="T60" fmla="*/ 80 w 114"/>
              <a:gd name="T61" fmla="*/ 61 h 125"/>
              <a:gd name="T62" fmla="*/ 92 w 114"/>
              <a:gd name="T63" fmla="*/ 43 h 125"/>
              <a:gd name="T64" fmla="*/ 105 w 114"/>
              <a:gd name="T65" fmla="*/ 10 h 125"/>
              <a:gd name="T66" fmla="*/ 62 w 114"/>
              <a:gd name="T67" fmla="*/ 23 h 125"/>
              <a:gd name="T68" fmla="*/ 57 w 114"/>
              <a:gd name="T69" fmla="*/ 25 h 125"/>
              <a:gd name="T70" fmla="*/ 57 w 114"/>
              <a:gd name="T71" fmla="*/ 40 h 125"/>
              <a:gd name="T72" fmla="*/ 54 w 114"/>
              <a:gd name="T73" fmla="*/ 41 h 125"/>
              <a:gd name="T74" fmla="*/ 52 w 114"/>
              <a:gd name="T75" fmla="*/ 29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4" h="125">
                <a:moveTo>
                  <a:pt x="0" y="125"/>
                </a:moveTo>
                <a:cubicBezTo>
                  <a:pt x="4" y="114"/>
                  <a:pt x="10" y="103"/>
                  <a:pt x="16" y="93"/>
                </a:cubicBezTo>
                <a:cubicBezTo>
                  <a:pt x="17" y="82"/>
                  <a:pt x="16" y="53"/>
                  <a:pt x="16" y="53"/>
                </a:cubicBezTo>
                <a:cubicBezTo>
                  <a:pt x="15" y="51"/>
                  <a:pt x="15" y="51"/>
                  <a:pt x="15" y="51"/>
                </a:cubicBezTo>
                <a:cubicBezTo>
                  <a:pt x="16" y="50"/>
                  <a:pt x="16" y="50"/>
                  <a:pt x="16" y="50"/>
                </a:cubicBezTo>
                <a:cubicBezTo>
                  <a:pt x="29" y="34"/>
                  <a:pt x="43" y="24"/>
                  <a:pt x="59" y="16"/>
                </a:cubicBezTo>
                <a:cubicBezTo>
                  <a:pt x="75" y="9"/>
                  <a:pt x="92" y="4"/>
                  <a:pt x="109" y="1"/>
                </a:cubicBezTo>
                <a:cubicBezTo>
                  <a:pt x="114" y="0"/>
                  <a:pt x="114" y="0"/>
                  <a:pt x="114" y="0"/>
                </a:cubicBezTo>
                <a:cubicBezTo>
                  <a:pt x="113" y="6"/>
                  <a:pt x="113" y="6"/>
                  <a:pt x="113" y="6"/>
                </a:cubicBezTo>
                <a:cubicBezTo>
                  <a:pt x="110" y="19"/>
                  <a:pt x="106" y="33"/>
                  <a:pt x="99" y="46"/>
                </a:cubicBezTo>
                <a:cubicBezTo>
                  <a:pt x="91" y="59"/>
                  <a:pt x="81" y="73"/>
                  <a:pt x="67" y="86"/>
                </a:cubicBezTo>
                <a:cubicBezTo>
                  <a:pt x="67" y="86"/>
                  <a:pt x="67" y="86"/>
                  <a:pt x="67" y="86"/>
                </a:cubicBezTo>
                <a:cubicBezTo>
                  <a:pt x="66" y="87"/>
                  <a:pt x="66" y="87"/>
                  <a:pt x="66" y="87"/>
                </a:cubicBezTo>
                <a:cubicBezTo>
                  <a:pt x="34" y="94"/>
                  <a:pt x="34" y="94"/>
                  <a:pt x="34" y="94"/>
                </a:cubicBezTo>
                <a:cubicBezTo>
                  <a:pt x="32" y="99"/>
                  <a:pt x="29" y="104"/>
                  <a:pt x="27" y="110"/>
                </a:cubicBezTo>
                <a:cubicBezTo>
                  <a:pt x="18" y="115"/>
                  <a:pt x="9" y="120"/>
                  <a:pt x="0" y="125"/>
                </a:cubicBezTo>
                <a:close/>
                <a:moveTo>
                  <a:pt x="52" y="29"/>
                </a:moveTo>
                <a:cubicBezTo>
                  <a:pt x="41" y="35"/>
                  <a:pt x="32" y="43"/>
                  <a:pt x="23" y="53"/>
                </a:cubicBezTo>
                <a:cubicBezTo>
                  <a:pt x="23" y="58"/>
                  <a:pt x="24" y="71"/>
                  <a:pt x="24" y="82"/>
                </a:cubicBezTo>
                <a:cubicBezTo>
                  <a:pt x="41" y="58"/>
                  <a:pt x="64" y="36"/>
                  <a:pt x="93" y="17"/>
                </a:cubicBezTo>
                <a:cubicBezTo>
                  <a:pt x="95" y="18"/>
                  <a:pt x="96" y="19"/>
                  <a:pt x="97" y="20"/>
                </a:cubicBezTo>
                <a:cubicBezTo>
                  <a:pt x="80" y="33"/>
                  <a:pt x="58" y="50"/>
                  <a:pt x="39" y="86"/>
                </a:cubicBezTo>
                <a:cubicBezTo>
                  <a:pt x="63" y="80"/>
                  <a:pt x="63" y="80"/>
                  <a:pt x="63" y="80"/>
                </a:cubicBezTo>
                <a:cubicBezTo>
                  <a:pt x="65" y="78"/>
                  <a:pt x="67" y="76"/>
                  <a:pt x="69" y="74"/>
                </a:cubicBezTo>
                <a:cubicBezTo>
                  <a:pt x="50" y="73"/>
                  <a:pt x="50" y="73"/>
                  <a:pt x="50" y="73"/>
                </a:cubicBezTo>
                <a:cubicBezTo>
                  <a:pt x="53" y="69"/>
                  <a:pt x="53" y="69"/>
                  <a:pt x="53" y="69"/>
                </a:cubicBezTo>
                <a:cubicBezTo>
                  <a:pt x="76" y="67"/>
                  <a:pt x="76" y="67"/>
                  <a:pt x="76" y="67"/>
                </a:cubicBezTo>
                <a:cubicBezTo>
                  <a:pt x="76" y="66"/>
                  <a:pt x="76" y="66"/>
                  <a:pt x="77" y="65"/>
                </a:cubicBezTo>
                <a:cubicBezTo>
                  <a:pt x="61" y="65"/>
                  <a:pt x="61" y="65"/>
                  <a:pt x="61" y="65"/>
                </a:cubicBezTo>
                <a:cubicBezTo>
                  <a:pt x="65" y="62"/>
                  <a:pt x="65" y="62"/>
                  <a:pt x="65" y="62"/>
                </a:cubicBezTo>
                <a:cubicBezTo>
                  <a:pt x="80" y="61"/>
                  <a:pt x="80" y="61"/>
                  <a:pt x="80" y="61"/>
                </a:cubicBezTo>
                <a:cubicBezTo>
                  <a:pt x="85" y="55"/>
                  <a:pt x="89" y="49"/>
                  <a:pt x="92" y="43"/>
                </a:cubicBezTo>
                <a:cubicBezTo>
                  <a:pt x="98" y="32"/>
                  <a:pt x="102" y="21"/>
                  <a:pt x="105" y="10"/>
                </a:cubicBezTo>
                <a:cubicBezTo>
                  <a:pt x="90" y="12"/>
                  <a:pt x="75" y="16"/>
                  <a:pt x="62" y="23"/>
                </a:cubicBezTo>
                <a:cubicBezTo>
                  <a:pt x="60" y="24"/>
                  <a:pt x="59" y="25"/>
                  <a:pt x="57" y="25"/>
                </a:cubicBezTo>
                <a:cubicBezTo>
                  <a:pt x="57" y="40"/>
                  <a:pt x="57" y="40"/>
                  <a:pt x="57" y="40"/>
                </a:cubicBezTo>
                <a:cubicBezTo>
                  <a:pt x="54" y="41"/>
                  <a:pt x="54" y="41"/>
                  <a:pt x="54" y="41"/>
                </a:cubicBezTo>
                <a:lnTo>
                  <a:pt x="52" y="29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3" name="Freeform 191"/>
          <p:cNvSpPr>
            <a:spLocks noEditPoints="1"/>
          </p:cNvSpPr>
          <p:nvPr/>
        </p:nvSpPr>
        <p:spPr bwMode="auto">
          <a:xfrm>
            <a:off x="7005970" y="4003518"/>
            <a:ext cx="546100" cy="501650"/>
          </a:xfrm>
          <a:custGeom>
            <a:avLst/>
            <a:gdLst>
              <a:gd name="T0" fmla="*/ 112 w 129"/>
              <a:gd name="T1" fmla="*/ 89 h 118"/>
              <a:gd name="T2" fmla="*/ 116 w 129"/>
              <a:gd name="T3" fmla="*/ 55 h 118"/>
              <a:gd name="T4" fmla="*/ 66 w 129"/>
              <a:gd name="T5" fmla="*/ 54 h 118"/>
              <a:gd name="T6" fmla="*/ 129 w 129"/>
              <a:gd name="T7" fmla="*/ 49 h 118"/>
              <a:gd name="T8" fmla="*/ 129 w 129"/>
              <a:gd name="T9" fmla="*/ 41 h 118"/>
              <a:gd name="T10" fmla="*/ 111 w 129"/>
              <a:gd name="T11" fmla="*/ 38 h 118"/>
              <a:gd name="T12" fmla="*/ 128 w 129"/>
              <a:gd name="T13" fmla="*/ 35 h 118"/>
              <a:gd name="T14" fmla="*/ 125 w 129"/>
              <a:gd name="T15" fmla="*/ 7 h 118"/>
              <a:gd name="T16" fmla="*/ 15 w 129"/>
              <a:gd name="T17" fmla="*/ 0 h 118"/>
              <a:gd name="T18" fmla="*/ 10 w 129"/>
              <a:gd name="T19" fmla="*/ 27 h 118"/>
              <a:gd name="T20" fmla="*/ 19 w 129"/>
              <a:gd name="T21" fmla="*/ 28 h 118"/>
              <a:gd name="T22" fmla="*/ 19 w 129"/>
              <a:gd name="T23" fmla="*/ 38 h 118"/>
              <a:gd name="T24" fmla="*/ 22 w 129"/>
              <a:gd name="T25" fmla="*/ 40 h 118"/>
              <a:gd name="T26" fmla="*/ 22 w 129"/>
              <a:gd name="T27" fmla="*/ 40 h 118"/>
              <a:gd name="T28" fmla="*/ 25 w 129"/>
              <a:gd name="T29" fmla="*/ 38 h 118"/>
              <a:gd name="T30" fmla="*/ 25 w 129"/>
              <a:gd name="T31" fmla="*/ 28 h 118"/>
              <a:gd name="T32" fmla="*/ 94 w 129"/>
              <a:gd name="T33" fmla="*/ 34 h 118"/>
              <a:gd name="T34" fmla="*/ 0 w 129"/>
              <a:gd name="T35" fmla="*/ 44 h 118"/>
              <a:gd name="T36" fmla="*/ 2 w 129"/>
              <a:gd name="T37" fmla="*/ 59 h 118"/>
              <a:gd name="T38" fmla="*/ 54 w 129"/>
              <a:gd name="T39" fmla="*/ 66 h 118"/>
              <a:gd name="T40" fmla="*/ 25 w 129"/>
              <a:gd name="T41" fmla="*/ 67 h 118"/>
              <a:gd name="T42" fmla="*/ 26 w 129"/>
              <a:gd name="T43" fmla="*/ 92 h 118"/>
              <a:gd name="T44" fmla="*/ 72 w 129"/>
              <a:gd name="T45" fmla="*/ 90 h 118"/>
              <a:gd name="T46" fmla="*/ 72 w 129"/>
              <a:gd name="T47" fmla="*/ 114 h 118"/>
              <a:gd name="T48" fmla="*/ 77 w 129"/>
              <a:gd name="T49" fmla="*/ 118 h 118"/>
              <a:gd name="T50" fmla="*/ 77 w 129"/>
              <a:gd name="T51" fmla="*/ 118 h 118"/>
              <a:gd name="T52" fmla="*/ 81 w 129"/>
              <a:gd name="T53" fmla="*/ 114 h 118"/>
              <a:gd name="T54" fmla="*/ 81 w 129"/>
              <a:gd name="T55" fmla="*/ 90 h 118"/>
              <a:gd name="T56" fmla="*/ 84 w 129"/>
              <a:gd name="T57" fmla="*/ 90 h 118"/>
              <a:gd name="T58" fmla="*/ 84 w 129"/>
              <a:gd name="T59" fmla="*/ 103 h 118"/>
              <a:gd name="T60" fmla="*/ 87 w 129"/>
              <a:gd name="T61" fmla="*/ 105 h 118"/>
              <a:gd name="T62" fmla="*/ 87 w 129"/>
              <a:gd name="T63" fmla="*/ 105 h 118"/>
              <a:gd name="T64" fmla="*/ 90 w 129"/>
              <a:gd name="T65" fmla="*/ 103 h 118"/>
              <a:gd name="T66" fmla="*/ 90 w 129"/>
              <a:gd name="T67" fmla="*/ 89 h 118"/>
              <a:gd name="T68" fmla="*/ 112 w 129"/>
              <a:gd name="T69" fmla="*/ 89 h 118"/>
              <a:gd name="T70" fmla="*/ 120 w 129"/>
              <a:gd name="T71" fmla="*/ 83 h 118"/>
              <a:gd name="T72" fmla="*/ 123 w 129"/>
              <a:gd name="T73" fmla="*/ 87 h 118"/>
              <a:gd name="T74" fmla="*/ 120 w 129"/>
              <a:gd name="T75" fmla="*/ 90 h 118"/>
              <a:gd name="T76" fmla="*/ 116 w 129"/>
              <a:gd name="T77" fmla="*/ 87 h 118"/>
              <a:gd name="T78" fmla="*/ 120 w 129"/>
              <a:gd name="T79" fmla="*/ 83 h 118"/>
              <a:gd name="T80" fmla="*/ 4 w 129"/>
              <a:gd name="T81" fmla="*/ 30 h 118"/>
              <a:gd name="T82" fmla="*/ 6 w 129"/>
              <a:gd name="T83" fmla="*/ 32 h 118"/>
              <a:gd name="T84" fmla="*/ 4 w 129"/>
              <a:gd name="T85" fmla="*/ 35 h 118"/>
              <a:gd name="T86" fmla="*/ 1 w 129"/>
              <a:gd name="T87" fmla="*/ 32 h 118"/>
              <a:gd name="T88" fmla="*/ 4 w 129"/>
              <a:gd name="T89" fmla="*/ 30 h 118"/>
              <a:gd name="T90" fmla="*/ 12 w 129"/>
              <a:gd name="T91" fmla="*/ 31 h 118"/>
              <a:gd name="T92" fmla="*/ 15 w 129"/>
              <a:gd name="T93" fmla="*/ 34 h 118"/>
              <a:gd name="T94" fmla="*/ 12 w 129"/>
              <a:gd name="T95" fmla="*/ 38 h 118"/>
              <a:gd name="T96" fmla="*/ 8 w 129"/>
              <a:gd name="T97" fmla="*/ 34 h 118"/>
              <a:gd name="T98" fmla="*/ 12 w 129"/>
              <a:gd name="T99" fmla="*/ 31 h 118"/>
              <a:gd name="T100" fmla="*/ 56 w 129"/>
              <a:gd name="T101" fmla="*/ 94 h 118"/>
              <a:gd name="T102" fmla="*/ 59 w 129"/>
              <a:gd name="T103" fmla="*/ 96 h 118"/>
              <a:gd name="T104" fmla="*/ 56 w 129"/>
              <a:gd name="T105" fmla="*/ 99 h 118"/>
              <a:gd name="T106" fmla="*/ 54 w 129"/>
              <a:gd name="T107" fmla="*/ 96 h 118"/>
              <a:gd name="T108" fmla="*/ 56 w 129"/>
              <a:gd name="T109" fmla="*/ 94 h 118"/>
              <a:gd name="T110" fmla="*/ 64 w 129"/>
              <a:gd name="T111" fmla="*/ 95 h 118"/>
              <a:gd name="T112" fmla="*/ 68 w 129"/>
              <a:gd name="T113" fmla="*/ 98 h 118"/>
              <a:gd name="T114" fmla="*/ 64 w 129"/>
              <a:gd name="T115" fmla="*/ 102 h 118"/>
              <a:gd name="T116" fmla="*/ 61 w 129"/>
              <a:gd name="T117" fmla="*/ 98 h 118"/>
              <a:gd name="T118" fmla="*/ 64 w 129"/>
              <a:gd name="T119" fmla="*/ 95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9" h="118">
                <a:moveTo>
                  <a:pt x="112" y="89"/>
                </a:moveTo>
                <a:cubicBezTo>
                  <a:pt x="116" y="55"/>
                  <a:pt x="116" y="55"/>
                  <a:pt x="116" y="55"/>
                </a:cubicBezTo>
                <a:cubicBezTo>
                  <a:pt x="66" y="54"/>
                  <a:pt x="66" y="54"/>
                  <a:pt x="66" y="54"/>
                </a:cubicBezTo>
                <a:cubicBezTo>
                  <a:pt x="129" y="49"/>
                  <a:pt x="129" y="49"/>
                  <a:pt x="129" y="49"/>
                </a:cubicBezTo>
                <a:cubicBezTo>
                  <a:pt x="129" y="41"/>
                  <a:pt x="129" y="41"/>
                  <a:pt x="129" y="41"/>
                </a:cubicBezTo>
                <a:cubicBezTo>
                  <a:pt x="111" y="38"/>
                  <a:pt x="111" y="38"/>
                  <a:pt x="111" y="38"/>
                </a:cubicBezTo>
                <a:cubicBezTo>
                  <a:pt x="128" y="35"/>
                  <a:pt x="128" y="35"/>
                  <a:pt x="128" y="35"/>
                </a:cubicBezTo>
                <a:cubicBezTo>
                  <a:pt x="125" y="7"/>
                  <a:pt x="125" y="7"/>
                  <a:pt x="125" y="7"/>
                </a:cubicBezTo>
                <a:cubicBezTo>
                  <a:pt x="15" y="0"/>
                  <a:pt x="15" y="0"/>
                  <a:pt x="15" y="0"/>
                </a:cubicBezTo>
                <a:cubicBezTo>
                  <a:pt x="10" y="27"/>
                  <a:pt x="10" y="27"/>
                  <a:pt x="10" y="27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38"/>
                  <a:pt x="19" y="38"/>
                  <a:pt x="19" y="38"/>
                </a:cubicBezTo>
                <a:cubicBezTo>
                  <a:pt x="19" y="39"/>
                  <a:pt x="20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3" y="40"/>
                  <a:pt x="25" y="39"/>
                  <a:pt x="25" y="38"/>
                </a:cubicBezTo>
                <a:cubicBezTo>
                  <a:pt x="25" y="28"/>
                  <a:pt x="25" y="28"/>
                  <a:pt x="25" y="28"/>
                </a:cubicBezTo>
                <a:cubicBezTo>
                  <a:pt x="94" y="34"/>
                  <a:pt x="94" y="34"/>
                  <a:pt x="94" y="34"/>
                </a:cubicBezTo>
                <a:cubicBezTo>
                  <a:pt x="0" y="44"/>
                  <a:pt x="0" y="44"/>
                  <a:pt x="0" y="44"/>
                </a:cubicBezTo>
                <a:cubicBezTo>
                  <a:pt x="2" y="59"/>
                  <a:pt x="2" y="59"/>
                  <a:pt x="2" y="59"/>
                </a:cubicBezTo>
                <a:cubicBezTo>
                  <a:pt x="54" y="66"/>
                  <a:pt x="54" y="66"/>
                  <a:pt x="54" y="66"/>
                </a:cubicBezTo>
                <a:cubicBezTo>
                  <a:pt x="25" y="67"/>
                  <a:pt x="25" y="67"/>
                  <a:pt x="25" y="67"/>
                </a:cubicBezTo>
                <a:cubicBezTo>
                  <a:pt x="26" y="92"/>
                  <a:pt x="26" y="92"/>
                  <a:pt x="26" y="92"/>
                </a:cubicBezTo>
                <a:cubicBezTo>
                  <a:pt x="72" y="90"/>
                  <a:pt x="72" y="90"/>
                  <a:pt x="72" y="90"/>
                </a:cubicBezTo>
                <a:cubicBezTo>
                  <a:pt x="72" y="114"/>
                  <a:pt x="72" y="114"/>
                  <a:pt x="72" y="114"/>
                </a:cubicBezTo>
                <a:cubicBezTo>
                  <a:pt x="72" y="116"/>
                  <a:pt x="74" y="118"/>
                  <a:pt x="77" y="118"/>
                </a:cubicBezTo>
                <a:cubicBezTo>
                  <a:pt x="77" y="118"/>
                  <a:pt x="77" y="118"/>
                  <a:pt x="77" y="118"/>
                </a:cubicBezTo>
                <a:cubicBezTo>
                  <a:pt x="79" y="118"/>
                  <a:pt x="81" y="116"/>
                  <a:pt x="81" y="114"/>
                </a:cubicBezTo>
                <a:cubicBezTo>
                  <a:pt x="81" y="90"/>
                  <a:pt x="81" y="90"/>
                  <a:pt x="81" y="90"/>
                </a:cubicBezTo>
                <a:cubicBezTo>
                  <a:pt x="84" y="90"/>
                  <a:pt x="84" y="90"/>
                  <a:pt x="84" y="90"/>
                </a:cubicBezTo>
                <a:cubicBezTo>
                  <a:pt x="84" y="103"/>
                  <a:pt x="84" y="103"/>
                  <a:pt x="84" y="103"/>
                </a:cubicBezTo>
                <a:cubicBezTo>
                  <a:pt x="84" y="104"/>
                  <a:pt x="86" y="105"/>
                  <a:pt x="87" y="105"/>
                </a:cubicBezTo>
                <a:cubicBezTo>
                  <a:pt x="87" y="105"/>
                  <a:pt x="87" y="105"/>
                  <a:pt x="87" y="105"/>
                </a:cubicBezTo>
                <a:cubicBezTo>
                  <a:pt x="89" y="105"/>
                  <a:pt x="90" y="104"/>
                  <a:pt x="90" y="103"/>
                </a:cubicBezTo>
                <a:cubicBezTo>
                  <a:pt x="90" y="89"/>
                  <a:pt x="90" y="89"/>
                  <a:pt x="90" y="89"/>
                </a:cubicBezTo>
                <a:cubicBezTo>
                  <a:pt x="112" y="89"/>
                  <a:pt x="112" y="89"/>
                  <a:pt x="112" y="89"/>
                </a:cubicBezTo>
                <a:close/>
                <a:moveTo>
                  <a:pt x="120" y="83"/>
                </a:moveTo>
                <a:cubicBezTo>
                  <a:pt x="122" y="83"/>
                  <a:pt x="123" y="85"/>
                  <a:pt x="123" y="87"/>
                </a:cubicBezTo>
                <a:cubicBezTo>
                  <a:pt x="123" y="89"/>
                  <a:pt x="122" y="90"/>
                  <a:pt x="120" y="90"/>
                </a:cubicBezTo>
                <a:cubicBezTo>
                  <a:pt x="118" y="90"/>
                  <a:pt x="116" y="89"/>
                  <a:pt x="116" y="87"/>
                </a:cubicBezTo>
                <a:cubicBezTo>
                  <a:pt x="116" y="85"/>
                  <a:pt x="118" y="83"/>
                  <a:pt x="120" y="83"/>
                </a:cubicBezTo>
                <a:close/>
                <a:moveTo>
                  <a:pt x="4" y="30"/>
                </a:moveTo>
                <a:cubicBezTo>
                  <a:pt x="5" y="30"/>
                  <a:pt x="6" y="31"/>
                  <a:pt x="6" y="32"/>
                </a:cubicBezTo>
                <a:cubicBezTo>
                  <a:pt x="6" y="34"/>
                  <a:pt x="5" y="35"/>
                  <a:pt x="4" y="35"/>
                </a:cubicBezTo>
                <a:cubicBezTo>
                  <a:pt x="2" y="35"/>
                  <a:pt x="1" y="34"/>
                  <a:pt x="1" y="32"/>
                </a:cubicBezTo>
                <a:cubicBezTo>
                  <a:pt x="1" y="31"/>
                  <a:pt x="2" y="30"/>
                  <a:pt x="4" y="30"/>
                </a:cubicBezTo>
                <a:close/>
                <a:moveTo>
                  <a:pt x="12" y="31"/>
                </a:moveTo>
                <a:cubicBezTo>
                  <a:pt x="13" y="31"/>
                  <a:pt x="15" y="32"/>
                  <a:pt x="15" y="34"/>
                </a:cubicBezTo>
                <a:cubicBezTo>
                  <a:pt x="15" y="36"/>
                  <a:pt x="13" y="38"/>
                  <a:pt x="12" y="38"/>
                </a:cubicBezTo>
                <a:cubicBezTo>
                  <a:pt x="10" y="38"/>
                  <a:pt x="8" y="36"/>
                  <a:pt x="8" y="34"/>
                </a:cubicBezTo>
                <a:cubicBezTo>
                  <a:pt x="8" y="32"/>
                  <a:pt x="10" y="31"/>
                  <a:pt x="12" y="31"/>
                </a:cubicBezTo>
                <a:close/>
                <a:moveTo>
                  <a:pt x="56" y="94"/>
                </a:moveTo>
                <a:cubicBezTo>
                  <a:pt x="57" y="94"/>
                  <a:pt x="59" y="95"/>
                  <a:pt x="59" y="96"/>
                </a:cubicBezTo>
                <a:cubicBezTo>
                  <a:pt x="59" y="97"/>
                  <a:pt x="57" y="99"/>
                  <a:pt x="56" y="99"/>
                </a:cubicBezTo>
                <a:cubicBezTo>
                  <a:pt x="55" y="99"/>
                  <a:pt x="54" y="97"/>
                  <a:pt x="54" y="96"/>
                </a:cubicBezTo>
                <a:cubicBezTo>
                  <a:pt x="54" y="95"/>
                  <a:pt x="55" y="94"/>
                  <a:pt x="56" y="94"/>
                </a:cubicBezTo>
                <a:close/>
                <a:moveTo>
                  <a:pt x="64" y="95"/>
                </a:moveTo>
                <a:cubicBezTo>
                  <a:pt x="66" y="95"/>
                  <a:pt x="68" y="96"/>
                  <a:pt x="68" y="98"/>
                </a:cubicBezTo>
                <a:cubicBezTo>
                  <a:pt x="68" y="100"/>
                  <a:pt x="66" y="102"/>
                  <a:pt x="64" y="102"/>
                </a:cubicBezTo>
                <a:cubicBezTo>
                  <a:pt x="62" y="102"/>
                  <a:pt x="61" y="100"/>
                  <a:pt x="61" y="98"/>
                </a:cubicBezTo>
                <a:cubicBezTo>
                  <a:pt x="61" y="96"/>
                  <a:pt x="62" y="95"/>
                  <a:pt x="64" y="95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4" name="Freeform 194"/>
          <p:cNvSpPr>
            <a:spLocks noEditPoints="1"/>
          </p:cNvSpPr>
          <p:nvPr/>
        </p:nvSpPr>
        <p:spPr bwMode="auto">
          <a:xfrm>
            <a:off x="9498675" y="5565162"/>
            <a:ext cx="449262" cy="534988"/>
          </a:xfrm>
          <a:custGeom>
            <a:avLst/>
            <a:gdLst>
              <a:gd name="T0" fmla="*/ 6 w 106"/>
              <a:gd name="T1" fmla="*/ 110 h 126"/>
              <a:gd name="T2" fmla="*/ 10 w 106"/>
              <a:gd name="T3" fmla="*/ 124 h 126"/>
              <a:gd name="T4" fmla="*/ 22 w 106"/>
              <a:gd name="T5" fmla="*/ 122 h 126"/>
              <a:gd name="T6" fmla="*/ 6 w 106"/>
              <a:gd name="T7" fmla="*/ 110 h 126"/>
              <a:gd name="T8" fmla="*/ 33 w 106"/>
              <a:gd name="T9" fmla="*/ 116 h 126"/>
              <a:gd name="T10" fmla="*/ 34 w 106"/>
              <a:gd name="T11" fmla="*/ 123 h 126"/>
              <a:gd name="T12" fmla="*/ 34 w 106"/>
              <a:gd name="T13" fmla="*/ 123 h 126"/>
              <a:gd name="T14" fmla="*/ 29 w 106"/>
              <a:gd name="T15" fmla="*/ 124 h 126"/>
              <a:gd name="T16" fmla="*/ 3 w 106"/>
              <a:gd name="T17" fmla="*/ 104 h 126"/>
              <a:gd name="T18" fmla="*/ 2 w 106"/>
              <a:gd name="T19" fmla="*/ 98 h 126"/>
              <a:gd name="T20" fmla="*/ 2 w 106"/>
              <a:gd name="T21" fmla="*/ 98 h 126"/>
              <a:gd name="T22" fmla="*/ 7 w 106"/>
              <a:gd name="T23" fmla="*/ 97 h 126"/>
              <a:gd name="T24" fmla="*/ 33 w 106"/>
              <a:gd name="T25" fmla="*/ 116 h 126"/>
              <a:gd name="T26" fmla="*/ 90 w 106"/>
              <a:gd name="T27" fmla="*/ 62 h 126"/>
              <a:gd name="T28" fmla="*/ 106 w 106"/>
              <a:gd name="T29" fmla="*/ 62 h 126"/>
              <a:gd name="T30" fmla="*/ 106 w 106"/>
              <a:gd name="T31" fmla="*/ 54 h 126"/>
              <a:gd name="T32" fmla="*/ 90 w 106"/>
              <a:gd name="T33" fmla="*/ 54 h 126"/>
              <a:gd name="T34" fmla="*/ 90 w 106"/>
              <a:gd name="T35" fmla="*/ 62 h 126"/>
              <a:gd name="T36" fmla="*/ 31 w 106"/>
              <a:gd name="T37" fmla="*/ 19 h 126"/>
              <a:gd name="T38" fmla="*/ 23 w 106"/>
              <a:gd name="T39" fmla="*/ 5 h 126"/>
              <a:gd name="T40" fmla="*/ 16 w 106"/>
              <a:gd name="T41" fmla="*/ 9 h 126"/>
              <a:gd name="T42" fmla="*/ 24 w 106"/>
              <a:gd name="T43" fmla="*/ 23 h 126"/>
              <a:gd name="T44" fmla="*/ 31 w 106"/>
              <a:gd name="T45" fmla="*/ 19 h 126"/>
              <a:gd name="T46" fmla="*/ 52 w 106"/>
              <a:gd name="T47" fmla="*/ 16 h 126"/>
              <a:gd name="T48" fmla="*/ 52 w 106"/>
              <a:gd name="T49" fmla="*/ 0 h 126"/>
              <a:gd name="T50" fmla="*/ 45 w 106"/>
              <a:gd name="T51" fmla="*/ 0 h 126"/>
              <a:gd name="T52" fmla="*/ 45 w 106"/>
              <a:gd name="T53" fmla="*/ 16 h 126"/>
              <a:gd name="T54" fmla="*/ 52 w 106"/>
              <a:gd name="T55" fmla="*/ 16 h 126"/>
              <a:gd name="T56" fmla="*/ 86 w 106"/>
              <a:gd name="T57" fmla="*/ 40 h 126"/>
              <a:gd name="T58" fmla="*/ 100 w 106"/>
              <a:gd name="T59" fmla="*/ 32 h 126"/>
              <a:gd name="T60" fmla="*/ 96 w 106"/>
              <a:gd name="T61" fmla="*/ 26 h 126"/>
              <a:gd name="T62" fmla="*/ 83 w 106"/>
              <a:gd name="T63" fmla="*/ 34 h 126"/>
              <a:gd name="T64" fmla="*/ 86 w 106"/>
              <a:gd name="T65" fmla="*/ 40 h 126"/>
              <a:gd name="T66" fmla="*/ 72 w 106"/>
              <a:gd name="T67" fmla="*/ 24 h 126"/>
              <a:gd name="T68" fmla="*/ 81 w 106"/>
              <a:gd name="T69" fmla="*/ 10 h 126"/>
              <a:gd name="T70" fmla="*/ 74 w 106"/>
              <a:gd name="T71" fmla="*/ 6 h 126"/>
              <a:gd name="T72" fmla="*/ 66 w 106"/>
              <a:gd name="T73" fmla="*/ 20 h 126"/>
              <a:gd name="T74" fmla="*/ 72 w 106"/>
              <a:gd name="T75" fmla="*/ 24 h 126"/>
              <a:gd name="T76" fmla="*/ 39 w 106"/>
              <a:gd name="T77" fmla="*/ 105 h 126"/>
              <a:gd name="T78" fmla="*/ 41 w 106"/>
              <a:gd name="T79" fmla="*/ 112 h 126"/>
              <a:gd name="T80" fmla="*/ 41 w 106"/>
              <a:gd name="T81" fmla="*/ 112 h 126"/>
              <a:gd name="T82" fmla="*/ 35 w 106"/>
              <a:gd name="T83" fmla="*/ 113 h 126"/>
              <a:gd name="T84" fmla="*/ 9 w 106"/>
              <a:gd name="T85" fmla="*/ 93 h 126"/>
              <a:gd name="T86" fmla="*/ 8 w 106"/>
              <a:gd name="T87" fmla="*/ 87 h 126"/>
              <a:gd name="T88" fmla="*/ 8 w 106"/>
              <a:gd name="T89" fmla="*/ 87 h 126"/>
              <a:gd name="T90" fmla="*/ 14 w 106"/>
              <a:gd name="T91" fmla="*/ 86 h 126"/>
              <a:gd name="T92" fmla="*/ 39 w 106"/>
              <a:gd name="T93" fmla="*/ 105 h 126"/>
              <a:gd name="T94" fmla="*/ 65 w 106"/>
              <a:gd name="T95" fmla="*/ 29 h 126"/>
              <a:gd name="T96" fmla="*/ 23 w 106"/>
              <a:gd name="T97" fmla="*/ 38 h 126"/>
              <a:gd name="T98" fmla="*/ 18 w 106"/>
              <a:gd name="T99" fmla="*/ 83 h 126"/>
              <a:gd name="T100" fmla="*/ 42 w 106"/>
              <a:gd name="T101" fmla="*/ 96 h 126"/>
              <a:gd name="T102" fmla="*/ 78 w 106"/>
              <a:gd name="T103" fmla="*/ 70 h 126"/>
              <a:gd name="T104" fmla="*/ 65 w 106"/>
              <a:gd name="T105" fmla="*/ 29 h 126"/>
              <a:gd name="T106" fmla="*/ 29 w 106"/>
              <a:gd name="T107" fmla="*/ 68 h 126"/>
              <a:gd name="T108" fmla="*/ 58 w 106"/>
              <a:gd name="T109" fmla="*/ 34 h 126"/>
              <a:gd name="T110" fmla="*/ 29 w 106"/>
              <a:gd name="T111" fmla="*/ 68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6" h="126">
                <a:moveTo>
                  <a:pt x="6" y="110"/>
                </a:moveTo>
                <a:cubicBezTo>
                  <a:pt x="3" y="115"/>
                  <a:pt x="5" y="121"/>
                  <a:pt x="10" y="124"/>
                </a:cubicBezTo>
                <a:cubicBezTo>
                  <a:pt x="14" y="126"/>
                  <a:pt x="19" y="125"/>
                  <a:pt x="22" y="122"/>
                </a:cubicBezTo>
                <a:cubicBezTo>
                  <a:pt x="6" y="110"/>
                  <a:pt x="6" y="110"/>
                  <a:pt x="6" y="110"/>
                </a:cubicBezTo>
                <a:close/>
                <a:moveTo>
                  <a:pt x="33" y="116"/>
                </a:moveTo>
                <a:cubicBezTo>
                  <a:pt x="35" y="118"/>
                  <a:pt x="36" y="120"/>
                  <a:pt x="34" y="123"/>
                </a:cubicBezTo>
                <a:cubicBezTo>
                  <a:pt x="34" y="123"/>
                  <a:pt x="34" y="123"/>
                  <a:pt x="34" y="123"/>
                </a:cubicBezTo>
                <a:cubicBezTo>
                  <a:pt x="33" y="125"/>
                  <a:pt x="31" y="125"/>
                  <a:pt x="29" y="124"/>
                </a:cubicBezTo>
                <a:cubicBezTo>
                  <a:pt x="3" y="104"/>
                  <a:pt x="3" y="104"/>
                  <a:pt x="3" y="104"/>
                </a:cubicBezTo>
                <a:cubicBezTo>
                  <a:pt x="1" y="103"/>
                  <a:pt x="0" y="100"/>
                  <a:pt x="2" y="98"/>
                </a:cubicBezTo>
                <a:cubicBezTo>
                  <a:pt x="2" y="98"/>
                  <a:pt x="2" y="98"/>
                  <a:pt x="2" y="98"/>
                </a:cubicBezTo>
                <a:cubicBezTo>
                  <a:pt x="3" y="96"/>
                  <a:pt x="5" y="95"/>
                  <a:pt x="7" y="97"/>
                </a:cubicBezTo>
                <a:cubicBezTo>
                  <a:pt x="33" y="116"/>
                  <a:pt x="33" y="116"/>
                  <a:pt x="33" y="116"/>
                </a:cubicBezTo>
                <a:close/>
                <a:moveTo>
                  <a:pt x="90" y="62"/>
                </a:moveTo>
                <a:cubicBezTo>
                  <a:pt x="106" y="62"/>
                  <a:pt x="106" y="62"/>
                  <a:pt x="106" y="62"/>
                </a:cubicBezTo>
                <a:cubicBezTo>
                  <a:pt x="106" y="54"/>
                  <a:pt x="106" y="54"/>
                  <a:pt x="106" y="54"/>
                </a:cubicBezTo>
                <a:cubicBezTo>
                  <a:pt x="90" y="54"/>
                  <a:pt x="90" y="54"/>
                  <a:pt x="90" y="54"/>
                </a:cubicBezTo>
                <a:cubicBezTo>
                  <a:pt x="90" y="62"/>
                  <a:pt x="90" y="62"/>
                  <a:pt x="90" y="62"/>
                </a:cubicBezTo>
                <a:close/>
                <a:moveTo>
                  <a:pt x="31" y="19"/>
                </a:moveTo>
                <a:cubicBezTo>
                  <a:pt x="23" y="5"/>
                  <a:pt x="23" y="5"/>
                  <a:pt x="23" y="5"/>
                </a:cubicBezTo>
                <a:cubicBezTo>
                  <a:pt x="16" y="9"/>
                  <a:pt x="16" y="9"/>
                  <a:pt x="16" y="9"/>
                </a:cubicBezTo>
                <a:cubicBezTo>
                  <a:pt x="24" y="23"/>
                  <a:pt x="24" y="23"/>
                  <a:pt x="24" y="23"/>
                </a:cubicBezTo>
                <a:cubicBezTo>
                  <a:pt x="31" y="19"/>
                  <a:pt x="31" y="19"/>
                  <a:pt x="31" y="19"/>
                </a:cubicBezTo>
                <a:close/>
                <a:moveTo>
                  <a:pt x="52" y="16"/>
                </a:moveTo>
                <a:cubicBezTo>
                  <a:pt x="52" y="0"/>
                  <a:pt x="52" y="0"/>
                  <a:pt x="5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16"/>
                  <a:pt x="45" y="16"/>
                  <a:pt x="45" y="16"/>
                </a:cubicBezTo>
                <a:cubicBezTo>
                  <a:pt x="52" y="16"/>
                  <a:pt x="52" y="16"/>
                  <a:pt x="52" y="16"/>
                </a:cubicBezTo>
                <a:close/>
                <a:moveTo>
                  <a:pt x="86" y="40"/>
                </a:moveTo>
                <a:cubicBezTo>
                  <a:pt x="100" y="32"/>
                  <a:pt x="100" y="32"/>
                  <a:pt x="100" y="32"/>
                </a:cubicBezTo>
                <a:cubicBezTo>
                  <a:pt x="96" y="26"/>
                  <a:pt x="96" y="26"/>
                  <a:pt x="96" y="26"/>
                </a:cubicBezTo>
                <a:cubicBezTo>
                  <a:pt x="83" y="34"/>
                  <a:pt x="83" y="34"/>
                  <a:pt x="83" y="34"/>
                </a:cubicBezTo>
                <a:cubicBezTo>
                  <a:pt x="86" y="40"/>
                  <a:pt x="86" y="40"/>
                  <a:pt x="86" y="40"/>
                </a:cubicBezTo>
                <a:close/>
                <a:moveTo>
                  <a:pt x="72" y="24"/>
                </a:moveTo>
                <a:cubicBezTo>
                  <a:pt x="81" y="10"/>
                  <a:pt x="81" y="10"/>
                  <a:pt x="81" y="10"/>
                </a:cubicBezTo>
                <a:cubicBezTo>
                  <a:pt x="74" y="6"/>
                  <a:pt x="74" y="6"/>
                  <a:pt x="74" y="6"/>
                </a:cubicBezTo>
                <a:cubicBezTo>
                  <a:pt x="66" y="20"/>
                  <a:pt x="66" y="20"/>
                  <a:pt x="66" y="20"/>
                </a:cubicBezTo>
                <a:cubicBezTo>
                  <a:pt x="72" y="24"/>
                  <a:pt x="72" y="24"/>
                  <a:pt x="72" y="24"/>
                </a:cubicBezTo>
                <a:close/>
                <a:moveTo>
                  <a:pt x="39" y="105"/>
                </a:moveTo>
                <a:cubicBezTo>
                  <a:pt x="41" y="107"/>
                  <a:pt x="42" y="109"/>
                  <a:pt x="41" y="112"/>
                </a:cubicBezTo>
                <a:cubicBezTo>
                  <a:pt x="41" y="112"/>
                  <a:pt x="41" y="112"/>
                  <a:pt x="41" y="112"/>
                </a:cubicBezTo>
                <a:cubicBezTo>
                  <a:pt x="39" y="114"/>
                  <a:pt x="37" y="114"/>
                  <a:pt x="35" y="113"/>
                </a:cubicBezTo>
                <a:cubicBezTo>
                  <a:pt x="9" y="93"/>
                  <a:pt x="9" y="93"/>
                  <a:pt x="9" y="93"/>
                </a:cubicBezTo>
                <a:cubicBezTo>
                  <a:pt x="7" y="92"/>
                  <a:pt x="7" y="89"/>
                  <a:pt x="8" y="87"/>
                </a:cubicBezTo>
                <a:cubicBezTo>
                  <a:pt x="8" y="87"/>
                  <a:pt x="8" y="87"/>
                  <a:pt x="8" y="87"/>
                </a:cubicBezTo>
                <a:cubicBezTo>
                  <a:pt x="9" y="85"/>
                  <a:pt x="12" y="84"/>
                  <a:pt x="14" y="86"/>
                </a:cubicBezTo>
                <a:cubicBezTo>
                  <a:pt x="39" y="105"/>
                  <a:pt x="39" y="105"/>
                  <a:pt x="39" y="105"/>
                </a:cubicBezTo>
                <a:close/>
                <a:moveTo>
                  <a:pt x="65" y="29"/>
                </a:moveTo>
                <a:cubicBezTo>
                  <a:pt x="50" y="20"/>
                  <a:pt x="31" y="25"/>
                  <a:pt x="23" y="38"/>
                </a:cubicBezTo>
                <a:cubicBezTo>
                  <a:pt x="15" y="52"/>
                  <a:pt x="26" y="68"/>
                  <a:pt x="18" y="83"/>
                </a:cubicBezTo>
                <a:cubicBezTo>
                  <a:pt x="42" y="96"/>
                  <a:pt x="42" y="96"/>
                  <a:pt x="42" y="96"/>
                </a:cubicBezTo>
                <a:cubicBezTo>
                  <a:pt x="51" y="83"/>
                  <a:pt x="70" y="84"/>
                  <a:pt x="78" y="70"/>
                </a:cubicBezTo>
                <a:cubicBezTo>
                  <a:pt x="86" y="56"/>
                  <a:pt x="80" y="38"/>
                  <a:pt x="65" y="29"/>
                </a:cubicBezTo>
                <a:close/>
                <a:moveTo>
                  <a:pt x="29" y="68"/>
                </a:moveTo>
                <a:cubicBezTo>
                  <a:pt x="27" y="43"/>
                  <a:pt x="31" y="27"/>
                  <a:pt x="58" y="34"/>
                </a:cubicBezTo>
                <a:cubicBezTo>
                  <a:pt x="39" y="45"/>
                  <a:pt x="35" y="46"/>
                  <a:pt x="29" y="68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5" name="Freeform 195"/>
          <p:cNvSpPr>
            <a:spLocks noEditPoints="1"/>
          </p:cNvSpPr>
          <p:nvPr/>
        </p:nvSpPr>
        <p:spPr bwMode="auto">
          <a:xfrm>
            <a:off x="11148087" y="4776969"/>
            <a:ext cx="377825" cy="479425"/>
          </a:xfrm>
          <a:custGeom>
            <a:avLst/>
            <a:gdLst>
              <a:gd name="T0" fmla="*/ 77 w 89"/>
              <a:gd name="T1" fmla="*/ 23 h 113"/>
              <a:gd name="T2" fmla="*/ 72 w 89"/>
              <a:gd name="T3" fmla="*/ 57 h 113"/>
              <a:gd name="T4" fmla="*/ 72 w 89"/>
              <a:gd name="T5" fmla="*/ 57 h 113"/>
              <a:gd name="T6" fmla="*/ 78 w 89"/>
              <a:gd name="T7" fmla="*/ 72 h 113"/>
              <a:gd name="T8" fmla="*/ 74 w 89"/>
              <a:gd name="T9" fmla="*/ 85 h 113"/>
              <a:gd name="T10" fmla="*/ 82 w 89"/>
              <a:gd name="T11" fmla="*/ 87 h 113"/>
              <a:gd name="T12" fmla="*/ 79 w 89"/>
              <a:gd name="T13" fmla="*/ 99 h 113"/>
              <a:gd name="T14" fmla="*/ 0 w 89"/>
              <a:gd name="T15" fmla="*/ 78 h 113"/>
              <a:gd name="T16" fmla="*/ 4 w 89"/>
              <a:gd name="T17" fmla="*/ 66 h 113"/>
              <a:gd name="T18" fmla="*/ 11 w 89"/>
              <a:gd name="T19" fmla="*/ 68 h 113"/>
              <a:gd name="T20" fmla="*/ 14 w 89"/>
              <a:gd name="T21" fmla="*/ 55 h 113"/>
              <a:gd name="T22" fmla="*/ 27 w 89"/>
              <a:gd name="T23" fmla="*/ 45 h 113"/>
              <a:gd name="T24" fmla="*/ 39 w 89"/>
              <a:gd name="T25" fmla="*/ 13 h 113"/>
              <a:gd name="T26" fmla="*/ 31 w 89"/>
              <a:gd name="T27" fmla="*/ 11 h 113"/>
              <a:gd name="T28" fmla="*/ 34 w 89"/>
              <a:gd name="T29" fmla="*/ 0 h 113"/>
              <a:gd name="T30" fmla="*/ 89 w 89"/>
              <a:gd name="T31" fmla="*/ 14 h 113"/>
              <a:gd name="T32" fmla="*/ 86 w 89"/>
              <a:gd name="T33" fmla="*/ 26 h 113"/>
              <a:gd name="T34" fmla="*/ 77 w 89"/>
              <a:gd name="T35" fmla="*/ 23 h 113"/>
              <a:gd name="T36" fmla="*/ 32 w 89"/>
              <a:gd name="T37" fmla="*/ 90 h 113"/>
              <a:gd name="T38" fmla="*/ 28 w 89"/>
              <a:gd name="T39" fmla="*/ 113 h 113"/>
              <a:gd name="T40" fmla="*/ 39 w 89"/>
              <a:gd name="T41" fmla="*/ 113 h 113"/>
              <a:gd name="T42" fmla="*/ 47 w 89"/>
              <a:gd name="T43" fmla="*/ 94 h 113"/>
              <a:gd name="T44" fmla="*/ 32 w 89"/>
              <a:gd name="T45" fmla="*/ 90 h 113"/>
              <a:gd name="T46" fmla="*/ 25 w 89"/>
              <a:gd name="T47" fmla="*/ 57 h 113"/>
              <a:gd name="T48" fmla="*/ 22 w 89"/>
              <a:gd name="T49" fmla="*/ 71 h 113"/>
              <a:gd name="T50" fmla="*/ 37 w 89"/>
              <a:gd name="T51" fmla="*/ 75 h 113"/>
              <a:gd name="T52" fmla="*/ 41 w 89"/>
              <a:gd name="T53" fmla="*/ 62 h 113"/>
              <a:gd name="T54" fmla="*/ 25 w 89"/>
              <a:gd name="T55" fmla="*/ 57 h 113"/>
              <a:gd name="T56" fmla="*/ 47 w 89"/>
              <a:gd name="T57" fmla="*/ 16 h 113"/>
              <a:gd name="T58" fmla="*/ 36 w 89"/>
              <a:gd name="T59" fmla="*/ 47 h 113"/>
              <a:gd name="T60" fmla="*/ 46 w 89"/>
              <a:gd name="T61" fmla="*/ 50 h 113"/>
              <a:gd name="T62" fmla="*/ 57 w 89"/>
              <a:gd name="T63" fmla="*/ 19 h 113"/>
              <a:gd name="T64" fmla="*/ 47 w 89"/>
              <a:gd name="T65" fmla="*/ 1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9" h="113">
                <a:moveTo>
                  <a:pt x="77" y="23"/>
                </a:moveTo>
                <a:cubicBezTo>
                  <a:pt x="72" y="57"/>
                  <a:pt x="72" y="57"/>
                  <a:pt x="72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7" y="61"/>
                  <a:pt x="79" y="66"/>
                  <a:pt x="78" y="72"/>
                </a:cubicBezTo>
                <a:cubicBezTo>
                  <a:pt x="74" y="85"/>
                  <a:pt x="74" y="85"/>
                  <a:pt x="74" y="85"/>
                </a:cubicBezTo>
                <a:cubicBezTo>
                  <a:pt x="82" y="87"/>
                  <a:pt x="82" y="87"/>
                  <a:pt x="82" y="87"/>
                </a:cubicBezTo>
                <a:cubicBezTo>
                  <a:pt x="79" y="99"/>
                  <a:pt x="79" y="99"/>
                  <a:pt x="79" y="99"/>
                </a:cubicBezTo>
                <a:cubicBezTo>
                  <a:pt x="0" y="78"/>
                  <a:pt x="0" y="78"/>
                  <a:pt x="0" y="78"/>
                </a:cubicBezTo>
                <a:cubicBezTo>
                  <a:pt x="4" y="66"/>
                  <a:pt x="4" y="66"/>
                  <a:pt x="4" y="66"/>
                </a:cubicBezTo>
                <a:cubicBezTo>
                  <a:pt x="11" y="68"/>
                  <a:pt x="11" y="68"/>
                  <a:pt x="11" y="68"/>
                </a:cubicBezTo>
                <a:cubicBezTo>
                  <a:pt x="14" y="55"/>
                  <a:pt x="14" y="55"/>
                  <a:pt x="14" y="55"/>
                </a:cubicBezTo>
                <a:cubicBezTo>
                  <a:pt x="16" y="49"/>
                  <a:pt x="20" y="45"/>
                  <a:pt x="27" y="45"/>
                </a:cubicBezTo>
                <a:cubicBezTo>
                  <a:pt x="39" y="13"/>
                  <a:pt x="39" y="13"/>
                  <a:pt x="39" y="13"/>
                </a:cubicBezTo>
                <a:cubicBezTo>
                  <a:pt x="31" y="11"/>
                  <a:pt x="31" y="11"/>
                  <a:pt x="31" y="11"/>
                </a:cubicBezTo>
                <a:cubicBezTo>
                  <a:pt x="34" y="0"/>
                  <a:pt x="34" y="0"/>
                  <a:pt x="34" y="0"/>
                </a:cubicBezTo>
                <a:cubicBezTo>
                  <a:pt x="89" y="14"/>
                  <a:pt x="89" y="14"/>
                  <a:pt x="89" y="14"/>
                </a:cubicBezTo>
                <a:cubicBezTo>
                  <a:pt x="86" y="26"/>
                  <a:pt x="86" y="26"/>
                  <a:pt x="86" y="26"/>
                </a:cubicBezTo>
                <a:cubicBezTo>
                  <a:pt x="77" y="23"/>
                  <a:pt x="77" y="23"/>
                  <a:pt x="77" y="23"/>
                </a:cubicBezTo>
                <a:close/>
                <a:moveTo>
                  <a:pt x="32" y="90"/>
                </a:moveTo>
                <a:cubicBezTo>
                  <a:pt x="28" y="113"/>
                  <a:pt x="28" y="113"/>
                  <a:pt x="28" y="113"/>
                </a:cubicBezTo>
                <a:cubicBezTo>
                  <a:pt x="39" y="113"/>
                  <a:pt x="39" y="113"/>
                  <a:pt x="39" y="113"/>
                </a:cubicBezTo>
                <a:cubicBezTo>
                  <a:pt x="47" y="94"/>
                  <a:pt x="47" y="94"/>
                  <a:pt x="47" y="94"/>
                </a:cubicBezTo>
                <a:cubicBezTo>
                  <a:pt x="32" y="90"/>
                  <a:pt x="32" y="90"/>
                  <a:pt x="32" y="90"/>
                </a:cubicBezTo>
                <a:close/>
                <a:moveTo>
                  <a:pt x="25" y="57"/>
                </a:moveTo>
                <a:cubicBezTo>
                  <a:pt x="22" y="71"/>
                  <a:pt x="22" y="71"/>
                  <a:pt x="22" y="71"/>
                </a:cubicBezTo>
                <a:cubicBezTo>
                  <a:pt x="37" y="75"/>
                  <a:pt x="37" y="75"/>
                  <a:pt x="37" y="75"/>
                </a:cubicBezTo>
                <a:cubicBezTo>
                  <a:pt x="41" y="62"/>
                  <a:pt x="41" y="62"/>
                  <a:pt x="41" y="62"/>
                </a:cubicBezTo>
                <a:cubicBezTo>
                  <a:pt x="25" y="57"/>
                  <a:pt x="25" y="57"/>
                  <a:pt x="25" y="57"/>
                </a:cubicBezTo>
                <a:close/>
                <a:moveTo>
                  <a:pt x="47" y="16"/>
                </a:moveTo>
                <a:cubicBezTo>
                  <a:pt x="36" y="47"/>
                  <a:pt x="36" y="47"/>
                  <a:pt x="36" y="47"/>
                </a:cubicBezTo>
                <a:cubicBezTo>
                  <a:pt x="46" y="50"/>
                  <a:pt x="46" y="50"/>
                  <a:pt x="46" y="50"/>
                </a:cubicBezTo>
                <a:cubicBezTo>
                  <a:pt x="57" y="19"/>
                  <a:pt x="57" y="19"/>
                  <a:pt x="57" y="19"/>
                </a:cubicBezTo>
                <a:lnTo>
                  <a:pt x="47" y="1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6" name="Freeform 196"/>
          <p:cNvSpPr>
            <a:spLocks noEditPoints="1"/>
          </p:cNvSpPr>
          <p:nvPr/>
        </p:nvSpPr>
        <p:spPr bwMode="auto">
          <a:xfrm>
            <a:off x="10328607" y="5596912"/>
            <a:ext cx="419100" cy="471488"/>
          </a:xfrm>
          <a:custGeom>
            <a:avLst/>
            <a:gdLst>
              <a:gd name="T0" fmla="*/ 5 w 99"/>
              <a:gd name="T1" fmla="*/ 73 h 111"/>
              <a:gd name="T2" fmla="*/ 30 w 99"/>
              <a:gd name="T3" fmla="*/ 63 h 111"/>
              <a:gd name="T4" fmla="*/ 30 w 99"/>
              <a:gd name="T5" fmla="*/ 64 h 111"/>
              <a:gd name="T6" fmla="*/ 50 w 99"/>
              <a:gd name="T7" fmla="*/ 83 h 111"/>
              <a:gd name="T8" fmla="*/ 69 w 99"/>
              <a:gd name="T9" fmla="*/ 64 h 111"/>
              <a:gd name="T10" fmla="*/ 69 w 99"/>
              <a:gd name="T11" fmla="*/ 63 h 111"/>
              <a:gd name="T12" fmla="*/ 94 w 99"/>
              <a:gd name="T13" fmla="*/ 73 h 111"/>
              <a:gd name="T14" fmla="*/ 99 w 99"/>
              <a:gd name="T15" fmla="*/ 111 h 111"/>
              <a:gd name="T16" fmla="*/ 1 w 99"/>
              <a:gd name="T17" fmla="*/ 111 h 111"/>
              <a:gd name="T18" fmla="*/ 5 w 99"/>
              <a:gd name="T19" fmla="*/ 73 h 111"/>
              <a:gd name="T20" fmla="*/ 59 w 99"/>
              <a:gd name="T21" fmla="*/ 52 h 111"/>
              <a:gd name="T22" fmla="*/ 56 w 99"/>
              <a:gd name="T23" fmla="*/ 47 h 111"/>
              <a:gd name="T24" fmla="*/ 50 w 99"/>
              <a:gd name="T25" fmla="*/ 47 h 111"/>
              <a:gd name="T26" fmla="*/ 44 w 99"/>
              <a:gd name="T27" fmla="*/ 47 h 111"/>
              <a:gd name="T28" fmla="*/ 40 w 99"/>
              <a:gd name="T29" fmla="*/ 52 h 111"/>
              <a:gd name="T30" fmla="*/ 34 w 99"/>
              <a:gd name="T31" fmla="*/ 44 h 111"/>
              <a:gd name="T32" fmla="*/ 32 w 99"/>
              <a:gd name="T33" fmla="*/ 46 h 111"/>
              <a:gd name="T34" fmla="*/ 40 w 99"/>
              <a:gd name="T35" fmla="*/ 63 h 111"/>
              <a:gd name="T36" fmla="*/ 60 w 99"/>
              <a:gd name="T37" fmla="*/ 63 h 111"/>
              <a:gd name="T38" fmla="*/ 66 w 99"/>
              <a:gd name="T39" fmla="*/ 46 h 111"/>
              <a:gd name="T40" fmla="*/ 65 w 99"/>
              <a:gd name="T41" fmla="*/ 44 h 111"/>
              <a:gd name="T42" fmla="*/ 59 w 99"/>
              <a:gd name="T43" fmla="*/ 52 h 111"/>
              <a:gd name="T44" fmla="*/ 50 w 99"/>
              <a:gd name="T45" fmla="*/ 50 h 111"/>
              <a:gd name="T46" fmla="*/ 56 w 99"/>
              <a:gd name="T47" fmla="*/ 51 h 111"/>
              <a:gd name="T48" fmla="*/ 58 w 99"/>
              <a:gd name="T49" fmla="*/ 54 h 111"/>
              <a:gd name="T50" fmla="*/ 42 w 99"/>
              <a:gd name="T51" fmla="*/ 54 h 111"/>
              <a:gd name="T52" fmla="*/ 44 w 99"/>
              <a:gd name="T53" fmla="*/ 51 h 111"/>
              <a:gd name="T54" fmla="*/ 50 w 99"/>
              <a:gd name="T55" fmla="*/ 50 h 111"/>
              <a:gd name="T56" fmla="*/ 50 w 99"/>
              <a:gd name="T57" fmla="*/ 50 h 111"/>
              <a:gd name="T58" fmla="*/ 31 w 99"/>
              <a:gd name="T59" fmla="*/ 35 h 111"/>
              <a:gd name="T60" fmla="*/ 32 w 99"/>
              <a:gd name="T61" fmla="*/ 18 h 111"/>
              <a:gd name="T62" fmla="*/ 66 w 99"/>
              <a:gd name="T63" fmla="*/ 18 h 111"/>
              <a:gd name="T64" fmla="*/ 68 w 99"/>
              <a:gd name="T65" fmla="*/ 35 h 111"/>
              <a:gd name="T66" fmla="*/ 74 w 99"/>
              <a:gd name="T67" fmla="*/ 27 h 111"/>
              <a:gd name="T68" fmla="*/ 71 w 99"/>
              <a:gd name="T69" fmla="*/ 12 h 111"/>
              <a:gd name="T70" fmla="*/ 28 w 99"/>
              <a:gd name="T71" fmla="*/ 10 h 111"/>
              <a:gd name="T72" fmla="*/ 26 w 99"/>
              <a:gd name="T73" fmla="*/ 30 h 111"/>
              <a:gd name="T74" fmla="*/ 31 w 99"/>
              <a:gd name="T75" fmla="*/ 3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9" h="111">
                <a:moveTo>
                  <a:pt x="5" y="73"/>
                </a:moveTo>
                <a:cubicBezTo>
                  <a:pt x="30" y="63"/>
                  <a:pt x="30" y="63"/>
                  <a:pt x="30" y="63"/>
                </a:cubicBezTo>
                <a:cubicBezTo>
                  <a:pt x="30" y="63"/>
                  <a:pt x="30" y="64"/>
                  <a:pt x="30" y="64"/>
                </a:cubicBezTo>
                <a:cubicBezTo>
                  <a:pt x="30" y="74"/>
                  <a:pt x="39" y="83"/>
                  <a:pt x="50" y="83"/>
                </a:cubicBezTo>
                <a:cubicBezTo>
                  <a:pt x="60" y="83"/>
                  <a:pt x="69" y="74"/>
                  <a:pt x="69" y="64"/>
                </a:cubicBezTo>
                <a:cubicBezTo>
                  <a:pt x="69" y="64"/>
                  <a:pt x="69" y="64"/>
                  <a:pt x="69" y="63"/>
                </a:cubicBezTo>
                <a:cubicBezTo>
                  <a:pt x="94" y="73"/>
                  <a:pt x="94" y="73"/>
                  <a:pt x="94" y="73"/>
                </a:cubicBezTo>
                <a:cubicBezTo>
                  <a:pt x="99" y="83"/>
                  <a:pt x="99" y="97"/>
                  <a:pt x="99" y="111"/>
                </a:cubicBezTo>
                <a:cubicBezTo>
                  <a:pt x="66" y="111"/>
                  <a:pt x="33" y="111"/>
                  <a:pt x="1" y="111"/>
                </a:cubicBezTo>
                <a:cubicBezTo>
                  <a:pt x="0" y="93"/>
                  <a:pt x="1" y="80"/>
                  <a:pt x="5" y="73"/>
                </a:cubicBezTo>
                <a:close/>
                <a:moveTo>
                  <a:pt x="59" y="52"/>
                </a:moveTo>
                <a:cubicBezTo>
                  <a:pt x="59" y="50"/>
                  <a:pt x="57" y="47"/>
                  <a:pt x="56" y="47"/>
                </a:cubicBezTo>
                <a:cubicBezTo>
                  <a:pt x="55" y="47"/>
                  <a:pt x="51" y="47"/>
                  <a:pt x="50" y="47"/>
                </a:cubicBezTo>
                <a:cubicBezTo>
                  <a:pt x="49" y="47"/>
                  <a:pt x="45" y="47"/>
                  <a:pt x="44" y="47"/>
                </a:cubicBezTo>
                <a:cubicBezTo>
                  <a:pt x="43" y="47"/>
                  <a:pt x="41" y="50"/>
                  <a:pt x="40" y="52"/>
                </a:cubicBezTo>
                <a:cubicBezTo>
                  <a:pt x="38" y="50"/>
                  <a:pt x="35" y="48"/>
                  <a:pt x="34" y="44"/>
                </a:cubicBezTo>
                <a:cubicBezTo>
                  <a:pt x="33" y="45"/>
                  <a:pt x="33" y="46"/>
                  <a:pt x="32" y="46"/>
                </a:cubicBezTo>
                <a:cubicBezTo>
                  <a:pt x="34" y="53"/>
                  <a:pt x="36" y="59"/>
                  <a:pt x="40" y="63"/>
                </a:cubicBezTo>
                <a:cubicBezTo>
                  <a:pt x="46" y="63"/>
                  <a:pt x="54" y="63"/>
                  <a:pt x="60" y="63"/>
                </a:cubicBezTo>
                <a:cubicBezTo>
                  <a:pt x="64" y="59"/>
                  <a:pt x="65" y="53"/>
                  <a:pt x="66" y="46"/>
                </a:cubicBezTo>
                <a:cubicBezTo>
                  <a:pt x="66" y="46"/>
                  <a:pt x="66" y="45"/>
                  <a:pt x="65" y="44"/>
                </a:cubicBezTo>
                <a:cubicBezTo>
                  <a:pt x="64" y="47"/>
                  <a:pt x="61" y="50"/>
                  <a:pt x="59" y="52"/>
                </a:cubicBezTo>
                <a:close/>
                <a:moveTo>
                  <a:pt x="50" y="50"/>
                </a:moveTo>
                <a:cubicBezTo>
                  <a:pt x="52" y="50"/>
                  <a:pt x="56" y="51"/>
                  <a:pt x="56" y="51"/>
                </a:cubicBezTo>
                <a:cubicBezTo>
                  <a:pt x="56" y="51"/>
                  <a:pt x="57" y="52"/>
                  <a:pt x="58" y="54"/>
                </a:cubicBezTo>
                <a:cubicBezTo>
                  <a:pt x="54" y="57"/>
                  <a:pt x="46" y="57"/>
                  <a:pt x="42" y="54"/>
                </a:cubicBezTo>
                <a:cubicBezTo>
                  <a:pt x="43" y="53"/>
                  <a:pt x="44" y="51"/>
                  <a:pt x="44" y="51"/>
                </a:cubicBezTo>
                <a:cubicBezTo>
                  <a:pt x="44" y="51"/>
                  <a:pt x="49" y="50"/>
                  <a:pt x="50" y="50"/>
                </a:cubicBezTo>
                <a:cubicBezTo>
                  <a:pt x="50" y="50"/>
                  <a:pt x="50" y="50"/>
                  <a:pt x="50" y="50"/>
                </a:cubicBezTo>
                <a:close/>
                <a:moveTo>
                  <a:pt x="31" y="35"/>
                </a:moveTo>
                <a:cubicBezTo>
                  <a:pt x="30" y="27"/>
                  <a:pt x="30" y="24"/>
                  <a:pt x="32" y="18"/>
                </a:cubicBezTo>
                <a:cubicBezTo>
                  <a:pt x="42" y="12"/>
                  <a:pt x="60" y="13"/>
                  <a:pt x="66" y="18"/>
                </a:cubicBezTo>
                <a:cubicBezTo>
                  <a:pt x="68" y="25"/>
                  <a:pt x="68" y="26"/>
                  <a:pt x="68" y="35"/>
                </a:cubicBezTo>
                <a:cubicBezTo>
                  <a:pt x="68" y="35"/>
                  <a:pt x="73" y="31"/>
                  <a:pt x="74" y="27"/>
                </a:cubicBezTo>
                <a:cubicBezTo>
                  <a:pt x="75" y="23"/>
                  <a:pt x="73" y="14"/>
                  <a:pt x="71" y="12"/>
                </a:cubicBezTo>
                <a:cubicBezTo>
                  <a:pt x="64" y="0"/>
                  <a:pt x="36" y="0"/>
                  <a:pt x="28" y="10"/>
                </a:cubicBezTo>
                <a:cubicBezTo>
                  <a:pt x="26" y="12"/>
                  <a:pt x="23" y="27"/>
                  <a:pt x="26" y="30"/>
                </a:cubicBezTo>
                <a:cubicBezTo>
                  <a:pt x="28" y="33"/>
                  <a:pt x="31" y="35"/>
                  <a:pt x="31" y="35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7" name="Freeform 198"/>
          <p:cNvSpPr>
            <a:spLocks noEditPoints="1"/>
          </p:cNvSpPr>
          <p:nvPr/>
        </p:nvSpPr>
        <p:spPr bwMode="auto">
          <a:xfrm>
            <a:off x="11178250" y="5565162"/>
            <a:ext cx="369887" cy="534988"/>
          </a:xfrm>
          <a:custGeom>
            <a:avLst/>
            <a:gdLst>
              <a:gd name="T0" fmla="*/ 20 w 87"/>
              <a:gd name="T1" fmla="*/ 91 h 126"/>
              <a:gd name="T2" fmla="*/ 69 w 87"/>
              <a:gd name="T3" fmla="*/ 91 h 126"/>
              <a:gd name="T4" fmla="*/ 62 w 87"/>
              <a:gd name="T5" fmla="*/ 119 h 126"/>
              <a:gd name="T6" fmla="*/ 54 w 87"/>
              <a:gd name="T7" fmla="*/ 119 h 126"/>
              <a:gd name="T8" fmla="*/ 45 w 87"/>
              <a:gd name="T9" fmla="*/ 126 h 126"/>
              <a:gd name="T10" fmla="*/ 35 w 87"/>
              <a:gd name="T11" fmla="*/ 119 h 126"/>
              <a:gd name="T12" fmla="*/ 26 w 87"/>
              <a:gd name="T13" fmla="*/ 119 h 126"/>
              <a:gd name="T14" fmla="*/ 20 w 87"/>
              <a:gd name="T15" fmla="*/ 91 h 126"/>
              <a:gd name="T16" fmla="*/ 62 w 87"/>
              <a:gd name="T17" fmla="*/ 34 h 126"/>
              <a:gd name="T18" fmla="*/ 63 w 87"/>
              <a:gd name="T19" fmla="*/ 41 h 126"/>
              <a:gd name="T20" fmla="*/ 61 w 87"/>
              <a:gd name="T21" fmla="*/ 43 h 126"/>
              <a:gd name="T22" fmla="*/ 63 w 87"/>
              <a:gd name="T23" fmla="*/ 45 h 126"/>
              <a:gd name="T24" fmla="*/ 62 w 87"/>
              <a:gd name="T25" fmla="*/ 49 h 126"/>
              <a:gd name="T26" fmla="*/ 61 w 87"/>
              <a:gd name="T27" fmla="*/ 50 h 126"/>
              <a:gd name="T28" fmla="*/ 62 w 87"/>
              <a:gd name="T29" fmla="*/ 51 h 126"/>
              <a:gd name="T30" fmla="*/ 61 w 87"/>
              <a:gd name="T31" fmla="*/ 55 h 126"/>
              <a:gd name="T32" fmla="*/ 59 w 87"/>
              <a:gd name="T33" fmla="*/ 56 h 126"/>
              <a:gd name="T34" fmla="*/ 61 w 87"/>
              <a:gd name="T35" fmla="*/ 58 h 126"/>
              <a:gd name="T36" fmla="*/ 60 w 87"/>
              <a:gd name="T37" fmla="*/ 62 h 126"/>
              <a:gd name="T38" fmla="*/ 57 w 87"/>
              <a:gd name="T39" fmla="*/ 64 h 126"/>
              <a:gd name="T40" fmla="*/ 35 w 87"/>
              <a:gd name="T41" fmla="*/ 58 h 126"/>
              <a:gd name="T42" fmla="*/ 26 w 87"/>
              <a:gd name="T43" fmla="*/ 58 h 126"/>
              <a:gd name="T44" fmla="*/ 26 w 87"/>
              <a:gd name="T45" fmla="*/ 37 h 126"/>
              <a:gd name="T46" fmla="*/ 34 w 87"/>
              <a:gd name="T47" fmla="*/ 37 h 126"/>
              <a:gd name="T48" fmla="*/ 51 w 87"/>
              <a:gd name="T49" fmla="*/ 18 h 126"/>
              <a:gd name="T50" fmla="*/ 46 w 87"/>
              <a:gd name="T51" fmla="*/ 35 h 126"/>
              <a:gd name="T52" fmla="*/ 62 w 87"/>
              <a:gd name="T53" fmla="*/ 34 h 126"/>
              <a:gd name="T54" fmla="*/ 18 w 87"/>
              <a:gd name="T55" fmla="*/ 84 h 126"/>
              <a:gd name="T56" fmla="*/ 30 w 87"/>
              <a:gd name="T57" fmla="*/ 84 h 126"/>
              <a:gd name="T58" fmla="*/ 21 w 87"/>
              <a:gd name="T59" fmla="*/ 57 h 126"/>
              <a:gd name="T60" fmla="*/ 14 w 87"/>
              <a:gd name="T61" fmla="*/ 34 h 126"/>
              <a:gd name="T62" fmla="*/ 28 w 87"/>
              <a:gd name="T63" fmla="*/ 15 h 126"/>
              <a:gd name="T64" fmla="*/ 44 w 87"/>
              <a:gd name="T65" fmla="*/ 12 h 126"/>
              <a:gd name="T66" fmla="*/ 60 w 87"/>
              <a:gd name="T67" fmla="*/ 16 h 126"/>
              <a:gd name="T68" fmla="*/ 74 w 87"/>
              <a:gd name="T69" fmla="*/ 33 h 126"/>
              <a:gd name="T70" fmla="*/ 67 w 87"/>
              <a:gd name="T71" fmla="*/ 56 h 126"/>
              <a:gd name="T72" fmla="*/ 58 w 87"/>
              <a:gd name="T73" fmla="*/ 84 h 126"/>
              <a:gd name="T74" fmla="*/ 70 w 87"/>
              <a:gd name="T75" fmla="*/ 84 h 126"/>
              <a:gd name="T76" fmla="*/ 78 w 87"/>
              <a:gd name="T77" fmla="*/ 61 h 126"/>
              <a:gd name="T78" fmla="*/ 85 w 87"/>
              <a:gd name="T79" fmla="*/ 31 h 126"/>
              <a:gd name="T80" fmla="*/ 66 w 87"/>
              <a:gd name="T81" fmla="*/ 5 h 126"/>
              <a:gd name="T82" fmla="*/ 45 w 87"/>
              <a:gd name="T83" fmla="*/ 0 h 126"/>
              <a:gd name="T84" fmla="*/ 23 w 87"/>
              <a:gd name="T85" fmla="*/ 5 h 126"/>
              <a:gd name="T86" fmla="*/ 3 w 87"/>
              <a:gd name="T87" fmla="*/ 31 h 126"/>
              <a:gd name="T88" fmla="*/ 10 w 87"/>
              <a:gd name="T89" fmla="*/ 62 h 126"/>
              <a:gd name="T90" fmla="*/ 18 w 87"/>
              <a:gd name="T91" fmla="*/ 84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7" h="126">
                <a:moveTo>
                  <a:pt x="20" y="91"/>
                </a:moveTo>
                <a:cubicBezTo>
                  <a:pt x="69" y="91"/>
                  <a:pt x="69" y="91"/>
                  <a:pt x="69" y="91"/>
                </a:cubicBezTo>
                <a:cubicBezTo>
                  <a:pt x="62" y="119"/>
                  <a:pt x="62" y="119"/>
                  <a:pt x="62" y="119"/>
                </a:cubicBezTo>
                <a:cubicBezTo>
                  <a:pt x="54" y="119"/>
                  <a:pt x="54" y="119"/>
                  <a:pt x="54" y="119"/>
                </a:cubicBezTo>
                <a:cubicBezTo>
                  <a:pt x="53" y="123"/>
                  <a:pt x="49" y="126"/>
                  <a:pt x="45" y="126"/>
                </a:cubicBezTo>
                <a:cubicBezTo>
                  <a:pt x="40" y="126"/>
                  <a:pt x="36" y="123"/>
                  <a:pt x="35" y="119"/>
                </a:cubicBezTo>
                <a:cubicBezTo>
                  <a:pt x="26" y="119"/>
                  <a:pt x="26" y="119"/>
                  <a:pt x="26" y="119"/>
                </a:cubicBezTo>
                <a:cubicBezTo>
                  <a:pt x="20" y="91"/>
                  <a:pt x="20" y="91"/>
                  <a:pt x="20" y="91"/>
                </a:cubicBezTo>
                <a:close/>
                <a:moveTo>
                  <a:pt x="62" y="34"/>
                </a:moveTo>
                <a:cubicBezTo>
                  <a:pt x="63" y="41"/>
                  <a:pt x="63" y="41"/>
                  <a:pt x="63" y="41"/>
                </a:cubicBezTo>
                <a:cubicBezTo>
                  <a:pt x="61" y="43"/>
                  <a:pt x="61" y="43"/>
                  <a:pt x="61" y="43"/>
                </a:cubicBezTo>
                <a:cubicBezTo>
                  <a:pt x="63" y="45"/>
                  <a:pt x="63" y="45"/>
                  <a:pt x="63" y="45"/>
                </a:cubicBezTo>
                <a:cubicBezTo>
                  <a:pt x="62" y="49"/>
                  <a:pt x="62" y="49"/>
                  <a:pt x="62" y="49"/>
                </a:cubicBezTo>
                <a:cubicBezTo>
                  <a:pt x="61" y="50"/>
                  <a:pt x="61" y="50"/>
                  <a:pt x="61" y="50"/>
                </a:cubicBezTo>
                <a:cubicBezTo>
                  <a:pt x="62" y="51"/>
                  <a:pt x="62" y="51"/>
                  <a:pt x="62" y="51"/>
                </a:cubicBezTo>
                <a:cubicBezTo>
                  <a:pt x="61" y="55"/>
                  <a:pt x="61" y="55"/>
                  <a:pt x="61" y="55"/>
                </a:cubicBezTo>
                <a:cubicBezTo>
                  <a:pt x="59" y="56"/>
                  <a:pt x="59" y="56"/>
                  <a:pt x="59" y="56"/>
                </a:cubicBezTo>
                <a:cubicBezTo>
                  <a:pt x="61" y="58"/>
                  <a:pt x="61" y="58"/>
                  <a:pt x="61" y="58"/>
                </a:cubicBezTo>
                <a:cubicBezTo>
                  <a:pt x="60" y="62"/>
                  <a:pt x="60" y="62"/>
                  <a:pt x="60" y="62"/>
                </a:cubicBezTo>
                <a:cubicBezTo>
                  <a:pt x="57" y="64"/>
                  <a:pt x="57" y="64"/>
                  <a:pt x="57" y="64"/>
                </a:cubicBezTo>
                <a:cubicBezTo>
                  <a:pt x="35" y="58"/>
                  <a:pt x="35" y="58"/>
                  <a:pt x="35" y="58"/>
                </a:cubicBezTo>
                <a:cubicBezTo>
                  <a:pt x="26" y="58"/>
                  <a:pt x="26" y="58"/>
                  <a:pt x="26" y="58"/>
                </a:cubicBezTo>
                <a:cubicBezTo>
                  <a:pt x="26" y="37"/>
                  <a:pt x="26" y="37"/>
                  <a:pt x="26" y="37"/>
                </a:cubicBezTo>
                <a:cubicBezTo>
                  <a:pt x="34" y="37"/>
                  <a:pt x="34" y="37"/>
                  <a:pt x="34" y="37"/>
                </a:cubicBezTo>
                <a:cubicBezTo>
                  <a:pt x="51" y="18"/>
                  <a:pt x="51" y="18"/>
                  <a:pt x="51" y="18"/>
                </a:cubicBezTo>
                <a:cubicBezTo>
                  <a:pt x="60" y="25"/>
                  <a:pt x="52" y="31"/>
                  <a:pt x="46" y="35"/>
                </a:cubicBezTo>
                <a:cubicBezTo>
                  <a:pt x="62" y="34"/>
                  <a:pt x="62" y="34"/>
                  <a:pt x="62" y="34"/>
                </a:cubicBezTo>
                <a:close/>
                <a:moveTo>
                  <a:pt x="18" y="84"/>
                </a:moveTo>
                <a:cubicBezTo>
                  <a:pt x="30" y="84"/>
                  <a:pt x="30" y="84"/>
                  <a:pt x="30" y="84"/>
                </a:cubicBezTo>
                <a:cubicBezTo>
                  <a:pt x="29" y="73"/>
                  <a:pt x="25" y="65"/>
                  <a:pt x="21" y="57"/>
                </a:cubicBezTo>
                <a:cubicBezTo>
                  <a:pt x="17" y="48"/>
                  <a:pt x="13" y="40"/>
                  <a:pt x="14" y="34"/>
                </a:cubicBezTo>
                <a:cubicBezTo>
                  <a:pt x="16" y="25"/>
                  <a:pt x="21" y="19"/>
                  <a:pt x="28" y="15"/>
                </a:cubicBezTo>
                <a:cubicBezTo>
                  <a:pt x="33" y="13"/>
                  <a:pt x="39" y="12"/>
                  <a:pt x="44" y="12"/>
                </a:cubicBezTo>
                <a:cubicBezTo>
                  <a:pt x="50" y="12"/>
                  <a:pt x="56" y="13"/>
                  <a:pt x="60" y="16"/>
                </a:cubicBezTo>
                <a:cubicBezTo>
                  <a:pt x="67" y="19"/>
                  <a:pt x="72" y="25"/>
                  <a:pt x="74" y="33"/>
                </a:cubicBezTo>
                <a:cubicBezTo>
                  <a:pt x="75" y="40"/>
                  <a:pt x="71" y="48"/>
                  <a:pt x="67" y="56"/>
                </a:cubicBezTo>
                <a:cubicBezTo>
                  <a:pt x="63" y="65"/>
                  <a:pt x="59" y="73"/>
                  <a:pt x="58" y="84"/>
                </a:cubicBezTo>
                <a:cubicBezTo>
                  <a:pt x="70" y="84"/>
                  <a:pt x="70" y="84"/>
                  <a:pt x="70" y="84"/>
                </a:cubicBezTo>
                <a:cubicBezTo>
                  <a:pt x="71" y="76"/>
                  <a:pt x="75" y="68"/>
                  <a:pt x="78" y="61"/>
                </a:cubicBezTo>
                <a:cubicBezTo>
                  <a:pt x="83" y="51"/>
                  <a:pt x="87" y="42"/>
                  <a:pt x="85" y="31"/>
                </a:cubicBezTo>
                <a:cubicBezTo>
                  <a:pt x="83" y="19"/>
                  <a:pt x="76" y="11"/>
                  <a:pt x="66" y="5"/>
                </a:cubicBezTo>
                <a:cubicBezTo>
                  <a:pt x="59" y="2"/>
                  <a:pt x="52" y="0"/>
                  <a:pt x="45" y="0"/>
                </a:cubicBezTo>
                <a:cubicBezTo>
                  <a:pt x="37" y="0"/>
                  <a:pt x="30" y="2"/>
                  <a:pt x="23" y="5"/>
                </a:cubicBezTo>
                <a:cubicBezTo>
                  <a:pt x="13" y="10"/>
                  <a:pt x="5" y="18"/>
                  <a:pt x="3" y="31"/>
                </a:cubicBezTo>
                <a:cubicBezTo>
                  <a:pt x="0" y="42"/>
                  <a:pt x="5" y="51"/>
                  <a:pt x="10" y="62"/>
                </a:cubicBezTo>
                <a:cubicBezTo>
                  <a:pt x="13" y="69"/>
                  <a:pt x="17" y="76"/>
                  <a:pt x="18" y="84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8" name="Freeform 148"/>
          <p:cNvSpPr>
            <a:spLocks noEditPoints="1"/>
          </p:cNvSpPr>
          <p:nvPr/>
        </p:nvSpPr>
        <p:spPr bwMode="auto">
          <a:xfrm>
            <a:off x="8676020" y="4783319"/>
            <a:ext cx="512762" cy="466725"/>
          </a:xfrm>
          <a:custGeom>
            <a:avLst/>
            <a:gdLst>
              <a:gd name="T0" fmla="*/ 121 w 121"/>
              <a:gd name="T1" fmla="*/ 43 h 110"/>
              <a:gd name="T2" fmla="*/ 118 w 121"/>
              <a:gd name="T3" fmla="*/ 47 h 110"/>
              <a:gd name="T4" fmla="*/ 118 w 121"/>
              <a:gd name="T5" fmla="*/ 103 h 110"/>
              <a:gd name="T6" fmla="*/ 121 w 121"/>
              <a:gd name="T7" fmla="*/ 106 h 110"/>
              <a:gd name="T8" fmla="*/ 83 w 121"/>
              <a:gd name="T9" fmla="*/ 110 h 110"/>
              <a:gd name="T10" fmla="*/ 80 w 121"/>
              <a:gd name="T11" fmla="*/ 106 h 110"/>
              <a:gd name="T12" fmla="*/ 84 w 121"/>
              <a:gd name="T13" fmla="*/ 103 h 110"/>
              <a:gd name="T14" fmla="*/ 83 w 121"/>
              <a:gd name="T15" fmla="*/ 47 h 110"/>
              <a:gd name="T16" fmla="*/ 80 w 121"/>
              <a:gd name="T17" fmla="*/ 43 h 110"/>
              <a:gd name="T18" fmla="*/ 94 w 121"/>
              <a:gd name="T19" fmla="*/ 25 h 110"/>
              <a:gd name="T20" fmla="*/ 109 w 121"/>
              <a:gd name="T21" fmla="*/ 22 h 110"/>
              <a:gd name="T22" fmla="*/ 118 w 121"/>
              <a:gd name="T23" fmla="*/ 40 h 110"/>
              <a:gd name="T24" fmla="*/ 52 w 121"/>
              <a:gd name="T25" fmla="*/ 32 h 110"/>
              <a:gd name="T26" fmla="*/ 53 w 121"/>
              <a:gd name="T27" fmla="*/ 36 h 110"/>
              <a:gd name="T28" fmla="*/ 56 w 121"/>
              <a:gd name="T29" fmla="*/ 72 h 110"/>
              <a:gd name="T30" fmla="*/ 54 w 121"/>
              <a:gd name="T31" fmla="*/ 83 h 110"/>
              <a:gd name="T32" fmla="*/ 51 w 121"/>
              <a:gd name="T33" fmla="*/ 80 h 110"/>
              <a:gd name="T34" fmla="*/ 48 w 121"/>
              <a:gd name="T35" fmla="*/ 71 h 110"/>
              <a:gd name="T36" fmla="*/ 45 w 121"/>
              <a:gd name="T37" fmla="*/ 88 h 110"/>
              <a:gd name="T38" fmla="*/ 43 w 121"/>
              <a:gd name="T39" fmla="*/ 85 h 110"/>
              <a:gd name="T40" fmla="*/ 39 w 121"/>
              <a:gd name="T41" fmla="*/ 66 h 110"/>
              <a:gd name="T42" fmla="*/ 30 w 121"/>
              <a:gd name="T43" fmla="*/ 89 h 110"/>
              <a:gd name="T44" fmla="*/ 28 w 121"/>
              <a:gd name="T45" fmla="*/ 92 h 110"/>
              <a:gd name="T46" fmla="*/ 25 w 121"/>
              <a:gd name="T47" fmla="*/ 73 h 110"/>
              <a:gd name="T48" fmla="*/ 21 w 121"/>
              <a:gd name="T49" fmla="*/ 74 h 110"/>
              <a:gd name="T50" fmla="*/ 18 w 121"/>
              <a:gd name="T51" fmla="*/ 103 h 110"/>
              <a:gd name="T52" fmla="*/ 14 w 121"/>
              <a:gd name="T53" fmla="*/ 99 h 110"/>
              <a:gd name="T54" fmla="*/ 11 w 121"/>
              <a:gd name="T55" fmla="*/ 71 h 110"/>
              <a:gd name="T56" fmla="*/ 8 w 121"/>
              <a:gd name="T57" fmla="*/ 80 h 110"/>
              <a:gd name="T58" fmla="*/ 6 w 121"/>
              <a:gd name="T59" fmla="*/ 77 h 110"/>
              <a:gd name="T60" fmla="*/ 0 w 121"/>
              <a:gd name="T61" fmla="*/ 51 h 110"/>
              <a:gd name="T62" fmla="*/ 35 w 121"/>
              <a:gd name="T63" fmla="*/ 15 h 110"/>
              <a:gd name="T64" fmla="*/ 29 w 121"/>
              <a:gd name="T65" fmla="*/ 12 h 110"/>
              <a:gd name="T66" fmla="*/ 24 w 121"/>
              <a:gd name="T67" fmla="*/ 12 h 110"/>
              <a:gd name="T68" fmla="*/ 17 w 121"/>
              <a:gd name="T69" fmla="*/ 9 h 110"/>
              <a:gd name="T70" fmla="*/ 17 w 121"/>
              <a:gd name="T71" fmla="*/ 18 h 110"/>
              <a:gd name="T72" fmla="*/ 17 w 121"/>
              <a:gd name="T73" fmla="*/ 9 h 110"/>
              <a:gd name="T74" fmla="*/ 10 w 121"/>
              <a:gd name="T75" fmla="*/ 24 h 110"/>
              <a:gd name="T76" fmla="*/ 14 w 121"/>
              <a:gd name="T77" fmla="*/ 24 h 110"/>
              <a:gd name="T78" fmla="*/ 84 w 121"/>
              <a:gd name="T79" fmla="*/ 7 h 110"/>
              <a:gd name="T80" fmla="*/ 83 w 121"/>
              <a:gd name="T81" fmla="*/ 10 h 110"/>
              <a:gd name="T82" fmla="*/ 57 w 121"/>
              <a:gd name="T83" fmla="*/ 1 h 110"/>
              <a:gd name="T84" fmla="*/ 84 w 121"/>
              <a:gd name="T85" fmla="*/ 7 h 110"/>
              <a:gd name="T86" fmla="*/ 58 w 121"/>
              <a:gd name="T87" fmla="*/ 23 h 110"/>
              <a:gd name="T88" fmla="*/ 59 w 121"/>
              <a:gd name="T89" fmla="*/ 26 h 110"/>
              <a:gd name="T90" fmla="*/ 85 w 121"/>
              <a:gd name="T91" fmla="*/ 17 h 110"/>
              <a:gd name="T92" fmla="*/ 83 w 121"/>
              <a:gd name="T93" fmla="*/ 12 h 110"/>
              <a:gd name="T94" fmla="*/ 55 w 121"/>
              <a:gd name="T95" fmla="*/ 13 h 110"/>
              <a:gd name="T96" fmla="*/ 83 w 121"/>
              <a:gd name="T97" fmla="*/ 15 h 110"/>
              <a:gd name="T98" fmla="*/ 83 w 121"/>
              <a:gd name="T99" fmla="*/ 12 h 110"/>
              <a:gd name="T100" fmla="*/ 101 w 121"/>
              <a:gd name="T101" fmla="*/ 13 h 110"/>
              <a:gd name="T102" fmla="*/ 97 w 121"/>
              <a:gd name="T103" fmla="*/ 13 h 110"/>
              <a:gd name="T104" fmla="*/ 96 w 121"/>
              <a:gd name="T105" fmla="*/ 6 h 110"/>
              <a:gd name="T106" fmla="*/ 106 w 121"/>
              <a:gd name="T107" fmla="*/ 20 h 110"/>
              <a:gd name="T108" fmla="*/ 96 w 121"/>
              <a:gd name="T109" fmla="*/ 6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1" h="110">
                <a:moveTo>
                  <a:pt x="118" y="40"/>
                </a:moveTo>
                <a:cubicBezTo>
                  <a:pt x="120" y="40"/>
                  <a:pt x="121" y="42"/>
                  <a:pt x="121" y="43"/>
                </a:cubicBezTo>
                <a:cubicBezTo>
                  <a:pt x="121" y="43"/>
                  <a:pt x="121" y="43"/>
                  <a:pt x="121" y="43"/>
                </a:cubicBezTo>
                <a:cubicBezTo>
                  <a:pt x="121" y="46"/>
                  <a:pt x="120" y="47"/>
                  <a:pt x="118" y="47"/>
                </a:cubicBezTo>
                <a:cubicBezTo>
                  <a:pt x="118" y="47"/>
                  <a:pt x="118" y="47"/>
                  <a:pt x="118" y="47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20" y="103"/>
                  <a:pt x="121" y="105"/>
                  <a:pt x="121" y="106"/>
                </a:cubicBezTo>
                <a:cubicBezTo>
                  <a:pt x="121" y="106"/>
                  <a:pt x="121" y="106"/>
                  <a:pt x="121" y="106"/>
                </a:cubicBezTo>
                <a:cubicBezTo>
                  <a:pt x="121" y="109"/>
                  <a:pt x="120" y="110"/>
                  <a:pt x="118" y="110"/>
                </a:cubicBezTo>
                <a:cubicBezTo>
                  <a:pt x="83" y="110"/>
                  <a:pt x="83" y="110"/>
                  <a:pt x="83" y="110"/>
                </a:cubicBezTo>
                <a:cubicBezTo>
                  <a:pt x="81" y="110"/>
                  <a:pt x="80" y="109"/>
                  <a:pt x="80" y="106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80" y="104"/>
                  <a:pt x="81" y="103"/>
                  <a:pt x="83" y="103"/>
                </a:cubicBezTo>
                <a:cubicBezTo>
                  <a:pt x="84" y="103"/>
                  <a:pt x="84" y="103"/>
                  <a:pt x="84" y="103"/>
                </a:cubicBezTo>
                <a:cubicBezTo>
                  <a:pt x="84" y="47"/>
                  <a:pt x="84" y="47"/>
                  <a:pt x="84" y="47"/>
                </a:cubicBezTo>
                <a:cubicBezTo>
                  <a:pt x="83" y="47"/>
                  <a:pt x="83" y="47"/>
                  <a:pt x="83" y="47"/>
                </a:cubicBezTo>
                <a:cubicBezTo>
                  <a:pt x="81" y="47"/>
                  <a:pt x="80" y="46"/>
                  <a:pt x="80" y="43"/>
                </a:cubicBezTo>
                <a:cubicBezTo>
                  <a:pt x="80" y="43"/>
                  <a:pt x="80" y="43"/>
                  <a:pt x="80" y="43"/>
                </a:cubicBezTo>
                <a:cubicBezTo>
                  <a:pt x="80" y="41"/>
                  <a:pt x="81" y="40"/>
                  <a:pt x="83" y="40"/>
                </a:cubicBezTo>
                <a:cubicBezTo>
                  <a:pt x="84" y="33"/>
                  <a:pt x="88" y="28"/>
                  <a:pt x="94" y="25"/>
                </a:cubicBezTo>
                <a:cubicBezTo>
                  <a:pt x="94" y="22"/>
                  <a:pt x="94" y="22"/>
                  <a:pt x="94" y="22"/>
                </a:cubicBezTo>
                <a:cubicBezTo>
                  <a:pt x="109" y="22"/>
                  <a:pt x="109" y="22"/>
                  <a:pt x="109" y="22"/>
                </a:cubicBezTo>
                <a:cubicBezTo>
                  <a:pt x="109" y="26"/>
                  <a:pt x="109" y="26"/>
                  <a:pt x="109" y="26"/>
                </a:cubicBezTo>
                <a:cubicBezTo>
                  <a:pt x="114" y="28"/>
                  <a:pt x="118" y="34"/>
                  <a:pt x="118" y="40"/>
                </a:cubicBezTo>
                <a:close/>
                <a:moveTo>
                  <a:pt x="35" y="15"/>
                </a:moveTo>
                <a:cubicBezTo>
                  <a:pt x="45" y="15"/>
                  <a:pt x="52" y="23"/>
                  <a:pt x="52" y="32"/>
                </a:cubicBezTo>
                <a:cubicBezTo>
                  <a:pt x="52" y="33"/>
                  <a:pt x="52" y="35"/>
                  <a:pt x="52" y="36"/>
                </a:cubicBezTo>
                <a:cubicBezTo>
                  <a:pt x="52" y="36"/>
                  <a:pt x="53" y="36"/>
                  <a:pt x="53" y="36"/>
                </a:cubicBezTo>
                <a:cubicBezTo>
                  <a:pt x="63" y="36"/>
                  <a:pt x="71" y="44"/>
                  <a:pt x="71" y="54"/>
                </a:cubicBezTo>
                <a:cubicBezTo>
                  <a:pt x="71" y="63"/>
                  <a:pt x="65" y="70"/>
                  <a:pt x="56" y="72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1"/>
                  <a:pt x="55" y="83"/>
                  <a:pt x="54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52" y="83"/>
                  <a:pt x="51" y="81"/>
                  <a:pt x="51" y="80"/>
                </a:cubicBezTo>
                <a:cubicBezTo>
                  <a:pt x="51" y="72"/>
                  <a:pt x="51" y="72"/>
                  <a:pt x="51" y="72"/>
                </a:cubicBezTo>
                <a:cubicBezTo>
                  <a:pt x="50" y="72"/>
                  <a:pt x="49" y="72"/>
                  <a:pt x="48" y="71"/>
                </a:cubicBezTo>
                <a:cubicBezTo>
                  <a:pt x="48" y="85"/>
                  <a:pt x="48" y="85"/>
                  <a:pt x="48" y="85"/>
                </a:cubicBezTo>
                <a:cubicBezTo>
                  <a:pt x="48" y="87"/>
                  <a:pt x="47" y="88"/>
                  <a:pt x="45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88"/>
                  <a:pt x="43" y="87"/>
                  <a:pt x="43" y="85"/>
                </a:cubicBezTo>
                <a:cubicBezTo>
                  <a:pt x="43" y="69"/>
                  <a:pt x="43" y="69"/>
                  <a:pt x="43" y="69"/>
                </a:cubicBezTo>
                <a:cubicBezTo>
                  <a:pt x="41" y="68"/>
                  <a:pt x="40" y="67"/>
                  <a:pt x="39" y="66"/>
                </a:cubicBezTo>
                <a:cubicBezTo>
                  <a:pt x="37" y="69"/>
                  <a:pt x="34" y="71"/>
                  <a:pt x="30" y="72"/>
                </a:cubicBezTo>
                <a:cubicBezTo>
                  <a:pt x="30" y="89"/>
                  <a:pt x="30" y="89"/>
                  <a:pt x="30" y="89"/>
                </a:cubicBezTo>
                <a:cubicBezTo>
                  <a:pt x="30" y="90"/>
                  <a:pt x="29" y="92"/>
                  <a:pt x="28" y="92"/>
                </a:cubicBezTo>
                <a:cubicBezTo>
                  <a:pt x="28" y="92"/>
                  <a:pt x="28" y="92"/>
                  <a:pt x="28" y="92"/>
                </a:cubicBezTo>
                <a:cubicBezTo>
                  <a:pt x="26" y="92"/>
                  <a:pt x="25" y="90"/>
                  <a:pt x="25" y="89"/>
                </a:cubicBezTo>
                <a:cubicBezTo>
                  <a:pt x="25" y="73"/>
                  <a:pt x="25" y="73"/>
                  <a:pt x="25" y="73"/>
                </a:cubicBezTo>
                <a:cubicBezTo>
                  <a:pt x="24" y="74"/>
                  <a:pt x="23" y="74"/>
                  <a:pt x="22" y="74"/>
                </a:cubicBezTo>
                <a:cubicBezTo>
                  <a:pt x="22" y="74"/>
                  <a:pt x="22" y="74"/>
                  <a:pt x="21" y="74"/>
                </a:cubicBezTo>
                <a:cubicBezTo>
                  <a:pt x="21" y="99"/>
                  <a:pt x="21" y="99"/>
                  <a:pt x="21" y="99"/>
                </a:cubicBezTo>
                <a:cubicBezTo>
                  <a:pt x="21" y="101"/>
                  <a:pt x="20" y="103"/>
                  <a:pt x="18" y="103"/>
                </a:cubicBezTo>
                <a:cubicBezTo>
                  <a:pt x="18" y="103"/>
                  <a:pt x="18" y="103"/>
                  <a:pt x="18" y="103"/>
                </a:cubicBezTo>
                <a:cubicBezTo>
                  <a:pt x="16" y="103"/>
                  <a:pt x="14" y="101"/>
                  <a:pt x="14" y="99"/>
                </a:cubicBezTo>
                <a:cubicBezTo>
                  <a:pt x="14" y="72"/>
                  <a:pt x="14" y="72"/>
                  <a:pt x="14" y="72"/>
                </a:cubicBezTo>
                <a:cubicBezTo>
                  <a:pt x="13" y="72"/>
                  <a:pt x="12" y="71"/>
                  <a:pt x="11" y="71"/>
                </a:cubicBezTo>
                <a:cubicBezTo>
                  <a:pt x="11" y="77"/>
                  <a:pt x="11" y="77"/>
                  <a:pt x="11" y="77"/>
                </a:cubicBezTo>
                <a:cubicBezTo>
                  <a:pt x="11" y="79"/>
                  <a:pt x="10" y="80"/>
                  <a:pt x="8" y="80"/>
                </a:cubicBezTo>
                <a:cubicBezTo>
                  <a:pt x="8" y="80"/>
                  <a:pt x="8" y="80"/>
                  <a:pt x="8" y="80"/>
                </a:cubicBezTo>
                <a:cubicBezTo>
                  <a:pt x="7" y="80"/>
                  <a:pt x="6" y="79"/>
                  <a:pt x="6" y="77"/>
                </a:cubicBezTo>
                <a:cubicBezTo>
                  <a:pt x="6" y="67"/>
                  <a:pt x="6" y="67"/>
                  <a:pt x="6" y="67"/>
                </a:cubicBezTo>
                <a:cubicBezTo>
                  <a:pt x="2" y="63"/>
                  <a:pt x="0" y="57"/>
                  <a:pt x="0" y="51"/>
                </a:cubicBezTo>
                <a:cubicBezTo>
                  <a:pt x="0" y="40"/>
                  <a:pt x="8" y="31"/>
                  <a:pt x="18" y="29"/>
                </a:cubicBezTo>
                <a:cubicBezTo>
                  <a:pt x="19" y="21"/>
                  <a:pt x="27" y="15"/>
                  <a:pt x="35" y="15"/>
                </a:cubicBezTo>
                <a:close/>
                <a:moveTo>
                  <a:pt x="27" y="9"/>
                </a:moveTo>
                <a:cubicBezTo>
                  <a:pt x="28" y="9"/>
                  <a:pt x="29" y="10"/>
                  <a:pt x="29" y="12"/>
                </a:cubicBezTo>
                <a:cubicBezTo>
                  <a:pt x="29" y="13"/>
                  <a:pt x="28" y="14"/>
                  <a:pt x="27" y="14"/>
                </a:cubicBezTo>
                <a:cubicBezTo>
                  <a:pt x="25" y="14"/>
                  <a:pt x="24" y="13"/>
                  <a:pt x="24" y="12"/>
                </a:cubicBezTo>
                <a:cubicBezTo>
                  <a:pt x="24" y="10"/>
                  <a:pt x="25" y="9"/>
                  <a:pt x="27" y="9"/>
                </a:cubicBezTo>
                <a:close/>
                <a:moveTo>
                  <a:pt x="17" y="9"/>
                </a:moveTo>
                <a:cubicBezTo>
                  <a:pt x="14" y="9"/>
                  <a:pt x="12" y="11"/>
                  <a:pt x="12" y="14"/>
                </a:cubicBezTo>
                <a:cubicBezTo>
                  <a:pt x="12" y="16"/>
                  <a:pt x="14" y="18"/>
                  <a:pt x="17" y="18"/>
                </a:cubicBezTo>
                <a:cubicBezTo>
                  <a:pt x="19" y="18"/>
                  <a:pt x="22" y="16"/>
                  <a:pt x="22" y="14"/>
                </a:cubicBezTo>
                <a:cubicBezTo>
                  <a:pt x="22" y="11"/>
                  <a:pt x="19" y="9"/>
                  <a:pt x="17" y="9"/>
                </a:cubicBezTo>
                <a:close/>
                <a:moveTo>
                  <a:pt x="12" y="22"/>
                </a:moveTo>
                <a:cubicBezTo>
                  <a:pt x="11" y="22"/>
                  <a:pt x="10" y="23"/>
                  <a:pt x="10" y="24"/>
                </a:cubicBezTo>
                <a:cubicBezTo>
                  <a:pt x="10" y="25"/>
                  <a:pt x="11" y="26"/>
                  <a:pt x="12" y="26"/>
                </a:cubicBezTo>
                <a:cubicBezTo>
                  <a:pt x="14" y="26"/>
                  <a:pt x="14" y="25"/>
                  <a:pt x="14" y="24"/>
                </a:cubicBezTo>
                <a:cubicBezTo>
                  <a:pt x="14" y="23"/>
                  <a:pt x="14" y="22"/>
                  <a:pt x="12" y="22"/>
                </a:cubicBezTo>
                <a:close/>
                <a:moveTo>
                  <a:pt x="84" y="7"/>
                </a:moveTo>
                <a:cubicBezTo>
                  <a:pt x="85" y="7"/>
                  <a:pt x="85" y="8"/>
                  <a:pt x="85" y="9"/>
                </a:cubicBezTo>
                <a:cubicBezTo>
                  <a:pt x="85" y="10"/>
                  <a:pt x="84" y="11"/>
                  <a:pt x="83" y="10"/>
                </a:cubicBezTo>
                <a:cubicBezTo>
                  <a:pt x="58" y="4"/>
                  <a:pt x="58" y="4"/>
                  <a:pt x="58" y="4"/>
                </a:cubicBezTo>
                <a:cubicBezTo>
                  <a:pt x="57" y="3"/>
                  <a:pt x="56" y="2"/>
                  <a:pt x="57" y="1"/>
                </a:cubicBezTo>
                <a:cubicBezTo>
                  <a:pt x="57" y="1"/>
                  <a:pt x="58" y="0"/>
                  <a:pt x="59" y="0"/>
                </a:cubicBezTo>
                <a:cubicBezTo>
                  <a:pt x="84" y="7"/>
                  <a:pt x="84" y="7"/>
                  <a:pt x="84" y="7"/>
                </a:cubicBezTo>
                <a:close/>
                <a:moveTo>
                  <a:pt x="83" y="16"/>
                </a:moveTo>
                <a:cubicBezTo>
                  <a:pt x="58" y="23"/>
                  <a:pt x="58" y="23"/>
                  <a:pt x="58" y="23"/>
                </a:cubicBezTo>
                <a:cubicBezTo>
                  <a:pt x="57" y="23"/>
                  <a:pt x="56" y="24"/>
                  <a:pt x="57" y="25"/>
                </a:cubicBezTo>
                <a:cubicBezTo>
                  <a:pt x="57" y="26"/>
                  <a:pt x="58" y="27"/>
                  <a:pt x="59" y="26"/>
                </a:cubicBezTo>
                <a:cubicBezTo>
                  <a:pt x="84" y="20"/>
                  <a:pt x="84" y="20"/>
                  <a:pt x="84" y="20"/>
                </a:cubicBezTo>
                <a:cubicBezTo>
                  <a:pt x="85" y="19"/>
                  <a:pt x="86" y="18"/>
                  <a:pt x="85" y="17"/>
                </a:cubicBezTo>
                <a:cubicBezTo>
                  <a:pt x="85" y="17"/>
                  <a:pt x="84" y="16"/>
                  <a:pt x="83" y="16"/>
                </a:cubicBezTo>
                <a:close/>
                <a:moveTo>
                  <a:pt x="83" y="12"/>
                </a:moveTo>
                <a:cubicBezTo>
                  <a:pt x="57" y="12"/>
                  <a:pt x="57" y="12"/>
                  <a:pt x="57" y="12"/>
                </a:cubicBezTo>
                <a:cubicBezTo>
                  <a:pt x="56" y="12"/>
                  <a:pt x="55" y="12"/>
                  <a:pt x="55" y="13"/>
                </a:cubicBezTo>
                <a:cubicBezTo>
                  <a:pt x="55" y="14"/>
                  <a:pt x="56" y="15"/>
                  <a:pt x="57" y="15"/>
                </a:cubicBezTo>
                <a:cubicBezTo>
                  <a:pt x="83" y="15"/>
                  <a:pt x="83" y="15"/>
                  <a:pt x="83" y="15"/>
                </a:cubicBezTo>
                <a:cubicBezTo>
                  <a:pt x="84" y="15"/>
                  <a:pt x="85" y="14"/>
                  <a:pt x="85" y="13"/>
                </a:cubicBezTo>
                <a:cubicBezTo>
                  <a:pt x="85" y="12"/>
                  <a:pt x="84" y="12"/>
                  <a:pt x="83" y="12"/>
                </a:cubicBezTo>
                <a:close/>
                <a:moveTo>
                  <a:pt x="99" y="11"/>
                </a:moveTo>
                <a:cubicBezTo>
                  <a:pt x="100" y="11"/>
                  <a:pt x="101" y="12"/>
                  <a:pt x="101" y="13"/>
                </a:cubicBezTo>
                <a:cubicBezTo>
                  <a:pt x="101" y="14"/>
                  <a:pt x="100" y="15"/>
                  <a:pt x="99" y="15"/>
                </a:cubicBezTo>
                <a:cubicBezTo>
                  <a:pt x="98" y="15"/>
                  <a:pt x="97" y="14"/>
                  <a:pt x="97" y="13"/>
                </a:cubicBezTo>
                <a:cubicBezTo>
                  <a:pt x="97" y="12"/>
                  <a:pt x="98" y="11"/>
                  <a:pt x="99" y="11"/>
                </a:cubicBezTo>
                <a:close/>
                <a:moveTo>
                  <a:pt x="96" y="6"/>
                </a:moveTo>
                <a:cubicBezTo>
                  <a:pt x="96" y="20"/>
                  <a:pt x="96" y="20"/>
                  <a:pt x="96" y="20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6" y="6"/>
                  <a:pt x="106" y="6"/>
                  <a:pt x="106" y="6"/>
                </a:cubicBezTo>
                <a:lnTo>
                  <a:pt x="96" y="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0" name="Freeform 152"/>
          <p:cNvSpPr>
            <a:spLocks noEditPoints="1"/>
          </p:cNvSpPr>
          <p:nvPr/>
        </p:nvSpPr>
        <p:spPr bwMode="auto">
          <a:xfrm>
            <a:off x="8706182" y="5583419"/>
            <a:ext cx="496887" cy="498475"/>
          </a:xfrm>
          <a:custGeom>
            <a:avLst/>
            <a:gdLst>
              <a:gd name="T0" fmla="*/ 38 w 117"/>
              <a:gd name="T1" fmla="*/ 0 h 117"/>
              <a:gd name="T2" fmla="*/ 64 w 117"/>
              <a:gd name="T3" fmla="*/ 2 h 117"/>
              <a:gd name="T4" fmla="*/ 76 w 117"/>
              <a:gd name="T5" fmla="*/ 11 h 117"/>
              <a:gd name="T6" fmla="*/ 64 w 117"/>
              <a:gd name="T7" fmla="*/ 20 h 117"/>
              <a:gd name="T8" fmla="*/ 38 w 117"/>
              <a:gd name="T9" fmla="*/ 23 h 117"/>
              <a:gd name="T10" fmla="*/ 12 w 117"/>
              <a:gd name="T11" fmla="*/ 20 h 117"/>
              <a:gd name="T12" fmla="*/ 0 w 117"/>
              <a:gd name="T13" fmla="*/ 11 h 117"/>
              <a:gd name="T14" fmla="*/ 12 w 117"/>
              <a:gd name="T15" fmla="*/ 2 h 117"/>
              <a:gd name="T16" fmla="*/ 38 w 117"/>
              <a:gd name="T17" fmla="*/ 0 h 117"/>
              <a:gd name="T18" fmla="*/ 79 w 117"/>
              <a:gd name="T19" fmla="*/ 26 h 117"/>
              <a:gd name="T20" fmla="*/ 105 w 117"/>
              <a:gd name="T21" fmla="*/ 29 h 117"/>
              <a:gd name="T22" fmla="*/ 117 w 117"/>
              <a:gd name="T23" fmla="*/ 37 h 117"/>
              <a:gd name="T24" fmla="*/ 105 w 117"/>
              <a:gd name="T25" fmla="*/ 46 h 117"/>
              <a:gd name="T26" fmla="*/ 79 w 117"/>
              <a:gd name="T27" fmla="*/ 49 h 117"/>
              <a:gd name="T28" fmla="*/ 53 w 117"/>
              <a:gd name="T29" fmla="*/ 46 h 117"/>
              <a:gd name="T30" fmla="*/ 41 w 117"/>
              <a:gd name="T31" fmla="*/ 37 h 117"/>
              <a:gd name="T32" fmla="*/ 53 w 117"/>
              <a:gd name="T33" fmla="*/ 29 h 117"/>
              <a:gd name="T34" fmla="*/ 79 w 117"/>
              <a:gd name="T35" fmla="*/ 26 h 117"/>
              <a:gd name="T36" fmla="*/ 112 w 117"/>
              <a:gd name="T37" fmla="*/ 47 h 117"/>
              <a:gd name="T38" fmla="*/ 108 w 117"/>
              <a:gd name="T39" fmla="*/ 49 h 117"/>
              <a:gd name="T40" fmla="*/ 99 w 117"/>
              <a:gd name="T41" fmla="*/ 84 h 117"/>
              <a:gd name="T42" fmla="*/ 86 w 117"/>
              <a:gd name="T43" fmla="*/ 65 h 117"/>
              <a:gd name="T44" fmla="*/ 65 w 117"/>
              <a:gd name="T45" fmla="*/ 72 h 117"/>
              <a:gd name="T46" fmla="*/ 59 w 117"/>
              <a:gd name="T47" fmla="*/ 51 h 117"/>
              <a:gd name="T48" fmla="*/ 53 w 117"/>
              <a:gd name="T49" fmla="*/ 50 h 117"/>
              <a:gd name="T50" fmla="*/ 47 w 117"/>
              <a:gd name="T51" fmla="*/ 47 h 117"/>
              <a:gd name="T52" fmla="*/ 47 w 117"/>
              <a:gd name="T53" fmla="*/ 107 h 117"/>
              <a:gd name="T54" fmla="*/ 79 w 117"/>
              <a:gd name="T55" fmla="*/ 117 h 117"/>
              <a:gd name="T56" fmla="*/ 112 w 117"/>
              <a:gd name="T57" fmla="*/ 107 h 117"/>
              <a:gd name="T58" fmla="*/ 112 w 117"/>
              <a:gd name="T59" fmla="*/ 47 h 117"/>
              <a:gd name="T60" fmla="*/ 104 w 117"/>
              <a:gd name="T61" fmla="*/ 33 h 117"/>
              <a:gd name="T62" fmla="*/ 79 w 117"/>
              <a:gd name="T63" fmla="*/ 30 h 117"/>
              <a:gd name="T64" fmla="*/ 54 w 117"/>
              <a:gd name="T65" fmla="*/ 33 h 117"/>
              <a:gd name="T66" fmla="*/ 45 w 117"/>
              <a:gd name="T67" fmla="*/ 37 h 117"/>
              <a:gd name="T68" fmla="*/ 54 w 117"/>
              <a:gd name="T69" fmla="*/ 42 h 117"/>
              <a:gd name="T70" fmla="*/ 79 w 117"/>
              <a:gd name="T71" fmla="*/ 45 h 117"/>
              <a:gd name="T72" fmla="*/ 104 w 117"/>
              <a:gd name="T73" fmla="*/ 42 h 117"/>
              <a:gd name="T74" fmla="*/ 113 w 117"/>
              <a:gd name="T75" fmla="*/ 37 h 117"/>
              <a:gd name="T76" fmla="*/ 104 w 117"/>
              <a:gd name="T77" fmla="*/ 33 h 117"/>
              <a:gd name="T78" fmla="*/ 41 w 117"/>
              <a:gd name="T79" fmla="*/ 91 h 117"/>
              <a:gd name="T80" fmla="*/ 41 w 117"/>
              <a:gd name="T81" fmla="*/ 47 h 117"/>
              <a:gd name="T82" fmla="*/ 35 w 117"/>
              <a:gd name="T83" fmla="*/ 37 h 117"/>
              <a:gd name="T84" fmla="*/ 43 w 117"/>
              <a:gd name="T85" fmla="*/ 26 h 117"/>
              <a:gd name="T86" fmla="*/ 38 w 117"/>
              <a:gd name="T87" fmla="*/ 26 h 117"/>
              <a:gd name="T88" fmla="*/ 12 w 117"/>
              <a:gd name="T89" fmla="*/ 24 h 117"/>
              <a:gd name="T90" fmla="*/ 5 w 117"/>
              <a:gd name="T91" fmla="*/ 21 h 117"/>
              <a:gd name="T92" fmla="*/ 5 w 117"/>
              <a:gd name="T93" fmla="*/ 81 h 117"/>
              <a:gd name="T94" fmla="*/ 38 w 117"/>
              <a:gd name="T95" fmla="*/ 91 h 117"/>
              <a:gd name="T96" fmla="*/ 41 w 117"/>
              <a:gd name="T97" fmla="*/ 91 h 117"/>
              <a:gd name="T98" fmla="*/ 63 w 117"/>
              <a:gd name="T99" fmla="*/ 7 h 117"/>
              <a:gd name="T100" fmla="*/ 38 w 117"/>
              <a:gd name="T101" fmla="*/ 4 h 117"/>
              <a:gd name="T102" fmla="*/ 13 w 117"/>
              <a:gd name="T103" fmla="*/ 7 h 117"/>
              <a:gd name="T104" fmla="*/ 4 w 117"/>
              <a:gd name="T105" fmla="*/ 11 h 117"/>
              <a:gd name="T106" fmla="*/ 13 w 117"/>
              <a:gd name="T107" fmla="*/ 16 h 117"/>
              <a:gd name="T108" fmla="*/ 38 w 117"/>
              <a:gd name="T109" fmla="*/ 19 h 117"/>
              <a:gd name="T110" fmla="*/ 63 w 117"/>
              <a:gd name="T111" fmla="*/ 16 h 117"/>
              <a:gd name="T112" fmla="*/ 71 w 117"/>
              <a:gd name="T113" fmla="*/ 11 h 117"/>
              <a:gd name="T114" fmla="*/ 63 w 117"/>
              <a:gd name="T115" fmla="*/ 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7" h="117">
                <a:moveTo>
                  <a:pt x="38" y="0"/>
                </a:moveTo>
                <a:cubicBezTo>
                  <a:pt x="48" y="0"/>
                  <a:pt x="57" y="1"/>
                  <a:pt x="64" y="2"/>
                </a:cubicBezTo>
                <a:cubicBezTo>
                  <a:pt x="71" y="4"/>
                  <a:pt x="76" y="8"/>
                  <a:pt x="76" y="11"/>
                </a:cubicBezTo>
                <a:cubicBezTo>
                  <a:pt x="76" y="15"/>
                  <a:pt x="71" y="18"/>
                  <a:pt x="64" y="20"/>
                </a:cubicBezTo>
                <a:cubicBezTo>
                  <a:pt x="57" y="22"/>
                  <a:pt x="48" y="23"/>
                  <a:pt x="38" y="23"/>
                </a:cubicBezTo>
                <a:cubicBezTo>
                  <a:pt x="28" y="23"/>
                  <a:pt x="18" y="22"/>
                  <a:pt x="12" y="20"/>
                </a:cubicBezTo>
                <a:cubicBezTo>
                  <a:pt x="4" y="18"/>
                  <a:pt x="0" y="15"/>
                  <a:pt x="0" y="11"/>
                </a:cubicBezTo>
                <a:cubicBezTo>
                  <a:pt x="0" y="8"/>
                  <a:pt x="4" y="4"/>
                  <a:pt x="12" y="2"/>
                </a:cubicBezTo>
                <a:cubicBezTo>
                  <a:pt x="18" y="1"/>
                  <a:pt x="28" y="0"/>
                  <a:pt x="38" y="0"/>
                </a:cubicBezTo>
                <a:close/>
                <a:moveTo>
                  <a:pt x="79" y="26"/>
                </a:moveTo>
                <a:cubicBezTo>
                  <a:pt x="89" y="26"/>
                  <a:pt x="98" y="27"/>
                  <a:pt x="105" y="29"/>
                </a:cubicBezTo>
                <a:cubicBezTo>
                  <a:pt x="112" y="31"/>
                  <a:pt x="117" y="34"/>
                  <a:pt x="117" y="37"/>
                </a:cubicBezTo>
                <a:cubicBezTo>
                  <a:pt x="117" y="41"/>
                  <a:pt x="112" y="44"/>
                  <a:pt x="105" y="46"/>
                </a:cubicBezTo>
                <a:cubicBezTo>
                  <a:pt x="98" y="48"/>
                  <a:pt x="89" y="49"/>
                  <a:pt x="79" y="49"/>
                </a:cubicBezTo>
                <a:cubicBezTo>
                  <a:pt x="69" y="49"/>
                  <a:pt x="60" y="48"/>
                  <a:pt x="53" y="46"/>
                </a:cubicBezTo>
                <a:cubicBezTo>
                  <a:pt x="45" y="44"/>
                  <a:pt x="41" y="41"/>
                  <a:pt x="41" y="37"/>
                </a:cubicBezTo>
                <a:cubicBezTo>
                  <a:pt x="41" y="34"/>
                  <a:pt x="45" y="31"/>
                  <a:pt x="53" y="29"/>
                </a:cubicBezTo>
                <a:cubicBezTo>
                  <a:pt x="60" y="27"/>
                  <a:pt x="69" y="26"/>
                  <a:pt x="79" y="26"/>
                </a:cubicBezTo>
                <a:close/>
                <a:moveTo>
                  <a:pt x="112" y="47"/>
                </a:moveTo>
                <a:cubicBezTo>
                  <a:pt x="111" y="47"/>
                  <a:pt x="110" y="48"/>
                  <a:pt x="108" y="49"/>
                </a:cubicBezTo>
                <a:cubicBezTo>
                  <a:pt x="108" y="58"/>
                  <a:pt x="107" y="85"/>
                  <a:pt x="99" y="84"/>
                </a:cubicBezTo>
                <a:cubicBezTo>
                  <a:pt x="91" y="82"/>
                  <a:pt x="91" y="58"/>
                  <a:pt x="86" y="65"/>
                </a:cubicBezTo>
                <a:cubicBezTo>
                  <a:pt x="80" y="71"/>
                  <a:pt x="70" y="77"/>
                  <a:pt x="65" y="72"/>
                </a:cubicBezTo>
                <a:cubicBezTo>
                  <a:pt x="60" y="67"/>
                  <a:pt x="59" y="53"/>
                  <a:pt x="59" y="51"/>
                </a:cubicBezTo>
                <a:cubicBezTo>
                  <a:pt x="57" y="51"/>
                  <a:pt x="55" y="50"/>
                  <a:pt x="53" y="50"/>
                </a:cubicBezTo>
                <a:cubicBezTo>
                  <a:pt x="50" y="49"/>
                  <a:pt x="48" y="48"/>
                  <a:pt x="47" y="47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47" y="112"/>
                  <a:pt x="61" y="117"/>
                  <a:pt x="79" y="117"/>
                </a:cubicBezTo>
                <a:cubicBezTo>
                  <a:pt x="98" y="117"/>
                  <a:pt x="112" y="112"/>
                  <a:pt x="112" y="107"/>
                </a:cubicBezTo>
                <a:cubicBezTo>
                  <a:pt x="112" y="47"/>
                  <a:pt x="112" y="47"/>
                  <a:pt x="112" y="47"/>
                </a:cubicBezTo>
                <a:close/>
                <a:moveTo>
                  <a:pt x="104" y="33"/>
                </a:moveTo>
                <a:cubicBezTo>
                  <a:pt x="97" y="31"/>
                  <a:pt x="89" y="30"/>
                  <a:pt x="79" y="30"/>
                </a:cubicBezTo>
                <a:cubicBezTo>
                  <a:pt x="69" y="30"/>
                  <a:pt x="60" y="31"/>
                  <a:pt x="54" y="33"/>
                </a:cubicBezTo>
                <a:cubicBezTo>
                  <a:pt x="48" y="34"/>
                  <a:pt x="45" y="36"/>
                  <a:pt x="45" y="37"/>
                </a:cubicBezTo>
                <a:cubicBezTo>
                  <a:pt x="45" y="39"/>
                  <a:pt x="48" y="41"/>
                  <a:pt x="54" y="42"/>
                </a:cubicBezTo>
                <a:cubicBezTo>
                  <a:pt x="60" y="44"/>
                  <a:pt x="69" y="45"/>
                  <a:pt x="79" y="45"/>
                </a:cubicBezTo>
                <a:cubicBezTo>
                  <a:pt x="89" y="45"/>
                  <a:pt x="97" y="44"/>
                  <a:pt x="104" y="42"/>
                </a:cubicBezTo>
                <a:cubicBezTo>
                  <a:pt x="109" y="41"/>
                  <a:pt x="113" y="39"/>
                  <a:pt x="113" y="37"/>
                </a:cubicBezTo>
                <a:cubicBezTo>
                  <a:pt x="113" y="36"/>
                  <a:pt x="109" y="34"/>
                  <a:pt x="104" y="33"/>
                </a:cubicBezTo>
                <a:close/>
                <a:moveTo>
                  <a:pt x="41" y="91"/>
                </a:moveTo>
                <a:cubicBezTo>
                  <a:pt x="41" y="47"/>
                  <a:pt x="41" y="47"/>
                  <a:pt x="41" y="47"/>
                </a:cubicBezTo>
                <a:cubicBezTo>
                  <a:pt x="38" y="45"/>
                  <a:pt x="35" y="42"/>
                  <a:pt x="35" y="37"/>
                </a:cubicBezTo>
                <a:cubicBezTo>
                  <a:pt x="35" y="32"/>
                  <a:pt x="39" y="29"/>
                  <a:pt x="43" y="26"/>
                </a:cubicBezTo>
                <a:cubicBezTo>
                  <a:pt x="41" y="26"/>
                  <a:pt x="39" y="26"/>
                  <a:pt x="38" y="26"/>
                </a:cubicBezTo>
                <a:cubicBezTo>
                  <a:pt x="28" y="26"/>
                  <a:pt x="18" y="25"/>
                  <a:pt x="12" y="24"/>
                </a:cubicBezTo>
                <a:cubicBezTo>
                  <a:pt x="9" y="23"/>
                  <a:pt x="7" y="22"/>
                  <a:pt x="5" y="21"/>
                </a:cubicBezTo>
                <a:cubicBezTo>
                  <a:pt x="5" y="81"/>
                  <a:pt x="5" y="81"/>
                  <a:pt x="5" y="81"/>
                </a:cubicBezTo>
                <a:cubicBezTo>
                  <a:pt x="5" y="86"/>
                  <a:pt x="20" y="91"/>
                  <a:pt x="38" y="91"/>
                </a:cubicBezTo>
                <a:cubicBezTo>
                  <a:pt x="39" y="91"/>
                  <a:pt x="40" y="91"/>
                  <a:pt x="41" y="91"/>
                </a:cubicBezTo>
                <a:close/>
                <a:moveTo>
                  <a:pt x="63" y="7"/>
                </a:moveTo>
                <a:cubicBezTo>
                  <a:pt x="56" y="5"/>
                  <a:pt x="47" y="4"/>
                  <a:pt x="38" y="4"/>
                </a:cubicBezTo>
                <a:cubicBezTo>
                  <a:pt x="28" y="4"/>
                  <a:pt x="19" y="5"/>
                  <a:pt x="13" y="7"/>
                </a:cubicBezTo>
                <a:cubicBezTo>
                  <a:pt x="7" y="8"/>
                  <a:pt x="4" y="10"/>
                  <a:pt x="4" y="11"/>
                </a:cubicBezTo>
                <a:cubicBezTo>
                  <a:pt x="4" y="13"/>
                  <a:pt x="7" y="15"/>
                  <a:pt x="13" y="16"/>
                </a:cubicBezTo>
                <a:cubicBezTo>
                  <a:pt x="19" y="18"/>
                  <a:pt x="28" y="19"/>
                  <a:pt x="38" y="19"/>
                </a:cubicBezTo>
                <a:cubicBezTo>
                  <a:pt x="47" y="19"/>
                  <a:pt x="56" y="18"/>
                  <a:pt x="63" y="16"/>
                </a:cubicBezTo>
                <a:cubicBezTo>
                  <a:pt x="68" y="15"/>
                  <a:pt x="71" y="13"/>
                  <a:pt x="71" y="11"/>
                </a:cubicBezTo>
                <a:cubicBezTo>
                  <a:pt x="71" y="10"/>
                  <a:pt x="68" y="8"/>
                  <a:pt x="63" y="7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1" name="Freeform 169"/>
          <p:cNvSpPr>
            <a:spLocks noEditPoints="1"/>
          </p:cNvSpPr>
          <p:nvPr/>
        </p:nvSpPr>
        <p:spPr bwMode="auto">
          <a:xfrm>
            <a:off x="9552319" y="1573600"/>
            <a:ext cx="461962" cy="474663"/>
          </a:xfrm>
          <a:custGeom>
            <a:avLst/>
            <a:gdLst>
              <a:gd name="T0" fmla="*/ 88 w 109"/>
              <a:gd name="T1" fmla="*/ 75 h 112"/>
              <a:gd name="T2" fmla="*/ 63 w 109"/>
              <a:gd name="T3" fmla="*/ 84 h 112"/>
              <a:gd name="T4" fmla="*/ 74 w 109"/>
              <a:gd name="T5" fmla="*/ 71 h 112"/>
              <a:gd name="T6" fmla="*/ 76 w 109"/>
              <a:gd name="T7" fmla="*/ 21 h 112"/>
              <a:gd name="T8" fmla="*/ 62 w 109"/>
              <a:gd name="T9" fmla="*/ 72 h 112"/>
              <a:gd name="T10" fmla="*/ 68 w 109"/>
              <a:gd name="T11" fmla="*/ 13 h 112"/>
              <a:gd name="T12" fmla="*/ 62 w 109"/>
              <a:gd name="T13" fmla="*/ 22 h 112"/>
              <a:gd name="T14" fmla="*/ 62 w 109"/>
              <a:gd name="T15" fmla="*/ 33 h 112"/>
              <a:gd name="T16" fmla="*/ 53 w 109"/>
              <a:gd name="T17" fmla="*/ 27 h 112"/>
              <a:gd name="T18" fmla="*/ 6 w 109"/>
              <a:gd name="T19" fmla="*/ 28 h 112"/>
              <a:gd name="T20" fmla="*/ 4 w 109"/>
              <a:gd name="T21" fmla="*/ 31 h 112"/>
              <a:gd name="T22" fmla="*/ 0 w 109"/>
              <a:gd name="T23" fmla="*/ 42 h 112"/>
              <a:gd name="T24" fmla="*/ 5 w 109"/>
              <a:gd name="T25" fmla="*/ 109 h 112"/>
              <a:gd name="T26" fmla="*/ 44 w 109"/>
              <a:gd name="T27" fmla="*/ 112 h 112"/>
              <a:gd name="T28" fmla="*/ 68 w 109"/>
              <a:gd name="T29" fmla="*/ 109 h 112"/>
              <a:gd name="T30" fmla="*/ 109 w 109"/>
              <a:gd name="T31" fmla="*/ 104 h 112"/>
              <a:gd name="T32" fmla="*/ 105 w 109"/>
              <a:gd name="T33" fmla="*/ 37 h 112"/>
              <a:gd name="T34" fmla="*/ 103 w 109"/>
              <a:gd name="T35" fmla="*/ 28 h 112"/>
              <a:gd name="T36" fmla="*/ 96 w 109"/>
              <a:gd name="T37" fmla="*/ 15 h 112"/>
              <a:gd name="T38" fmla="*/ 96 w 109"/>
              <a:gd name="T39" fmla="*/ 15 h 112"/>
              <a:gd name="T40" fmla="*/ 76 w 109"/>
              <a:gd name="T41" fmla="*/ 13 h 112"/>
              <a:gd name="T42" fmla="*/ 76 w 109"/>
              <a:gd name="T43" fmla="*/ 5 h 112"/>
              <a:gd name="T44" fmla="*/ 70 w 109"/>
              <a:gd name="T45" fmla="*/ 1 h 112"/>
              <a:gd name="T46" fmla="*/ 53 w 109"/>
              <a:gd name="T47" fmla="*/ 27 h 112"/>
              <a:gd name="T48" fmla="*/ 48 w 109"/>
              <a:gd name="T49" fmla="*/ 106 h 112"/>
              <a:gd name="T50" fmla="*/ 51 w 109"/>
              <a:gd name="T51" fmla="*/ 98 h 112"/>
              <a:gd name="T52" fmla="*/ 61 w 109"/>
              <a:gd name="T53" fmla="*/ 98 h 112"/>
              <a:gd name="T54" fmla="*/ 64 w 109"/>
              <a:gd name="T55" fmla="*/ 105 h 112"/>
              <a:gd name="T56" fmla="*/ 59 w 109"/>
              <a:gd name="T57" fmla="*/ 101 h 112"/>
              <a:gd name="T58" fmla="*/ 53 w 109"/>
              <a:gd name="T59" fmla="*/ 101 h 112"/>
              <a:gd name="T60" fmla="*/ 45 w 109"/>
              <a:gd name="T61" fmla="*/ 69 h 112"/>
              <a:gd name="T62" fmla="*/ 17 w 109"/>
              <a:gd name="T63" fmla="*/ 69 h 112"/>
              <a:gd name="T64" fmla="*/ 15 w 109"/>
              <a:gd name="T65" fmla="*/ 65 h 112"/>
              <a:gd name="T66" fmla="*/ 46 w 109"/>
              <a:gd name="T67" fmla="*/ 65 h 112"/>
              <a:gd name="T68" fmla="*/ 45 w 109"/>
              <a:gd name="T69" fmla="*/ 69 h 112"/>
              <a:gd name="T70" fmla="*/ 31 w 109"/>
              <a:gd name="T71" fmla="*/ 57 h 112"/>
              <a:gd name="T72" fmla="*/ 14 w 109"/>
              <a:gd name="T73" fmla="*/ 58 h 112"/>
              <a:gd name="T74" fmla="*/ 31 w 109"/>
              <a:gd name="T75" fmla="*/ 53 h 112"/>
              <a:gd name="T76" fmla="*/ 47 w 109"/>
              <a:gd name="T77" fmla="*/ 58 h 112"/>
              <a:gd name="T78" fmla="*/ 45 w 109"/>
              <a:gd name="T79" fmla="*/ 50 h 112"/>
              <a:gd name="T80" fmla="*/ 17 w 109"/>
              <a:gd name="T81" fmla="*/ 50 h 112"/>
              <a:gd name="T82" fmla="*/ 15 w 109"/>
              <a:gd name="T83" fmla="*/ 46 h 112"/>
              <a:gd name="T84" fmla="*/ 46 w 109"/>
              <a:gd name="T85" fmla="*/ 46 h 112"/>
              <a:gd name="T86" fmla="*/ 45 w 109"/>
              <a:gd name="T87" fmla="*/ 50 h 112"/>
              <a:gd name="T88" fmla="*/ 31 w 109"/>
              <a:gd name="T89" fmla="*/ 37 h 112"/>
              <a:gd name="T90" fmla="*/ 14 w 109"/>
              <a:gd name="T91" fmla="*/ 39 h 112"/>
              <a:gd name="T92" fmla="*/ 31 w 109"/>
              <a:gd name="T93" fmla="*/ 34 h 112"/>
              <a:gd name="T94" fmla="*/ 47 w 109"/>
              <a:gd name="T95" fmla="*/ 39 h 112"/>
              <a:gd name="T96" fmla="*/ 96 w 109"/>
              <a:gd name="T97" fmla="*/ 32 h 112"/>
              <a:gd name="T98" fmla="*/ 92 w 109"/>
              <a:gd name="T99" fmla="*/ 83 h 112"/>
              <a:gd name="T100" fmla="*/ 74 w 109"/>
              <a:gd name="T101" fmla="*/ 87 h 112"/>
              <a:gd name="T102" fmla="*/ 78 w 109"/>
              <a:gd name="T103" fmla="*/ 89 h 112"/>
              <a:gd name="T104" fmla="*/ 99 w 109"/>
              <a:gd name="T105" fmla="*/ 33 h 112"/>
              <a:gd name="T106" fmla="*/ 31 w 109"/>
              <a:gd name="T107" fmla="*/ 28 h 112"/>
              <a:gd name="T108" fmla="*/ 51 w 109"/>
              <a:gd name="T109" fmla="*/ 93 h 112"/>
              <a:gd name="T110" fmla="*/ 11 w 109"/>
              <a:gd name="T111" fmla="*/ 93 h 112"/>
              <a:gd name="T112" fmla="*/ 31 w 109"/>
              <a:gd name="T113" fmla="*/ 2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9" h="112">
                <a:moveTo>
                  <a:pt x="88" y="20"/>
                </a:moveTo>
                <a:cubicBezTo>
                  <a:pt x="88" y="75"/>
                  <a:pt x="88" y="75"/>
                  <a:pt x="88" y="75"/>
                </a:cubicBezTo>
                <a:cubicBezTo>
                  <a:pt x="81" y="76"/>
                  <a:pt x="75" y="78"/>
                  <a:pt x="70" y="80"/>
                </a:cubicBezTo>
                <a:cubicBezTo>
                  <a:pt x="68" y="81"/>
                  <a:pt x="66" y="82"/>
                  <a:pt x="63" y="84"/>
                </a:cubicBezTo>
                <a:cubicBezTo>
                  <a:pt x="64" y="82"/>
                  <a:pt x="65" y="81"/>
                  <a:pt x="66" y="80"/>
                </a:cubicBezTo>
                <a:cubicBezTo>
                  <a:pt x="68" y="76"/>
                  <a:pt x="71" y="74"/>
                  <a:pt x="74" y="71"/>
                </a:cubicBezTo>
                <a:cubicBezTo>
                  <a:pt x="75" y="71"/>
                  <a:pt x="76" y="70"/>
                  <a:pt x="76" y="68"/>
                </a:cubicBezTo>
                <a:cubicBezTo>
                  <a:pt x="76" y="21"/>
                  <a:pt x="76" y="21"/>
                  <a:pt x="76" y="21"/>
                </a:cubicBezTo>
                <a:cubicBezTo>
                  <a:pt x="80" y="20"/>
                  <a:pt x="84" y="20"/>
                  <a:pt x="88" y="20"/>
                </a:cubicBezTo>
                <a:close/>
                <a:moveTo>
                  <a:pt x="62" y="72"/>
                </a:moveTo>
                <a:cubicBezTo>
                  <a:pt x="64" y="70"/>
                  <a:pt x="66" y="68"/>
                  <a:pt x="68" y="66"/>
                </a:cubicBezTo>
                <a:cubicBezTo>
                  <a:pt x="68" y="13"/>
                  <a:pt x="68" y="13"/>
                  <a:pt x="68" y="13"/>
                </a:cubicBezTo>
                <a:cubicBezTo>
                  <a:pt x="67" y="14"/>
                  <a:pt x="66" y="15"/>
                  <a:pt x="65" y="17"/>
                </a:cubicBezTo>
                <a:cubicBezTo>
                  <a:pt x="64" y="19"/>
                  <a:pt x="63" y="20"/>
                  <a:pt x="62" y="22"/>
                </a:cubicBezTo>
                <a:cubicBezTo>
                  <a:pt x="62" y="32"/>
                  <a:pt x="62" y="32"/>
                  <a:pt x="62" y="32"/>
                </a:cubicBezTo>
                <a:cubicBezTo>
                  <a:pt x="62" y="33"/>
                  <a:pt x="62" y="33"/>
                  <a:pt x="62" y="33"/>
                </a:cubicBezTo>
                <a:cubicBezTo>
                  <a:pt x="62" y="72"/>
                  <a:pt x="62" y="72"/>
                  <a:pt x="62" y="72"/>
                </a:cubicBezTo>
                <a:close/>
                <a:moveTo>
                  <a:pt x="53" y="27"/>
                </a:moveTo>
                <a:cubicBezTo>
                  <a:pt x="45" y="23"/>
                  <a:pt x="38" y="22"/>
                  <a:pt x="31" y="22"/>
                </a:cubicBezTo>
                <a:cubicBezTo>
                  <a:pt x="22" y="22"/>
                  <a:pt x="14" y="24"/>
                  <a:pt x="6" y="28"/>
                </a:cubicBezTo>
                <a:cubicBezTo>
                  <a:pt x="5" y="29"/>
                  <a:pt x="4" y="30"/>
                  <a:pt x="4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37"/>
                  <a:pt x="4" y="37"/>
                  <a:pt x="4" y="37"/>
                </a:cubicBezTo>
                <a:cubicBezTo>
                  <a:pt x="2" y="37"/>
                  <a:pt x="0" y="39"/>
                  <a:pt x="0" y="4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6"/>
                  <a:pt x="2" y="109"/>
                  <a:pt x="5" y="109"/>
                </a:cubicBezTo>
                <a:cubicBezTo>
                  <a:pt x="44" y="109"/>
                  <a:pt x="44" y="109"/>
                  <a:pt x="44" y="109"/>
                </a:cubicBezTo>
                <a:cubicBezTo>
                  <a:pt x="44" y="112"/>
                  <a:pt x="44" y="112"/>
                  <a:pt x="44" y="112"/>
                </a:cubicBezTo>
                <a:cubicBezTo>
                  <a:pt x="68" y="112"/>
                  <a:pt x="68" y="112"/>
                  <a:pt x="68" y="112"/>
                </a:cubicBezTo>
                <a:cubicBezTo>
                  <a:pt x="68" y="109"/>
                  <a:pt x="68" y="109"/>
                  <a:pt x="68" y="109"/>
                </a:cubicBezTo>
                <a:cubicBezTo>
                  <a:pt x="104" y="109"/>
                  <a:pt x="104" y="109"/>
                  <a:pt x="104" y="109"/>
                </a:cubicBezTo>
                <a:cubicBezTo>
                  <a:pt x="107" y="109"/>
                  <a:pt x="109" y="106"/>
                  <a:pt x="109" y="104"/>
                </a:cubicBezTo>
                <a:cubicBezTo>
                  <a:pt x="109" y="42"/>
                  <a:pt x="109" y="42"/>
                  <a:pt x="109" y="42"/>
                </a:cubicBezTo>
                <a:cubicBezTo>
                  <a:pt x="109" y="39"/>
                  <a:pt x="107" y="37"/>
                  <a:pt x="105" y="37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0"/>
                  <a:pt x="104" y="29"/>
                  <a:pt x="103" y="28"/>
                </a:cubicBezTo>
                <a:cubicBezTo>
                  <a:pt x="101" y="27"/>
                  <a:pt x="98" y="26"/>
                  <a:pt x="96" y="25"/>
                </a:cubicBezTo>
                <a:cubicBezTo>
                  <a:pt x="96" y="15"/>
                  <a:pt x="96" y="15"/>
                  <a:pt x="96" y="15"/>
                </a:cubicBezTo>
                <a:cubicBezTo>
                  <a:pt x="96" y="15"/>
                  <a:pt x="96" y="15"/>
                  <a:pt x="96" y="15"/>
                </a:cubicBezTo>
                <a:cubicBezTo>
                  <a:pt x="96" y="15"/>
                  <a:pt x="96" y="15"/>
                  <a:pt x="96" y="15"/>
                </a:cubicBezTo>
                <a:cubicBezTo>
                  <a:pt x="96" y="13"/>
                  <a:pt x="94" y="11"/>
                  <a:pt x="92" y="11"/>
                </a:cubicBezTo>
                <a:cubicBezTo>
                  <a:pt x="86" y="12"/>
                  <a:pt x="81" y="12"/>
                  <a:pt x="76" y="13"/>
                </a:cubicBezTo>
                <a:cubicBezTo>
                  <a:pt x="76" y="5"/>
                  <a:pt x="76" y="5"/>
                  <a:pt x="76" y="5"/>
                </a:cubicBezTo>
                <a:cubicBezTo>
                  <a:pt x="76" y="5"/>
                  <a:pt x="76" y="5"/>
                  <a:pt x="76" y="5"/>
                </a:cubicBezTo>
                <a:cubicBezTo>
                  <a:pt x="76" y="4"/>
                  <a:pt x="76" y="3"/>
                  <a:pt x="75" y="3"/>
                </a:cubicBezTo>
                <a:cubicBezTo>
                  <a:pt x="74" y="1"/>
                  <a:pt x="72" y="0"/>
                  <a:pt x="70" y="1"/>
                </a:cubicBezTo>
                <a:cubicBezTo>
                  <a:pt x="65" y="4"/>
                  <a:pt x="61" y="8"/>
                  <a:pt x="58" y="13"/>
                </a:cubicBezTo>
                <a:cubicBezTo>
                  <a:pt x="56" y="17"/>
                  <a:pt x="54" y="21"/>
                  <a:pt x="53" y="27"/>
                </a:cubicBezTo>
                <a:close/>
                <a:moveTo>
                  <a:pt x="50" y="105"/>
                </a:moveTo>
                <a:cubicBezTo>
                  <a:pt x="50" y="106"/>
                  <a:pt x="49" y="106"/>
                  <a:pt x="48" y="106"/>
                </a:cubicBezTo>
                <a:cubicBezTo>
                  <a:pt x="47" y="105"/>
                  <a:pt x="46" y="104"/>
                  <a:pt x="47" y="103"/>
                </a:cubicBezTo>
                <a:cubicBezTo>
                  <a:pt x="48" y="100"/>
                  <a:pt x="49" y="99"/>
                  <a:pt x="51" y="98"/>
                </a:cubicBezTo>
                <a:cubicBezTo>
                  <a:pt x="53" y="96"/>
                  <a:pt x="55" y="96"/>
                  <a:pt x="56" y="96"/>
                </a:cubicBezTo>
                <a:cubicBezTo>
                  <a:pt x="58" y="96"/>
                  <a:pt x="60" y="97"/>
                  <a:pt x="61" y="98"/>
                </a:cubicBezTo>
                <a:cubicBezTo>
                  <a:pt x="63" y="99"/>
                  <a:pt x="64" y="101"/>
                  <a:pt x="65" y="103"/>
                </a:cubicBezTo>
                <a:cubicBezTo>
                  <a:pt x="65" y="104"/>
                  <a:pt x="65" y="105"/>
                  <a:pt x="64" y="105"/>
                </a:cubicBezTo>
                <a:cubicBezTo>
                  <a:pt x="63" y="106"/>
                  <a:pt x="61" y="105"/>
                  <a:pt x="61" y="104"/>
                </a:cubicBezTo>
                <a:cubicBezTo>
                  <a:pt x="61" y="103"/>
                  <a:pt x="60" y="102"/>
                  <a:pt x="59" y="101"/>
                </a:cubicBezTo>
                <a:cubicBezTo>
                  <a:pt x="58" y="100"/>
                  <a:pt x="57" y="100"/>
                  <a:pt x="56" y="100"/>
                </a:cubicBezTo>
                <a:cubicBezTo>
                  <a:pt x="55" y="100"/>
                  <a:pt x="54" y="100"/>
                  <a:pt x="53" y="101"/>
                </a:cubicBezTo>
                <a:cubicBezTo>
                  <a:pt x="52" y="101"/>
                  <a:pt x="51" y="103"/>
                  <a:pt x="50" y="105"/>
                </a:cubicBezTo>
                <a:close/>
                <a:moveTo>
                  <a:pt x="45" y="69"/>
                </a:moveTo>
                <a:cubicBezTo>
                  <a:pt x="40" y="67"/>
                  <a:pt x="35" y="67"/>
                  <a:pt x="31" y="67"/>
                </a:cubicBezTo>
                <a:cubicBezTo>
                  <a:pt x="26" y="67"/>
                  <a:pt x="21" y="67"/>
                  <a:pt x="17" y="69"/>
                </a:cubicBezTo>
                <a:cubicBezTo>
                  <a:pt x="16" y="70"/>
                  <a:pt x="15" y="69"/>
                  <a:pt x="14" y="68"/>
                </a:cubicBezTo>
                <a:cubicBezTo>
                  <a:pt x="14" y="67"/>
                  <a:pt x="14" y="66"/>
                  <a:pt x="15" y="65"/>
                </a:cubicBezTo>
                <a:cubicBezTo>
                  <a:pt x="20" y="64"/>
                  <a:pt x="26" y="63"/>
                  <a:pt x="31" y="63"/>
                </a:cubicBezTo>
                <a:cubicBezTo>
                  <a:pt x="36" y="63"/>
                  <a:pt x="41" y="63"/>
                  <a:pt x="46" y="65"/>
                </a:cubicBezTo>
                <a:cubicBezTo>
                  <a:pt x="47" y="66"/>
                  <a:pt x="48" y="67"/>
                  <a:pt x="47" y="68"/>
                </a:cubicBezTo>
                <a:cubicBezTo>
                  <a:pt x="47" y="69"/>
                  <a:pt x="46" y="70"/>
                  <a:pt x="45" y="69"/>
                </a:cubicBezTo>
                <a:close/>
                <a:moveTo>
                  <a:pt x="45" y="59"/>
                </a:moveTo>
                <a:cubicBezTo>
                  <a:pt x="40" y="58"/>
                  <a:pt x="35" y="57"/>
                  <a:pt x="31" y="57"/>
                </a:cubicBezTo>
                <a:cubicBezTo>
                  <a:pt x="26" y="57"/>
                  <a:pt x="21" y="58"/>
                  <a:pt x="17" y="59"/>
                </a:cubicBezTo>
                <a:cubicBezTo>
                  <a:pt x="16" y="60"/>
                  <a:pt x="15" y="59"/>
                  <a:pt x="14" y="58"/>
                </a:cubicBezTo>
                <a:cubicBezTo>
                  <a:pt x="14" y="57"/>
                  <a:pt x="14" y="56"/>
                  <a:pt x="15" y="56"/>
                </a:cubicBezTo>
                <a:cubicBezTo>
                  <a:pt x="20" y="54"/>
                  <a:pt x="26" y="53"/>
                  <a:pt x="31" y="53"/>
                </a:cubicBezTo>
                <a:cubicBezTo>
                  <a:pt x="36" y="53"/>
                  <a:pt x="41" y="54"/>
                  <a:pt x="46" y="56"/>
                </a:cubicBezTo>
                <a:cubicBezTo>
                  <a:pt x="47" y="56"/>
                  <a:pt x="48" y="57"/>
                  <a:pt x="47" y="58"/>
                </a:cubicBezTo>
                <a:cubicBezTo>
                  <a:pt x="47" y="59"/>
                  <a:pt x="46" y="60"/>
                  <a:pt x="45" y="59"/>
                </a:cubicBezTo>
                <a:close/>
                <a:moveTo>
                  <a:pt x="45" y="50"/>
                </a:moveTo>
                <a:cubicBezTo>
                  <a:pt x="40" y="48"/>
                  <a:pt x="35" y="47"/>
                  <a:pt x="31" y="47"/>
                </a:cubicBezTo>
                <a:cubicBezTo>
                  <a:pt x="26" y="47"/>
                  <a:pt x="21" y="48"/>
                  <a:pt x="17" y="50"/>
                </a:cubicBezTo>
                <a:cubicBezTo>
                  <a:pt x="16" y="50"/>
                  <a:pt x="15" y="50"/>
                  <a:pt x="14" y="49"/>
                </a:cubicBezTo>
                <a:cubicBezTo>
                  <a:pt x="14" y="48"/>
                  <a:pt x="14" y="47"/>
                  <a:pt x="15" y="46"/>
                </a:cubicBezTo>
                <a:cubicBezTo>
                  <a:pt x="20" y="44"/>
                  <a:pt x="26" y="43"/>
                  <a:pt x="31" y="43"/>
                </a:cubicBezTo>
                <a:cubicBezTo>
                  <a:pt x="36" y="43"/>
                  <a:pt x="41" y="44"/>
                  <a:pt x="46" y="46"/>
                </a:cubicBezTo>
                <a:cubicBezTo>
                  <a:pt x="47" y="47"/>
                  <a:pt x="48" y="48"/>
                  <a:pt x="47" y="49"/>
                </a:cubicBezTo>
                <a:cubicBezTo>
                  <a:pt x="47" y="50"/>
                  <a:pt x="46" y="50"/>
                  <a:pt x="45" y="50"/>
                </a:cubicBezTo>
                <a:close/>
                <a:moveTo>
                  <a:pt x="45" y="40"/>
                </a:moveTo>
                <a:cubicBezTo>
                  <a:pt x="40" y="38"/>
                  <a:pt x="35" y="37"/>
                  <a:pt x="31" y="37"/>
                </a:cubicBezTo>
                <a:cubicBezTo>
                  <a:pt x="26" y="38"/>
                  <a:pt x="21" y="38"/>
                  <a:pt x="17" y="40"/>
                </a:cubicBezTo>
                <a:cubicBezTo>
                  <a:pt x="16" y="40"/>
                  <a:pt x="15" y="40"/>
                  <a:pt x="14" y="39"/>
                </a:cubicBezTo>
                <a:cubicBezTo>
                  <a:pt x="14" y="38"/>
                  <a:pt x="14" y="37"/>
                  <a:pt x="15" y="36"/>
                </a:cubicBezTo>
                <a:cubicBezTo>
                  <a:pt x="20" y="35"/>
                  <a:pt x="26" y="34"/>
                  <a:pt x="31" y="34"/>
                </a:cubicBezTo>
                <a:cubicBezTo>
                  <a:pt x="36" y="34"/>
                  <a:pt x="41" y="34"/>
                  <a:pt x="46" y="36"/>
                </a:cubicBezTo>
                <a:cubicBezTo>
                  <a:pt x="47" y="37"/>
                  <a:pt x="48" y="38"/>
                  <a:pt x="47" y="39"/>
                </a:cubicBezTo>
                <a:cubicBezTo>
                  <a:pt x="47" y="40"/>
                  <a:pt x="46" y="40"/>
                  <a:pt x="45" y="40"/>
                </a:cubicBezTo>
                <a:close/>
                <a:moveTo>
                  <a:pt x="96" y="32"/>
                </a:moveTo>
                <a:cubicBezTo>
                  <a:pt x="96" y="79"/>
                  <a:pt x="96" y="79"/>
                  <a:pt x="96" y="79"/>
                </a:cubicBezTo>
                <a:cubicBezTo>
                  <a:pt x="96" y="81"/>
                  <a:pt x="94" y="83"/>
                  <a:pt x="92" y="83"/>
                </a:cubicBezTo>
                <a:cubicBezTo>
                  <a:pt x="92" y="83"/>
                  <a:pt x="92" y="83"/>
                  <a:pt x="92" y="83"/>
                </a:cubicBezTo>
                <a:cubicBezTo>
                  <a:pt x="84" y="83"/>
                  <a:pt x="79" y="85"/>
                  <a:pt x="74" y="87"/>
                </a:cubicBezTo>
                <a:cubicBezTo>
                  <a:pt x="72" y="88"/>
                  <a:pt x="70" y="89"/>
                  <a:pt x="68" y="90"/>
                </a:cubicBezTo>
                <a:cubicBezTo>
                  <a:pt x="71" y="89"/>
                  <a:pt x="75" y="89"/>
                  <a:pt x="78" y="89"/>
                </a:cubicBezTo>
                <a:cubicBezTo>
                  <a:pt x="85" y="89"/>
                  <a:pt x="92" y="90"/>
                  <a:pt x="99" y="93"/>
                </a:cubicBezTo>
                <a:cubicBezTo>
                  <a:pt x="99" y="33"/>
                  <a:pt x="99" y="33"/>
                  <a:pt x="99" y="33"/>
                </a:cubicBezTo>
                <a:cubicBezTo>
                  <a:pt x="98" y="33"/>
                  <a:pt x="97" y="32"/>
                  <a:pt x="96" y="32"/>
                </a:cubicBezTo>
                <a:close/>
                <a:moveTo>
                  <a:pt x="31" y="28"/>
                </a:moveTo>
                <a:cubicBezTo>
                  <a:pt x="37" y="28"/>
                  <a:pt x="44" y="30"/>
                  <a:pt x="51" y="33"/>
                </a:cubicBezTo>
                <a:cubicBezTo>
                  <a:pt x="51" y="93"/>
                  <a:pt x="51" y="93"/>
                  <a:pt x="51" y="93"/>
                </a:cubicBezTo>
                <a:cubicBezTo>
                  <a:pt x="44" y="90"/>
                  <a:pt x="37" y="89"/>
                  <a:pt x="31" y="89"/>
                </a:cubicBezTo>
                <a:cubicBezTo>
                  <a:pt x="24" y="89"/>
                  <a:pt x="17" y="90"/>
                  <a:pt x="11" y="93"/>
                </a:cubicBezTo>
                <a:cubicBezTo>
                  <a:pt x="11" y="33"/>
                  <a:pt x="11" y="33"/>
                  <a:pt x="11" y="33"/>
                </a:cubicBezTo>
                <a:cubicBezTo>
                  <a:pt x="17" y="30"/>
                  <a:pt x="24" y="28"/>
                  <a:pt x="31" y="28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2" name="Freeform 170"/>
          <p:cNvSpPr>
            <a:spLocks noEditPoints="1"/>
          </p:cNvSpPr>
          <p:nvPr/>
        </p:nvSpPr>
        <p:spPr bwMode="auto">
          <a:xfrm>
            <a:off x="8729994" y="1549787"/>
            <a:ext cx="428625" cy="522288"/>
          </a:xfrm>
          <a:custGeom>
            <a:avLst/>
            <a:gdLst>
              <a:gd name="T0" fmla="*/ 17 w 101"/>
              <a:gd name="T1" fmla="*/ 16 h 123"/>
              <a:gd name="T2" fmla="*/ 66 w 101"/>
              <a:gd name="T3" fmla="*/ 10 h 123"/>
              <a:gd name="T4" fmla="*/ 73 w 101"/>
              <a:gd name="T5" fmla="*/ 16 h 123"/>
              <a:gd name="T6" fmla="*/ 73 w 101"/>
              <a:gd name="T7" fmla="*/ 18 h 123"/>
              <a:gd name="T8" fmla="*/ 28 w 101"/>
              <a:gd name="T9" fmla="*/ 24 h 123"/>
              <a:gd name="T10" fmla="*/ 23 w 101"/>
              <a:gd name="T11" fmla="*/ 31 h 123"/>
              <a:gd name="T12" fmla="*/ 23 w 101"/>
              <a:gd name="T13" fmla="*/ 99 h 123"/>
              <a:gd name="T14" fmla="*/ 17 w 101"/>
              <a:gd name="T15" fmla="*/ 99 h 123"/>
              <a:gd name="T16" fmla="*/ 17 w 101"/>
              <a:gd name="T17" fmla="*/ 16 h 123"/>
              <a:gd name="T18" fmla="*/ 54 w 101"/>
              <a:gd name="T19" fmla="*/ 49 h 123"/>
              <a:gd name="T20" fmla="*/ 54 w 101"/>
              <a:gd name="T21" fmla="*/ 66 h 123"/>
              <a:gd name="T22" fmla="*/ 92 w 101"/>
              <a:gd name="T23" fmla="*/ 61 h 123"/>
              <a:gd name="T24" fmla="*/ 92 w 101"/>
              <a:gd name="T25" fmla="*/ 44 h 123"/>
              <a:gd name="T26" fmla="*/ 54 w 101"/>
              <a:gd name="T27" fmla="*/ 49 h 123"/>
              <a:gd name="T28" fmla="*/ 45 w 101"/>
              <a:gd name="T29" fmla="*/ 38 h 123"/>
              <a:gd name="T30" fmla="*/ 45 w 101"/>
              <a:gd name="T31" fmla="*/ 121 h 123"/>
              <a:gd name="T32" fmla="*/ 93 w 101"/>
              <a:gd name="T33" fmla="*/ 115 h 123"/>
              <a:gd name="T34" fmla="*/ 101 w 101"/>
              <a:gd name="T35" fmla="*/ 107 h 123"/>
              <a:gd name="T36" fmla="*/ 101 w 101"/>
              <a:gd name="T37" fmla="*/ 38 h 123"/>
              <a:gd name="T38" fmla="*/ 93 w 101"/>
              <a:gd name="T39" fmla="*/ 32 h 123"/>
              <a:gd name="T40" fmla="*/ 45 w 101"/>
              <a:gd name="T41" fmla="*/ 38 h 123"/>
              <a:gd name="T42" fmla="*/ 30 w 101"/>
              <a:gd name="T43" fmla="*/ 29 h 123"/>
              <a:gd name="T44" fmla="*/ 27 w 101"/>
              <a:gd name="T45" fmla="*/ 31 h 123"/>
              <a:gd name="T46" fmla="*/ 27 w 101"/>
              <a:gd name="T47" fmla="*/ 111 h 123"/>
              <a:gd name="T48" fmla="*/ 30 w 101"/>
              <a:gd name="T49" fmla="*/ 116 h 123"/>
              <a:gd name="T50" fmla="*/ 38 w 101"/>
              <a:gd name="T51" fmla="*/ 122 h 123"/>
              <a:gd name="T52" fmla="*/ 41 w 101"/>
              <a:gd name="T53" fmla="*/ 119 h 123"/>
              <a:gd name="T54" fmla="*/ 41 w 101"/>
              <a:gd name="T55" fmla="*/ 39 h 123"/>
              <a:gd name="T56" fmla="*/ 38 w 101"/>
              <a:gd name="T57" fmla="*/ 34 h 123"/>
              <a:gd name="T58" fmla="*/ 30 w 101"/>
              <a:gd name="T59" fmla="*/ 29 h 123"/>
              <a:gd name="T60" fmla="*/ 36 w 101"/>
              <a:gd name="T61" fmla="*/ 27 h 123"/>
              <a:gd name="T62" fmla="*/ 41 w 101"/>
              <a:gd name="T63" fmla="*/ 31 h 123"/>
              <a:gd name="T64" fmla="*/ 42 w 101"/>
              <a:gd name="T65" fmla="*/ 31 h 123"/>
              <a:gd name="T66" fmla="*/ 88 w 101"/>
              <a:gd name="T67" fmla="*/ 25 h 123"/>
              <a:gd name="T68" fmla="*/ 81 w 101"/>
              <a:gd name="T69" fmla="*/ 22 h 123"/>
              <a:gd name="T70" fmla="*/ 36 w 101"/>
              <a:gd name="T71" fmla="*/ 27 h 123"/>
              <a:gd name="T72" fmla="*/ 2 w 101"/>
              <a:gd name="T73" fmla="*/ 7 h 123"/>
              <a:gd name="T74" fmla="*/ 11 w 101"/>
              <a:gd name="T75" fmla="*/ 13 h 123"/>
              <a:gd name="T76" fmla="*/ 13 w 101"/>
              <a:gd name="T77" fmla="*/ 18 h 123"/>
              <a:gd name="T78" fmla="*/ 13 w 101"/>
              <a:gd name="T79" fmla="*/ 98 h 123"/>
              <a:gd name="T80" fmla="*/ 11 w 101"/>
              <a:gd name="T81" fmla="*/ 100 h 123"/>
              <a:gd name="T82" fmla="*/ 2 w 101"/>
              <a:gd name="T83" fmla="*/ 95 h 123"/>
              <a:gd name="T84" fmla="*/ 0 w 101"/>
              <a:gd name="T85" fmla="*/ 89 h 123"/>
              <a:gd name="T86" fmla="*/ 0 w 101"/>
              <a:gd name="T87" fmla="*/ 9 h 123"/>
              <a:gd name="T88" fmla="*/ 2 w 101"/>
              <a:gd name="T89" fmla="*/ 7 h 123"/>
              <a:gd name="T90" fmla="*/ 8 w 101"/>
              <a:gd name="T91" fmla="*/ 6 h 123"/>
              <a:gd name="T92" fmla="*/ 13 w 101"/>
              <a:gd name="T93" fmla="*/ 9 h 123"/>
              <a:gd name="T94" fmla="*/ 14 w 101"/>
              <a:gd name="T95" fmla="*/ 10 h 123"/>
              <a:gd name="T96" fmla="*/ 60 w 101"/>
              <a:gd name="T97" fmla="*/ 4 h 123"/>
              <a:gd name="T98" fmla="*/ 53 w 101"/>
              <a:gd name="T99" fmla="*/ 0 h 123"/>
              <a:gd name="T100" fmla="*/ 8 w 101"/>
              <a:gd name="T101" fmla="*/ 6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1" h="123">
                <a:moveTo>
                  <a:pt x="17" y="16"/>
                </a:moveTo>
                <a:cubicBezTo>
                  <a:pt x="66" y="10"/>
                  <a:pt x="66" y="10"/>
                  <a:pt x="66" y="10"/>
                </a:cubicBezTo>
                <a:cubicBezTo>
                  <a:pt x="70" y="10"/>
                  <a:pt x="73" y="12"/>
                  <a:pt x="73" y="16"/>
                </a:cubicBezTo>
                <a:cubicBezTo>
                  <a:pt x="73" y="18"/>
                  <a:pt x="73" y="18"/>
                  <a:pt x="73" y="18"/>
                </a:cubicBezTo>
                <a:cubicBezTo>
                  <a:pt x="28" y="24"/>
                  <a:pt x="28" y="24"/>
                  <a:pt x="28" y="24"/>
                </a:cubicBezTo>
                <a:cubicBezTo>
                  <a:pt x="24" y="25"/>
                  <a:pt x="23" y="27"/>
                  <a:pt x="23" y="31"/>
                </a:cubicBezTo>
                <a:cubicBezTo>
                  <a:pt x="23" y="99"/>
                  <a:pt x="23" y="99"/>
                  <a:pt x="23" y="99"/>
                </a:cubicBezTo>
                <a:cubicBezTo>
                  <a:pt x="17" y="99"/>
                  <a:pt x="17" y="99"/>
                  <a:pt x="17" y="99"/>
                </a:cubicBezTo>
                <a:cubicBezTo>
                  <a:pt x="17" y="16"/>
                  <a:pt x="17" y="16"/>
                  <a:pt x="17" y="16"/>
                </a:cubicBezTo>
                <a:close/>
                <a:moveTo>
                  <a:pt x="54" y="49"/>
                </a:moveTo>
                <a:cubicBezTo>
                  <a:pt x="54" y="66"/>
                  <a:pt x="54" y="66"/>
                  <a:pt x="54" y="66"/>
                </a:cubicBezTo>
                <a:cubicBezTo>
                  <a:pt x="92" y="61"/>
                  <a:pt x="92" y="61"/>
                  <a:pt x="92" y="61"/>
                </a:cubicBezTo>
                <a:cubicBezTo>
                  <a:pt x="92" y="44"/>
                  <a:pt x="92" y="44"/>
                  <a:pt x="92" y="44"/>
                </a:cubicBezTo>
                <a:cubicBezTo>
                  <a:pt x="54" y="49"/>
                  <a:pt x="54" y="49"/>
                  <a:pt x="54" y="49"/>
                </a:cubicBezTo>
                <a:close/>
                <a:moveTo>
                  <a:pt x="45" y="38"/>
                </a:moveTo>
                <a:cubicBezTo>
                  <a:pt x="45" y="121"/>
                  <a:pt x="45" y="121"/>
                  <a:pt x="45" y="121"/>
                </a:cubicBezTo>
                <a:cubicBezTo>
                  <a:pt x="93" y="115"/>
                  <a:pt x="93" y="115"/>
                  <a:pt x="93" y="115"/>
                </a:cubicBezTo>
                <a:cubicBezTo>
                  <a:pt x="97" y="114"/>
                  <a:pt x="101" y="111"/>
                  <a:pt x="101" y="107"/>
                </a:cubicBezTo>
                <a:cubicBezTo>
                  <a:pt x="101" y="38"/>
                  <a:pt x="101" y="38"/>
                  <a:pt x="101" y="38"/>
                </a:cubicBezTo>
                <a:cubicBezTo>
                  <a:pt x="101" y="34"/>
                  <a:pt x="97" y="31"/>
                  <a:pt x="93" y="32"/>
                </a:cubicBezTo>
                <a:cubicBezTo>
                  <a:pt x="45" y="38"/>
                  <a:pt x="45" y="38"/>
                  <a:pt x="45" y="38"/>
                </a:cubicBezTo>
                <a:close/>
                <a:moveTo>
                  <a:pt x="30" y="29"/>
                </a:moveTo>
                <a:cubicBezTo>
                  <a:pt x="28" y="28"/>
                  <a:pt x="27" y="29"/>
                  <a:pt x="27" y="31"/>
                </a:cubicBezTo>
                <a:cubicBezTo>
                  <a:pt x="27" y="111"/>
                  <a:pt x="27" y="111"/>
                  <a:pt x="27" y="111"/>
                </a:cubicBezTo>
                <a:cubicBezTo>
                  <a:pt x="27" y="113"/>
                  <a:pt x="28" y="115"/>
                  <a:pt x="30" y="116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40" y="123"/>
                  <a:pt x="41" y="122"/>
                  <a:pt x="41" y="119"/>
                </a:cubicBezTo>
                <a:cubicBezTo>
                  <a:pt x="41" y="39"/>
                  <a:pt x="41" y="39"/>
                  <a:pt x="41" y="39"/>
                </a:cubicBezTo>
                <a:cubicBezTo>
                  <a:pt x="41" y="37"/>
                  <a:pt x="40" y="35"/>
                  <a:pt x="38" y="34"/>
                </a:cubicBezTo>
                <a:cubicBezTo>
                  <a:pt x="30" y="29"/>
                  <a:pt x="30" y="29"/>
                  <a:pt x="30" y="29"/>
                </a:cubicBezTo>
                <a:close/>
                <a:moveTo>
                  <a:pt x="36" y="27"/>
                </a:moveTo>
                <a:cubicBezTo>
                  <a:pt x="41" y="31"/>
                  <a:pt x="41" y="31"/>
                  <a:pt x="41" y="31"/>
                </a:cubicBezTo>
                <a:cubicBezTo>
                  <a:pt x="41" y="31"/>
                  <a:pt x="42" y="31"/>
                  <a:pt x="42" y="31"/>
                </a:cubicBezTo>
                <a:cubicBezTo>
                  <a:pt x="88" y="25"/>
                  <a:pt x="88" y="25"/>
                  <a:pt x="88" y="25"/>
                </a:cubicBezTo>
                <a:cubicBezTo>
                  <a:pt x="87" y="23"/>
                  <a:pt x="84" y="21"/>
                  <a:pt x="81" y="22"/>
                </a:cubicBezTo>
                <a:cubicBezTo>
                  <a:pt x="36" y="27"/>
                  <a:pt x="36" y="27"/>
                  <a:pt x="36" y="27"/>
                </a:cubicBezTo>
                <a:close/>
                <a:moveTo>
                  <a:pt x="2" y="7"/>
                </a:moveTo>
                <a:cubicBezTo>
                  <a:pt x="11" y="13"/>
                  <a:pt x="11" y="13"/>
                  <a:pt x="11" y="13"/>
                </a:cubicBezTo>
                <a:cubicBezTo>
                  <a:pt x="12" y="14"/>
                  <a:pt x="13" y="16"/>
                  <a:pt x="13" y="18"/>
                </a:cubicBezTo>
                <a:cubicBezTo>
                  <a:pt x="13" y="98"/>
                  <a:pt x="13" y="98"/>
                  <a:pt x="13" y="98"/>
                </a:cubicBezTo>
                <a:cubicBezTo>
                  <a:pt x="13" y="100"/>
                  <a:pt x="12" y="101"/>
                  <a:pt x="11" y="100"/>
                </a:cubicBezTo>
                <a:cubicBezTo>
                  <a:pt x="2" y="95"/>
                  <a:pt x="2" y="95"/>
                  <a:pt x="2" y="95"/>
                </a:cubicBezTo>
                <a:cubicBezTo>
                  <a:pt x="1" y="94"/>
                  <a:pt x="0" y="92"/>
                  <a:pt x="0" y="89"/>
                </a:cubicBezTo>
                <a:cubicBezTo>
                  <a:pt x="0" y="9"/>
                  <a:pt x="0" y="9"/>
                  <a:pt x="0" y="9"/>
                </a:cubicBezTo>
                <a:cubicBezTo>
                  <a:pt x="0" y="7"/>
                  <a:pt x="1" y="6"/>
                  <a:pt x="2" y="7"/>
                </a:cubicBezTo>
                <a:close/>
                <a:moveTo>
                  <a:pt x="8" y="6"/>
                </a:moveTo>
                <a:cubicBezTo>
                  <a:pt x="13" y="9"/>
                  <a:pt x="13" y="9"/>
                  <a:pt x="13" y="9"/>
                </a:cubicBezTo>
                <a:cubicBezTo>
                  <a:pt x="14" y="9"/>
                  <a:pt x="14" y="9"/>
                  <a:pt x="14" y="10"/>
                </a:cubicBezTo>
                <a:cubicBezTo>
                  <a:pt x="60" y="4"/>
                  <a:pt x="60" y="4"/>
                  <a:pt x="60" y="4"/>
                </a:cubicBezTo>
                <a:cubicBezTo>
                  <a:pt x="59" y="1"/>
                  <a:pt x="56" y="0"/>
                  <a:pt x="53" y="0"/>
                </a:cubicBezTo>
                <a:lnTo>
                  <a:pt x="8" y="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3" name="Freeform 171"/>
          <p:cNvSpPr>
            <a:spLocks noEditPoints="1"/>
          </p:cNvSpPr>
          <p:nvPr/>
        </p:nvSpPr>
        <p:spPr bwMode="auto">
          <a:xfrm>
            <a:off x="8739519" y="2370457"/>
            <a:ext cx="487362" cy="498475"/>
          </a:xfrm>
          <a:custGeom>
            <a:avLst/>
            <a:gdLst>
              <a:gd name="T0" fmla="*/ 33 w 115"/>
              <a:gd name="T1" fmla="*/ 43 h 117"/>
              <a:gd name="T2" fmla="*/ 32 w 115"/>
              <a:gd name="T3" fmla="*/ 43 h 117"/>
              <a:gd name="T4" fmla="*/ 31 w 115"/>
              <a:gd name="T5" fmla="*/ 43 h 117"/>
              <a:gd name="T6" fmla="*/ 31 w 115"/>
              <a:gd name="T7" fmla="*/ 44 h 117"/>
              <a:gd name="T8" fmla="*/ 30 w 115"/>
              <a:gd name="T9" fmla="*/ 44 h 117"/>
              <a:gd name="T10" fmla="*/ 30 w 115"/>
              <a:gd name="T11" fmla="*/ 44 h 117"/>
              <a:gd name="T12" fmla="*/ 30 w 115"/>
              <a:gd name="T13" fmla="*/ 44 h 117"/>
              <a:gd name="T14" fmla="*/ 29 w 115"/>
              <a:gd name="T15" fmla="*/ 45 h 117"/>
              <a:gd name="T16" fmla="*/ 29 w 115"/>
              <a:gd name="T17" fmla="*/ 45 h 117"/>
              <a:gd name="T18" fmla="*/ 29 w 115"/>
              <a:gd name="T19" fmla="*/ 45 h 117"/>
              <a:gd name="T20" fmla="*/ 28 w 115"/>
              <a:gd name="T21" fmla="*/ 45 h 117"/>
              <a:gd name="T22" fmla="*/ 28 w 115"/>
              <a:gd name="T23" fmla="*/ 45 h 117"/>
              <a:gd name="T24" fmla="*/ 28 w 115"/>
              <a:gd name="T25" fmla="*/ 46 h 117"/>
              <a:gd name="T26" fmla="*/ 27 w 115"/>
              <a:gd name="T27" fmla="*/ 46 h 117"/>
              <a:gd name="T28" fmla="*/ 27 w 115"/>
              <a:gd name="T29" fmla="*/ 46 h 117"/>
              <a:gd name="T30" fmla="*/ 27 w 115"/>
              <a:gd name="T31" fmla="*/ 46 h 117"/>
              <a:gd name="T32" fmla="*/ 27 w 115"/>
              <a:gd name="T33" fmla="*/ 47 h 117"/>
              <a:gd name="T34" fmla="*/ 21 w 115"/>
              <a:gd name="T35" fmla="*/ 57 h 117"/>
              <a:gd name="T36" fmla="*/ 61 w 115"/>
              <a:gd name="T37" fmla="*/ 77 h 117"/>
              <a:gd name="T38" fmla="*/ 33 w 115"/>
              <a:gd name="T39" fmla="*/ 43 h 117"/>
              <a:gd name="T40" fmla="*/ 96 w 115"/>
              <a:gd name="T41" fmla="*/ 0 h 117"/>
              <a:gd name="T42" fmla="*/ 84 w 115"/>
              <a:gd name="T43" fmla="*/ 92 h 117"/>
              <a:gd name="T44" fmla="*/ 108 w 115"/>
              <a:gd name="T45" fmla="*/ 75 h 117"/>
              <a:gd name="T46" fmla="*/ 23 w 115"/>
              <a:gd name="T47" fmla="*/ 21 h 117"/>
              <a:gd name="T48" fmla="*/ 19 w 115"/>
              <a:gd name="T49" fmla="*/ 27 h 117"/>
              <a:gd name="T50" fmla="*/ 0 w 115"/>
              <a:gd name="T51" fmla="*/ 30 h 117"/>
              <a:gd name="T52" fmla="*/ 81 w 115"/>
              <a:gd name="T53" fmla="*/ 117 h 117"/>
              <a:gd name="T54" fmla="*/ 0 w 115"/>
              <a:gd name="T55" fmla="*/ 30 h 117"/>
              <a:gd name="T56" fmla="*/ 76 w 115"/>
              <a:gd name="T57" fmla="*/ 35 h 117"/>
              <a:gd name="T58" fmla="*/ 5 w 115"/>
              <a:gd name="T59" fmla="*/ 106 h 117"/>
              <a:gd name="T60" fmla="*/ 26 w 115"/>
              <a:gd name="T61" fmla="*/ 58 h 117"/>
              <a:gd name="T62" fmla="*/ 41 w 115"/>
              <a:gd name="T63" fmla="*/ 50 h 117"/>
              <a:gd name="T64" fmla="*/ 43 w 115"/>
              <a:gd name="T65" fmla="*/ 59 h 117"/>
              <a:gd name="T66" fmla="*/ 45 w 115"/>
              <a:gd name="T67" fmla="*/ 59 h 117"/>
              <a:gd name="T68" fmla="*/ 54 w 115"/>
              <a:gd name="T69" fmla="*/ 60 h 117"/>
              <a:gd name="T70" fmla="*/ 25 w 115"/>
              <a:gd name="T71" fmla="*/ 60 h 117"/>
              <a:gd name="T72" fmla="*/ 26 w 115"/>
              <a:gd name="T73" fmla="*/ 58 h 117"/>
              <a:gd name="T74" fmla="*/ 47 w 115"/>
              <a:gd name="T75" fmla="*/ 63 h 117"/>
              <a:gd name="T76" fmla="*/ 43 w 115"/>
              <a:gd name="T77" fmla="*/ 63 h 117"/>
              <a:gd name="T78" fmla="*/ 34 w 115"/>
              <a:gd name="T79" fmla="*/ 61 h 117"/>
              <a:gd name="T80" fmla="*/ 34 w 115"/>
              <a:gd name="T81" fmla="*/ 65 h 117"/>
              <a:gd name="T82" fmla="*/ 34 w 115"/>
              <a:gd name="T83" fmla="*/ 61 h 117"/>
              <a:gd name="T84" fmla="*/ 38 w 115"/>
              <a:gd name="T85" fmla="*/ 101 h 117"/>
              <a:gd name="T86" fmla="*/ 63 w 115"/>
              <a:gd name="T87" fmla="*/ 101 h 117"/>
              <a:gd name="T88" fmla="*/ 41 w 115"/>
              <a:gd name="T89" fmla="*/ 86 h 117"/>
              <a:gd name="T90" fmla="*/ 18 w 115"/>
              <a:gd name="T91" fmla="*/ 101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5" h="117">
                <a:moveTo>
                  <a:pt x="33" y="43"/>
                </a:moveTo>
                <a:cubicBezTo>
                  <a:pt x="33" y="43"/>
                  <a:pt x="33" y="43"/>
                  <a:pt x="33" y="43"/>
                </a:cubicBezTo>
                <a:cubicBezTo>
                  <a:pt x="32" y="43"/>
                  <a:pt x="32" y="43"/>
                  <a:pt x="32" y="43"/>
                </a:cubicBezTo>
                <a:cubicBezTo>
                  <a:pt x="32" y="43"/>
                  <a:pt x="32" y="43"/>
                  <a:pt x="32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4"/>
                  <a:pt x="31" y="44"/>
                </a:cubicBezTo>
                <a:cubicBezTo>
                  <a:pt x="31" y="44"/>
                  <a:pt x="31" y="44"/>
                  <a:pt x="31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44"/>
                  <a:pt x="29" y="44"/>
                  <a:pt x="29" y="45"/>
                </a:cubicBezTo>
                <a:cubicBezTo>
                  <a:pt x="29" y="45"/>
                  <a:pt x="29" y="45"/>
                  <a:pt x="29" y="45"/>
                </a:cubicBezTo>
                <a:cubicBezTo>
                  <a:pt x="29" y="45"/>
                  <a:pt x="29" y="45"/>
                  <a:pt x="29" y="45"/>
                </a:cubicBezTo>
                <a:cubicBezTo>
                  <a:pt x="29" y="45"/>
                  <a:pt x="29" y="45"/>
                  <a:pt x="29" y="45"/>
                </a:cubicBezTo>
                <a:cubicBezTo>
                  <a:pt x="29" y="45"/>
                  <a:pt x="29" y="45"/>
                  <a:pt x="29" y="45"/>
                </a:cubicBezTo>
                <a:cubicBezTo>
                  <a:pt x="29" y="45"/>
                  <a:pt x="29" y="45"/>
                  <a:pt x="29" y="45"/>
                </a:cubicBezTo>
                <a:cubicBezTo>
                  <a:pt x="29" y="45"/>
                  <a:pt x="28" y="45"/>
                  <a:pt x="28" y="45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27" y="47"/>
                  <a:pt x="27" y="47"/>
                  <a:pt x="27" y="47"/>
                </a:cubicBezTo>
                <a:cubicBezTo>
                  <a:pt x="27" y="47"/>
                  <a:pt x="27" y="47"/>
                  <a:pt x="27" y="47"/>
                </a:cubicBezTo>
                <a:cubicBezTo>
                  <a:pt x="24" y="49"/>
                  <a:pt x="22" y="53"/>
                  <a:pt x="21" y="57"/>
                </a:cubicBezTo>
                <a:cubicBezTo>
                  <a:pt x="21" y="57"/>
                  <a:pt x="21" y="57"/>
                  <a:pt x="21" y="57"/>
                </a:cubicBezTo>
                <a:cubicBezTo>
                  <a:pt x="20" y="63"/>
                  <a:pt x="27" y="73"/>
                  <a:pt x="18" y="77"/>
                </a:cubicBezTo>
                <a:cubicBezTo>
                  <a:pt x="61" y="77"/>
                  <a:pt x="61" y="77"/>
                  <a:pt x="61" y="77"/>
                </a:cubicBezTo>
                <a:cubicBezTo>
                  <a:pt x="65" y="64"/>
                  <a:pt x="60" y="40"/>
                  <a:pt x="40" y="41"/>
                </a:cubicBezTo>
                <a:cubicBezTo>
                  <a:pt x="37" y="41"/>
                  <a:pt x="35" y="42"/>
                  <a:pt x="33" y="43"/>
                </a:cubicBezTo>
                <a:close/>
                <a:moveTo>
                  <a:pt x="17" y="17"/>
                </a:moveTo>
                <a:cubicBezTo>
                  <a:pt x="96" y="0"/>
                  <a:pt x="96" y="0"/>
                  <a:pt x="96" y="0"/>
                </a:cubicBezTo>
                <a:cubicBezTo>
                  <a:pt x="115" y="85"/>
                  <a:pt x="115" y="85"/>
                  <a:pt x="115" y="85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80"/>
                  <a:pt x="84" y="80"/>
                  <a:pt x="84" y="80"/>
                </a:cubicBezTo>
                <a:cubicBezTo>
                  <a:pt x="108" y="75"/>
                  <a:pt x="108" y="75"/>
                  <a:pt x="108" y="75"/>
                </a:cubicBezTo>
                <a:cubicBezTo>
                  <a:pt x="93" y="6"/>
                  <a:pt x="93" y="6"/>
                  <a:pt x="93" y="6"/>
                </a:cubicBezTo>
                <a:cubicBezTo>
                  <a:pt x="23" y="21"/>
                  <a:pt x="23" y="21"/>
                  <a:pt x="23" y="21"/>
                </a:cubicBezTo>
                <a:cubicBezTo>
                  <a:pt x="24" y="27"/>
                  <a:pt x="24" y="27"/>
                  <a:pt x="24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7" y="17"/>
                  <a:pt x="17" y="17"/>
                  <a:pt x="17" y="17"/>
                </a:cubicBezTo>
                <a:close/>
                <a:moveTo>
                  <a:pt x="0" y="30"/>
                </a:moveTo>
                <a:cubicBezTo>
                  <a:pt x="81" y="30"/>
                  <a:pt x="81" y="30"/>
                  <a:pt x="81" y="30"/>
                </a:cubicBezTo>
                <a:cubicBezTo>
                  <a:pt x="81" y="117"/>
                  <a:pt x="81" y="117"/>
                  <a:pt x="81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30"/>
                  <a:pt x="0" y="30"/>
                  <a:pt x="0" y="30"/>
                </a:cubicBezTo>
                <a:close/>
                <a:moveTo>
                  <a:pt x="5" y="35"/>
                </a:moveTo>
                <a:cubicBezTo>
                  <a:pt x="76" y="35"/>
                  <a:pt x="76" y="35"/>
                  <a:pt x="76" y="35"/>
                </a:cubicBezTo>
                <a:cubicBezTo>
                  <a:pt x="76" y="106"/>
                  <a:pt x="76" y="106"/>
                  <a:pt x="76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35"/>
                  <a:pt x="5" y="35"/>
                  <a:pt x="5" y="35"/>
                </a:cubicBezTo>
                <a:close/>
                <a:moveTo>
                  <a:pt x="26" y="58"/>
                </a:moveTo>
                <a:cubicBezTo>
                  <a:pt x="40" y="59"/>
                  <a:pt x="40" y="59"/>
                  <a:pt x="40" y="59"/>
                </a:cubicBezTo>
                <a:cubicBezTo>
                  <a:pt x="41" y="50"/>
                  <a:pt x="41" y="50"/>
                  <a:pt x="41" y="50"/>
                </a:cubicBezTo>
                <a:cubicBezTo>
                  <a:pt x="42" y="59"/>
                  <a:pt x="42" y="59"/>
                  <a:pt x="42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4" y="54"/>
                  <a:pt x="44" y="54"/>
                  <a:pt x="44" y="54"/>
                </a:cubicBezTo>
                <a:cubicBezTo>
                  <a:pt x="45" y="59"/>
                  <a:pt x="45" y="59"/>
                  <a:pt x="45" y="59"/>
                </a:cubicBezTo>
                <a:cubicBezTo>
                  <a:pt x="54" y="58"/>
                  <a:pt x="54" y="58"/>
                  <a:pt x="54" y="58"/>
                </a:cubicBezTo>
                <a:cubicBezTo>
                  <a:pt x="54" y="59"/>
                  <a:pt x="54" y="60"/>
                  <a:pt x="54" y="60"/>
                </a:cubicBezTo>
                <a:cubicBezTo>
                  <a:pt x="54" y="68"/>
                  <a:pt x="48" y="75"/>
                  <a:pt x="40" y="75"/>
                </a:cubicBezTo>
                <a:cubicBezTo>
                  <a:pt x="32" y="75"/>
                  <a:pt x="25" y="68"/>
                  <a:pt x="25" y="60"/>
                </a:cubicBezTo>
                <a:cubicBezTo>
                  <a:pt x="25" y="59"/>
                  <a:pt x="25" y="58"/>
                  <a:pt x="26" y="57"/>
                </a:cubicBezTo>
                <a:cubicBezTo>
                  <a:pt x="26" y="58"/>
                  <a:pt x="26" y="58"/>
                  <a:pt x="26" y="58"/>
                </a:cubicBezTo>
                <a:close/>
                <a:moveTo>
                  <a:pt x="45" y="61"/>
                </a:moveTo>
                <a:cubicBezTo>
                  <a:pt x="46" y="61"/>
                  <a:pt x="47" y="62"/>
                  <a:pt x="47" y="63"/>
                </a:cubicBezTo>
                <a:cubicBezTo>
                  <a:pt x="47" y="65"/>
                  <a:pt x="46" y="65"/>
                  <a:pt x="45" y="65"/>
                </a:cubicBezTo>
                <a:cubicBezTo>
                  <a:pt x="44" y="65"/>
                  <a:pt x="43" y="65"/>
                  <a:pt x="43" y="63"/>
                </a:cubicBezTo>
                <a:cubicBezTo>
                  <a:pt x="43" y="62"/>
                  <a:pt x="44" y="61"/>
                  <a:pt x="45" y="61"/>
                </a:cubicBezTo>
                <a:close/>
                <a:moveTo>
                  <a:pt x="34" y="61"/>
                </a:moveTo>
                <a:cubicBezTo>
                  <a:pt x="35" y="61"/>
                  <a:pt x="36" y="62"/>
                  <a:pt x="36" y="63"/>
                </a:cubicBezTo>
                <a:cubicBezTo>
                  <a:pt x="36" y="65"/>
                  <a:pt x="35" y="65"/>
                  <a:pt x="34" y="65"/>
                </a:cubicBezTo>
                <a:cubicBezTo>
                  <a:pt x="33" y="65"/>
                  <a:pt x="32" y="65"/>
                  <a:pt x="32" y="63"/>
                </a:cubicBezTo>
                <a:cubicBezTo>
                  <a:pt x="32" y="62"/>
                  <a:pt x="33" y="61"/>
                  <a:pt x="34" y="61"/>
                </a:cubicBezTo>
                <a:close/>
                <a:moveTo>
                  <a:pt x="18" y="101"/>
                </a:moveTo>
                <a:cubicBezTo>
                  <a:pt x="38" y="101"/>
                  <a:pt x="38" y="101"/>
                  <a:pt x="38" y="101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63" y="101"/>
                  <a:pt x="63" y="101"/>
                  <a:pt x="63" y="101"/>
                </a:cubicBezTo>
                <a:cubicBezTo>
                  <a:pt x="62" y="90"/>
                  <a:pt x="56" y="81"/>
                  <a:pt x="46" y="78"/>
                </a:cubicBezTo>
                <a:cubicBezTo>
                  <a:pt x="41" y="86"/>
                  <a:pt x="41" y="86"/>
                  <a:pt x="41" y="86"/>
                </a:cubicBezTo>
                <a:cubicBezTo>
                  <a:pt x="35" y="78"/>
                  <a:pt x="35" y="78"/>
                  <a:pt x="35" y="78"/>
                </a:cubicBezTo>
                <a:cubicBezTo>
                  <a:pt x="26" y="81"/>
                  <a:pt x="19" y="90"/>
                  <a:pt x="18" y="101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4" name="Freeform 172"/>
          <p:cNvSpPr>
            <a:spLocks noEditPoints="1"/>
          </p:cNvSpPr>
          <p:nvPr/>
        </p:nvSpPr>
        <p:spPr bwMode="auto">
          <a:xfrm>
            <a:off x="9515806" y="2352200"/>
            <a:ext cx="538162" cy="534988"/>
          </a:xfrm>
          <a:custGeom>
            <a:avLst/>
            <a:gdLst>
              <a:gd name="T0" fmla="*/ 126 w 127"/>
              <a:gd name="T1" fmla="*/ 35 h 126"/>
              <a:gd name="T2" fmla="*/ 112 w 127"/>
              <a:gd name="T3" fmla="*/ 113 h 126"/>
              <a:gd name="T4" fmla="*/ 105 w 127"/>
              <a:gd name="T5" fmla="*/ 119 h 126"/>
              <a:gd name="T6" fmla="*/ 70 w 127"/>
              <a:gd name="T7" fmla="*/ 97 h 126"/>
              <a:gd name="T8" fmla="*/ 88 w 127"/>
              <a:gd name="T9" fmla="*/ 15 h 126"/>
              <a:gd name="T10" fmla="*/ 118 w 127"/>
              <a:gd name="T11" fmla="*/ 15 h 126"/>
              <a:gd name="T12" fmla="*/ 41 w 127"/>
              <a:gd name="T13" fmla="*/ 115 h 126"/>
              <a:gd name="T14" fmla="*/ 58 w 127"/>
              <a:gd name="T15" fmla="*/ 119 h 126"/>
              <a:gd name="T16" fmla="*/ 48 w 127"/>
              <a:gd name="T17" fmla="*/ 2 h 126"/>
              <a:gd name="T18" fmla="*/ 65 w 127"/>
              <a:gd name="T19" fmla="*/ 35 h 126"/>
              <a:gd name="T20" fmla="*/ 65 w 127"/>
              <a:gd name="T21" fmla="*/ 113 h 126"/>
              <a:gd name="T22" fmla="*/ 50 w 127"/>
              <a:gd name="T23" fmla="*/ 126 h 126"/>
              <a:gd name="T24" fmla="*/ 35 w 127"/>
              <a:gd name="T25" fmla="*/ 113 h 126"/>
              <a:gd name="T26" fmla="*/ 33 w 127"/>
              <a:gd name="T27" fmla="*/ 107 h 126"/>
              <a:gd name="T28" fmla="*/ 36 w 127"/>
              <a:gd name="T29" fmla="*/ 35 h 126"/>
              <a:gd name="T30" fmla="*/ 36 w 127"/>
              <a:gd name="T31" fmla="*/ 35 h 126"/>
              <a:gd name="T32" fmla="*/ 36 w 127"/>
              <a:gd name="T33" fmla="*/ 35 h 126"/>
              <a:gd name="T34" fmla="*/ 36 w 127"/>
              <a:gd name="T35" fmla="*/ 35 h 126"/>
              <a:gd name="T36" fmla="*/ 36 w 127"/>
              <a:gd name="T37" fmla="*/ 35 h 126"/>
              <a:gd name="T38" fmla="*/ 36 w 127"/>
              <a:gd name="T39" fmla="*/ 35 h 126"/>
              <a:gd name="T40" fmla="*/ 36 w 127"/>
              <a:gd name="T41" fmla="*/ 35 h 126"/>
              <a:gd name="T42" fmla="*/ 36 w 127"/>
              <a:gd name="T43" fmla="*/ 35 h 126"/>
              <a:gd name="T44" fmla="*/ 36 w 127"/>
              <a:gd name="T45" fmla="*/ 35 h 126"/>
              <a:gd name="T46" fmla="*/ 36 w 127"/>
              <a:gd name="T47" fmla="*/ 35 h 126"/>
              <a:gd name="T48" fmla="*/ 36 w 127"/>
              <a:gd name="T49" fmla="*/ 35 h 126"/>
              <a:gd name="T50" fmla="*/ 36 w 127"/>
              <a:gd name="T51" fmla="*/ 35 h 126"/>
              <a:gd name="T52" fmla="*/ 36 w 127"/>
              <a:gd name="T53" fmla="*/ 35 h 126"/>
              <a:gd name="T54" fmla="*/ 36 w 127"/>
              <a:gd name="T55" fmla="*/ 35 h 126"/>
              <a:gd name="T56" fmla="*/ 36 w 127"/>
              <a:gd name="T57" fmla="*/ 35 h 126"/>
              <a:gd name="T58" fmla="*/ 36 w 127"/>
              <a:gd name="T59" fmla="*/ 35 h 126"/>
              <a:gd name="T60" fmla="*/ 36 w 127"/>
              <a:gd name="T61" fmla="*/ 35 h 126"/>
              <a:gd name="T62" fmla="*/ 36 w 127"/>
              <a:gd name="T63" fmla="*/ 35 h 126"/>
              <a:gd name="T64" fmla="*/ 36 w 127"/>
              <a:gd name="T65" fmla="*/ 35 h 126"/>
              <a:gd name="T66" fmla="*/ 36 w 127"/>
              <a:gd name="T67" fmla="*/ 34 h 126"/>
              <a:gd name="T68" fmla="*/ 36 w 127"/>
              <a:gd name="T69" fmla="*/ 34 h 126"/>
              <a:gd name="T70" fmla="*/ 62 w 127"/>
              <a:gd name="T71" fmla="*/ 92 h 126"/>
              <a:gd name="T72" fmla="*/ 53 w 127"/>
              <a:gd name="T73" fmla="*/ 37 h 126"/>
              <a:gd name="T74" fmla="*/ 55 w 127"/>
              <a:gd name="T75" fmla="*/ 21 h 126"/>
              <a:gd name="T76" fmla="*/ 55 w 127"/>
              <a:gd name="T77" fmla="*/ 21 h 126"/>
              <a:gd name="T78" fmla="*/ 42 w 127"/>
              <a:gd name="T79" fmla="*/ 109 h 126"/>
              <a:gd name="T80" fmla="*/ 45 w 127"/>
              <a:gd name="T81" fmla="*/ 109 h 126"/>
              <a:gd name="T82" fmla="*/ 52 w 127"/>
              <a:gd name="T83" fmla="*/ 99 h 126"/>
              <a:gd name="T84" fmla="*/ 62 w 127"/>
              <a:gd name="T85" fmla="*/ 99 h 126"/>
              <a:gd name="T86" fmla="*/ 62 w 127"/>
              <a:gd name="T87" fmla="*/ 99 h 126"/>
              <a:gd name="T88" fmla="*/ 37 w 127"/>
              <a:gd name="T89" fmla="*/ 100 h 126"/>
              <a:gd name="T90" fmla="*/ 38 w 127"/>
              <a:gd name="T91" fmla="*/ 110 h 126"/>
              <a:gd name="T92" fmla="*/ 64 w 127"/>
              <a:gd name="T93" fmla="*/ 107 h 126"/>
              <a:gd name="T94" fmla="*/ 14 w 127"/>
              <a:gd name="T95" fmla="*/ 0 h 126"/>
              <a:gd name="T96" fmla="*/ 16 w 127"/>
              <a:gd name="T97" fmla="*/ 21 h 126"/>
              <a:gd name="T98" fmla="*/ 19 w 127"/>
              <a:gd name="T99" fmla="*/ 0 h 126"/>
              <a:gd name="T100" fmla="*/ 16 w 127"/>
              <a:gd name="T101" fmla="*/ 34 h 126"/>
              <a:gd name="T102" fmla="*/ 4 w 127"/>
              <a:gd name="T103" fmla="*/ 62 h 126"/>
              <a:gd name="T104" fmla="*/ 4 w 127"/>
              <a:gd name="T105" fmla="*/ 62 h 126"/>
              <a:gd name="T106" fmla="*/ 16 w 127"/>
              <a:gd name="T107" fmla="*/ 60 h 126"/>
              <a:gd name="T108" fmla="*/ 22 w 127"/>
              <a:gd name="T109" fmla="*/ 123 h 126"/>
              <a:gd name="T110" fmla="*/ 75 w 127"/>
              <a:gd name="T111" fmla="*/ 97 h 126"/>
              <a:gd name="T112" fmla="*/ 100 w 127"/>
              <a:gd name="T113" fmla="*/ 96 h 126"/>
              <a:gd name="T114" fmla="*/ 75 w 127"/>
              <a:gd name="T115" fmla="*/ 95 h 126"/>
              <a:gd name="T116" fmla="*/ 114 w 127"/>
              <a:gd name="T117" fmla="*/ 19 h 126"/>
              <a:gd name="T118" fmla="*/ 113 w 127"/>
              <a:gd name="T119" fmla="*/ 18 h 126"/>
              <a:gd name="T120" fmla="*/ 80 w 127"/>
              <a:gd name="T121" fmla="*/ 68 h 126"/>
              <a:gd name="T122" fmla="*/ 121 w 127"/>
              <a:gd name="T123" fmla="*/ 3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7" h="126">
                <a:moveTo>
                  <a:pt x="118" y="16"/>
                </a:moveTo>
                <a:cubicBezTo>
                  <a:pt x="118" y="16"/>
                  <a:pt x="118" y="16"/>
                  <a:pt x="118" y="16"/>
                </a:cubicBezTo>
                <a:cubicBezTo>
                  <a:pt x="118" y="17"/>
                  <a:pt x="118" y="17"/>
                  <a:pt x="118" y="17"/>
                </a:cubicBezTo>
                <a:cubicBezTo>
                  <a:pt x="121" y="23"/>
                  <a:pt x="124" y="29"/>
                  <a:pt x="126" y="35"/>
                </a:cubicBezTo>
                <a:cubicBezTo>
                  <a:pt x="126" y="35"/>
                  <a:pt x="126" y="35"/>
                  <a:pt x="126" y="35"/>
                </a:cubicBezTo>
                <a:cubicBezTo>
                  <a:pt x="126" y="35"/>
                  <a:pt x="126" y="35"/>
                  <a:pt x="126" y="35"/>
                </a:cubicBezTo>
                <a:cubicBezTo>
                  <a:pt x="127" y="37"/>
                  <a:pt x="127" y="39"/>
                  <a:pt x="127" y="42"/>
                </a:cubicBezTo>
                <a:cubicBezTo>
                  <a:pt x="122" y="65"/>
                  <a:pt x="117" y="89"/>
                  <a:pt x="112" y="113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11" y="116"/>
                  <a:pt x="109" y="118"/>
                  <a:pt x="105" y="119"/>
                </a:cubicBezTo>
                <a:cubicBezTo>
                  <a:pt x="105" y="119"/>
                  <a:pt x="105" y="119"/>
                  <a:pt x="105" y="119"/>
                </a:cubicBezTo>
                <a:cubicBezTo>
                  <a:pt x="105" y="119"/>
                  <a:pt x="105" y="119"/>
                  <a:pt x="105" y="119"/>
                </a:cubicBezTo>
                <a:cubicBezTo>
                  <a:pt x="98" y="119"/>
                  <a:pt x="91" y="119"/>
                  <a:pt x="84" y="119"/>
                </a:cubicBezTo>
                <a:cubicBezTo>
                  <a:pt x="82" y="119"/>
                  <a:pt x="80" y="118"/>
                  <a:pt x="79" y="116"/>
                </a:cubicBezTo>
                <a:cubicBezTo>
                  <a:pt x="76" y="110"/>
                  <a:pt x="73" y="103"/>
                  <a:pt x="70" y="97"/>
                </a:cubicBezTo>
                <a:cubicBezTo>
                  <a:pt x="70" y="96"/>
                  <a:pt x="70" y="95"/>
                  <a:pt x="70" y="94"/>
                </a:cubicBezTo>
                <a:cubicBezTo>
                  <a:pt x="70" y="94"/>
                  <a:pt x="70" y="93"/>
                  <a:pt x="70" y="93"/>
                </a:cubicBezTo>
                <a:cubicBezTo>
                  <a:pt x="85" y="20"/>
                  <a:pt x="85" y="20"/>
                  <a:pt x="85" y="20"/>
                </a:cubicBezTo>
                <a:cubicBezTo>
                  <a:pt x="85" y="18"/>
                  <a:pt x="86" y="17"/>
                  <a:pt x="88" y="15"/>
                </a:cubicBezTo>
                <a:cubicBezTo>
                  <a:pt x="89" y="14"/>
                  <a:pt x="91" y="13"/>
                  <a:pt x="93" y="13"/>
                </a:cubicBezTo>
                <a:cubicBezTo>
                  <a:pt x="113" y="13"/>
                  <a:pt x="113" y="13"/>
                  <a:pt x="113" y="13"/>
                </a:cubicBezTo>
                <a:cubicBezTo>
                  <a:pt x="113" y="13"/>
                  <a:pt x="114" y="13"/>
                  <a:pt x="114" y="13"/>
                </a:cubicBezTo>
                <a:cubicBezTo>
                  <a:pt x="115" y="13"/>
                  <a:pt x="117" y="14"/>
                  <a:pt x="118" y="15"/>
                </a:cubicBezTo>
                <a:cubicBezTo>
                  <a:pt x="118" y="15"/>
                  <a:pt x="118" y="15"/>
                  <a:pt x="118" y="16"/>
                </a:cubicBezTo>
                <a:close/>
                <a:moveTo>
                  <a:pt x="60" y="115"/>
                </a:moveTo>
                <a:cubicBezTo>
                  <a:pt x="41" y="115"/>
                  <a:pt x="41" y="115"/>
                  <a:pt x="41" y="115"/>
                </a:cubicBezTo>
                <a:cubicBezTo>
                  <a:pt x="41" y="115"/>
                  <a:pt x="41" y="115"/>
                  <a:pt x="41" y="115"/>
                </a:cubicBezTo>
                <a:cubicBezTo>
                  <a:pt x="40" y="115"/>
                  <a:pt x="40" y="115"/>
                  <a:pt x="39" y="115"/>
                </a:cubicBezTo>
                <a:cubicBezTo>
                  <a:pt x="40" y="117"/>
                  <a:pt x="41" y="118"/>
                  <a:pt x="42" y="119"/>
                </a:cubicBezTo>
                <a:cubicBezTo>
                  <a:pt x="44" y="121"/>
                  <a:pt x="47" y="122"/>
                  <a:pt x="50" y="122"/>
                </a:cubicBezTo>
                <a:cubicBezTo>
                  <a:pt x="54" y="122"/>
                  <a:pt x="56" y="121"/>
                  <a:pt x="58" y="119"/>
                </a:cubicBezTo>
                <a:cubicBezTo>
                  <a:pt x="60" y="118"/>
                  <a:pt x="61" y="117"/>
                  <a:pt x="61" y="115"/>
                </a:cubicBezTo>
                <a:cubicBezTo>
                  <a:pt x="61" y="115"/>
                  <a:pt x="60" y="115"/>
                  <a:pt x="60" y="115"/>
                </a:cubicBezTo>
                <a:close/>
                <a:moveTo>
                  <a:pt x="36" y="34"/>
                </a:moveTo>
                <a:cubicBezTo>
                  <a:pt x="48" y="2"/>
                  <a:pt x="48" y="2"/>
                  <a:pt x="48" y="2"/>
                </a:cubicBezTo>
                <a:cubicBezTo>
                  <a:pt x="48" y="1"/>
                  <a:pt x="50" y="0"/>
                  <a:pt x="50" y="1"/>
                </a:cubicBezTo>
                <a:cubicBezTo>
                  <a:pt x="51" y="1"/>
                  <a:pt x="51" y="1"/>
                  <a:pt x="52" y="2"/>
                </a:cubicBezTo>
                <a:cubicBezTo>
                  <a:pt x="65" y="34"/>
                  <a:pt x="65" y="34"/>
                  <a:pt x="65" y="34"/>
                </a:cubicBezTo>
                <a:cubicBezTo>
                  <a:pt x="65" y="35"/>
                  <a:pt x="65" y="35"/>
                  <a:pt x="65" y="35"/>
                </a:cubicBezTo>
                <a:cubicBezTo>
                  <a:pt x="65" y="94"/>
                  <a:pt x="65" y="94"/>
                  <a:pt x="65" y="94"/>
                </a:cubicBezTo>
                <a:cubicBezTo>
                  <a:pt x="67" y="96"/>
                  <a:pt x="67" y="98"/>
                  <a:pt x="67" y="100"/>
                </a:cubicBezTo>
                <a:cubicBezTo>
                  <a:pt x="67" y="107"/>
                  <a:pt x="67" y="107"/>
                  <a:pt x="67" y="107"/>
                </a:cubicBezTo>
                <a:cubicBezTo>
                  <a:pt x="67" y="110"/>
                  <a:pt x="67" y="111"/>
                  <a:pt x="65" y="113"/>
                </a:cubicBezTo>
                <a:cubicBezTo>
                  <a:pt x="65" y="114"/>
                  <a:pt x="65" y="114"/>
                  <a:pt x="65" y="114"/>
                </a:cubicBezTo>
                <a:cubicBezTo>
                  <a:pt x="65" y="114"/>
                  <a:pt x="65" y="114"/>
                  <a:pt x="65" y="114"/>
                </a:cubicBezTo>
                <a:cubicBezTo>
                  <a:pt x="65" y="117"/>
                  <a:pt x="63" y="120"/>
                  <a:pt x="61" y="122"/>
                </a:cubicBezTo>
                <a:cubicBezTo>
                  <a:pt x="58" y="124"/>
                  <a:pt x="54" y="126"/>
                  <a:pt x="50" y="126"/>
                </a:cubicBezTo>
                <a:cubicBezTo>
                  <a:pt x="46" y="126"/>
                  <a:pt x="43" y="124"/>
                  <a:pt x="40" y="122"/>
                </a:cubicBezTo>
                <a:cubicBezTo>
                  <a:pt x="37" y="120"/>
                  <a:pt x="36" y="117"/>
                  <a:pt x="36" y="114"/>
                </a:cubicBezTo>
                <a:cubicBezTo>
                  <a:pt x="36" y="113"/>
                  <a:pt x="36" y="113"/>
                  <a:pt x="36" y="113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34" y="111"/>
                  <a:pt x="33" y="110"/>
                  <a:pt x="33" y="107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3" y="100"/>
                  <a:pt x="33" y="100"/>
                  <a:pt x="33" y="100"/>
                </a:cubicBezTo>
                <a:cubicBezTo>
                  <a:pt x="33" y="98"/>
                  <a:pt x="34" y="96"/>
                  <a:pt x="35" y="94"/>
                </a:cubicBezTo>
                <a:cubicBezTo>
                  <a:pt x="36" y="94"/>
                  <a:pt x="36" y="94"/>
                  <a:pt x="36" y="94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4"/>
                  <a:pt x="36" y="34"/>
                  <a:pt x="3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6" y="34"/>
                  <a:pt x="36" y="34"/>
                  <a:pt x="36" y="34"/>
                </a:cubicBezTo>
                <a:close/>
                <a:moveTo>
                  <a:pt x="57" y="37"/>
                </a:moveTo>
                <a:cubicBezTo>
                  <a:pt x="57" y="92"/>
                  <a:pt x="57" y="92"/>
                  <a:pt x="57" y="92"/>
                </a:cubicBezTo>
                <a:cubicBezTo>
                  <a:pt x="60" y="92"/>
                  <a:pt x="60" y="92"/>
                  <a:pt x="60" y="92"/>
                </a:cubicBezTo>
                <a:cubicBezTo>
                  <a:pt x="60" y="92"/>
                  <a:pt x="61" y="92"/>
                  <a:pt x="62" y="92"/>
                </a:cubicBezTo>
                <a:cubicBezTo>
                  <a:pt x="62" y="37"/>
                  <a:pt x="62" y="37"/>
                  <a:pt x="62" y="37"/>
                </a:cubicBezTo>
                <a:cubicBezTo>
                  <a:pt x="57" y="37"/>
                  <a:pt x="57" y="37"/>
                  <a:pt x="57" y="37"/>
                </a:cubicBezTo>
                <a:close/>
                <a:moveTo>
                  <a:pt x="53" y="92"/>
                </a:moveTo>
                <a:cubicBezTo>
                  <a:pt x="53" y="37"/>
                  <a:pt x="53" y="37"/>
                  <a:pt x="53" y="37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92"/>
                  <a:pt x="45" y="92"/>
                  <a:pt x="45" y="92"/>
                </a:cubicBezTo>
                <a:cubicBezTo>
                  <a:pt x="53" y="92"/>
                  <a:pt x="53" y="92"/>
                  <a:pt x="53" y="92"/>
                </a:cubicBezTo>
                <a:close/>
                <a:moveTo>
                  <a:pt x="55" y="21"/>
                </a:moveTo>
                <a:cubicBezTo>
                  <a:pt x="45" y="21"/>
                  <a:pt x="45" y="21"/>
                  <a:pt x="45" y="21"/>
                </a:cubicBezTo>
                <a:cubicBezTo>
                  <a:pt x="40" y="33"/>
                  <a:pt x="40" y="33"/>
                  <a:pt x="40" y="33"/>
                </a:cubicBezTo>
                <a:cubicBezTo>
                  <a:pt x="61" y="33"/>
                  <a:pt x="61" y="33"/>
                  <a:pt x="61" y="33"/>
                </a:cubicBezTo>
                <a:cubicBezTo>
                  <a:pt x="55" y="21"/>
                  <a:pt x="55" y="21"/>
                  <a:pt x="55" y="21"/>
                </a:cubicBezTo>
                <a:close/>
                <a:moveTo>
                  <a:pt x="42" y="99"/>
                </a:moveTo>
                <a:cubicBezTo>
                  <a:pt x="38" y="99"/>
                  <a:pt x="38" y="99"/>
                  <a:pt x="38" y="99"/>
                </a:cubicBezTo>
                <a:cubicBezTo>
                  <a:pt x="38" y="109"/>
                  <a:pt x="38" y="109"/>
                  <a:pt x="38" y="109"/>
                </a:cubicBezTo>
                <a:cubicBezTo>
                  <a:pt x="42" y="109"/>
                  <a:pt x="42" y="109"/>
                  <a:pt x="42" y="109"/>
                </a:cubicBezTo>
                <a:cubicBezTo>
                  <a:pt x="42" y="99"/>
                  <a:pt x="42" y="99"/>
                  <a:pt x="42" y="99"/>
                </a:cubicBezTo>
                <a:close/>
                <a:moveTo>
                  <a:pt x="49" y="99"/>
                </a:moveTo>
                <a:cubicBezTo>
                  <a:pt x="45" y="99"/>
                  <a:pt x="45" y="99"/>
                  <a:pt x="45" y="99"/>
                </a:cubicBezTo>
                <a:cubicBezTo>
                  <a:pt x="45" y="109"/>
                  <a:pt x="45" y="109"/>
                  <a:pt x="45" y="109"/>
                </a:cubicBezTo>
                <a:cubicBezTo>
                  <a:pt x="49" y="109"/>
                  <a:pt x="49" y="109"/>
                  <a:pt x="49" y="109"/>
                </a:cubicBezTo>
                <a:cubicBezTo>
                  <a:pt x="49" y="99"/>
                  <a:pt x="49" y="99"/>
                  <a:pt x="49" y="99"/>
                </a:cubicBezTo>
                <a:close/>
                <a:moveTo>
                  <a:pt x="56" y="99"/>
                </a:moveTo>
                <a:cubicBezTo>
                  <a:pt x="52" y="99"/>
                  <a:pt x="52" y="99"/>
                  <a:pt x="52" y="99"/>
                </a:cubicBezTo>
                <a:cubicBezTo>
                  <a:pt x="52" y="109"/>
                  <a:pt x="52" y="109"/>
                  <a:pt x="52" y="109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6" y="99"/>
                  <a:pt x="56" y="99"/>
                  <a:pt x="56" y="99"/>
                </a:cubicBezTo>
                <a:close/>
                <a:moveTo>
                  <a:pt x="62" y="99"/>
                </a:moveTo>
                <a:cubicBezTo>
                  <a:pt x="59" y="99"/>
                  <a:pt x="59" y="99"/>
                  <a:pt x="59" y="99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62" y="109"/>
                  <a:pt x="62" y="109"/>
                  <a:pt x="62" y="109"/>
                </a:cubicBezTo>
                <a:cubicBezTo>
                  <a:pt x="62" y="99"/>
                  <a:pt x="62" y="99"/>
                  <a:pt x="62" y="99"/>
                </a:cubicBezTo>
                <a:close/>
                <a:moveTo>
                  <a:pt x="62" y="96"/>
                </a:moveTo>
                <a:cubicBezTo>
                  <a:pt x="39" y="96"/>
                  <a:pt x="39" y="96"/>
                  <a:pt x="39" y="96"/>
                </a:cubicBezTo>
                <a:cubicBezTo>
                  <a:pt x="38" y="97"/>
                  <a:pt x="38" y="97"/>
                  <a:pt x="38" y="97"/>
                </a:cubicBezTo>
                <a:cubicBezTo>
                  <a:pt x="37" y="98"/>
                  <a:pt x="37" y="99"/>
                  <a:pt x="37" y="100"/>
                </a:cubicBezTo>
                <a:cubicBezTo>
                  <a:pt x="37" y="107"/>
                  <a:pt x="37" y="107"/>
                  <a:pt x="37" y="107"/>
                </a:cubicBezTo>
                <a:cubicBezTo>
                  <a:pt x="37" y="107"/>
                  <a:pt x="37" y="107"/>
                  <a:pt x="37" y="107"/>
                </a:cubicBezTo>
                <a:cubicBezTo>
                  <a:pt x="37" y="107"/>
                  <a:pt x="37" y="107"/>
                  <a:pt x="37" y="107"/>
                </a:cubicBezTo>
                <a:cubicBezTo>
                  <a:pt x="37" y="108"/>
                  <a:pt x="37" y="109"/>
                  <a:pt x="38" y="110"/>
                </a:cubicBezTo>
                <a:cubicBezTo>
                  <a:pt x="38" y="110"/>
                  <a:pt x="39" y="111"/>
                  <a:pt x="39" y="111"/>
                </a:cubicBezTo>
                <a:cubicBezTo>
                  <a:pt x="62" y="111"/>
                  <a:pt x="62" y="111"/>
                  <a:pt x="62" y="111"/>
                </a:cubicBezTo>
                <a:cubicBezTo>
                  <a:pt x="62" y="111"/>
                  <a:pt x="62" y="110"/>
                  <a:pt x="63" y="110"/>
                </a:cubicBezTo>
                <a:cubicBezTo>
                  <a:pt x="63" y="109"/>
                  <a:pt x="64" y="108"/>
                  <a:pt x="64" y="107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64" y="99"/>
                  <a:pt x="63" y="98"/>
                  <a:pt x="63" y="97"/>
                </a:cubicBezTo>
                <a:cubicBezTo>
                  <a:pt x="62" y="97"/>
                  <a:pt x="62" y="97"/>
                  <a:pt x="62" y="96"/>
                </a:cubicBezTo>
                <a:close/>
                <a:moveTo>
                  <a:pt x="14" y="0"/>
                </a:moveTo>
                <a:cubicBezTo>
                  <a:pt x="15" y="0"/>
                  <a:pt x="15" y="0"/>
                  <a:pt x="15" y="0"/>
                </a:cubicBezTo>
                <a:cubicBezTo>
                  <a:pt x="15" y="11"/>
                  <a:pt x="15" y="11"/>
                  <a:pt x="15" y="11"/>
                </a:cubicBezTo>
                <a:cubicBezTo>
                  <a:pt x="13" y="12"/>
                  <a:pt x="11" y="14"/>
                  <a:pt x="11" y="16"/>
                </a:cubicBezTo>
                <a:cubicBezTo>
                  <a:pt x="11" y="19"/>
                  <a:pt x="14" y="21"/>
                  <a:pt x="16" y="21"/>
                </a:cubicBezTo>
                <a:cubicBezTo>
                  <a:pt x="19" y="21"/>
                  <a:pt x="21" y="19"/>
                  <a:pt x="21" y="16"/>
                </a:cubicBezTo>
                <a:cubicBezTo>
                  <a:pt x="21" y="14"/>
                  <a:pt x="20" y="12"/>
                  <a:pt x="17" y="11"/>
                </a:cubicBezTo>
                <a:cubicBezTo>
                  <a:pt x="17" y="0"/>
                  <a:pt x="17" y="0"/>
                  <a:pt x="17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9" y="6"/>
                  <a:pt x="23" y="11"/>
                  <a:pt x="27" y="15"/>
                </a:cubicBezTo>
                <a:cubicBezTo>
                  <a:pt x="23" y="34"/>
                  <a:pt x="23" y="34"/>
                  <a:pt x="23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6" y="15"/>
                  <a:pt x="6" y="15"/>
                  <a:pt x="6" y="15"/>
                </a:cubicBezTo>
                <a:cubicBezTo>
                  <a:pt x="10" y="11"/>
                  <a:pt x="14" y="6"/>
                  <a:pt x="14" y="0"/>
                </a:cubicBezTo>
                <a:close/>
                <a:moveTo>
                  <a:pt x="4" y="62"/>
                </a:moveTo>
                <a:cubicBezTo>
                  <a:pt x="29" y="62"/>
                  <a:pt x="29" y="62"/>
                  <a:pt x="29" y="62"/>
                </a:cubicBezTo>
                <a:cubicBezTo>
                  <a:pt x="23" y="36"/>
                  <a:pt x="23" y="36"/>
                  <a:pt x="23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4" y="62"/>
                  <a:pt x="4" y="62"/>
                  <a:pt x="4" y="62"/>
                </a:cubicBezTo>
                <a:close/>
                <a:moveTo>
                  <a:pt x="8" y="60"/>
                </a:moveTo>
                <a:cubicBezTo>
                  <a:pt x="12" y="37"/>
                  <a:pt x="12" y="37"/>
                  <a:pt x="12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60"/>
                  <a:pt x="16" y="60"/>
                  <a:pt x="16" y="60"/>
                </a:cubicBezTo>
                <a:cubicBezTo>
                  <a:pt x="8" y="60"/>
                  <a:pt x="8" y="60"/>
                  <a:pt x="8" y="60"/>
                </a:cubicBezTo>
                <a:close/>
                <a:moveTo>
                  <a:pt x="3" y="63"/>
                </a:moveTo>
                <a:cubicBezTo>
                  <a:pt x="12" y="63"/>
                  <a:pt x="21" y="63"/>
                  <a:pt x="29" y="63"/>
                </a:cubicBezTo>
                <a:cubicBezTo>
                  <a:pt x="33" y="84"/>
                  <a:pt x="31" y="104"/>
                  <a:pt x="22" y="123"/>
                </a:cubicBezTo>
                <a:cubicBezTo>
                  <a:pt x="13" y="123"/>
                  <a:pt x="13" y="123"/>
                  <a:pt x="13" y="123"/>
                </a:cubicBezTo>
                <a:cubicBezTo>
                  <a:pt x="3" y="105"/>
                  <a:pt x="0" y="85"/>
                  <a:pt x="3" y="63"/>
                </a:cubicBezTo>
                <a:close/>
                <a:moveTo>
                  <a:pt x="75" y="95"/>
                </a:moveTo>
                <a:cubicBezTo>
                  <a:pt x="75" y="97"/>
                  <a:pt x="75" y="97"/>
                  <a:pt x="75" y="97"/>
                </a:cubicBezTo>
                <a:cubicBezTo>
                  <a:pt x="98" y="97"/>
                  <a:pt x="98" y="97"/>
                  <a:pt x="98" y="97"/>
                </a:cubicBezTo>
                <a:cubicBezTo>
                  <a:pt x="106" y="116"/>
                  <a:pt x="106" y="116"/>
                  <a:pt x="106" y="116"/>
                </a:cubicBezTo>
                <a:cubicBezTo>
                  <a:pt x="107" y="115"/>
                  <a:pt x="107" y="115"/>
                  <a:pt x="107" y="115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5" y="73"/>
                  <a:pt x="105" y="73"/>
                  <a:pt x="105" y="73"/>
                </a:cubicBezTo>
                <a:cubicBezTo>
                  <a:pt x="103" y="73"/>
                  <a:pt x="103" y="73"/>
                  <a:pt x="103" y="73"/>
                </a:cubicBezTo>
                <a:cubicBezTo>
                  <a:pt x="98" y="95"/>
                  <a:pt x="98" y="95"/>
                  <a:pt x="98" y="95"/>
                </a:cubicBezTo>
                <a:cubicBezTo>
                  <a:pt x="75" y="95"/>
                  <a:pt x="75" y="95"/>
                  <a:pt x="75" y="95"/>
                </a:cubicBezTo>
                <a:close/>
                <a:moveTo>
                  <a:pt x="80" y="68"/>
                </a:moveTo>
                <a:cubicBezTo>
                  <a:pt x="104" y="68"/>
                  <a:pt x="104" y="68"/>
                  <a:pt x="104" y="68"/>
                </a:cubicBezTo>
                <a:cubicBezTo>
                  <a:pt x="114" y="19"/>
                  <a:pt x="114" y="19"/>
                  <a:pt x="114" y="19"/>
                </a:cubicBezTo>
                <a:cubicBezTo>
                  <a:pt x="114" y="19"/>
                  <a:pt x="114" y="19"/>
                  <a:pt x="114" y="19"/>
                </a:cubicBezTo>
                <a:cubicBezTo>
                  <a:pt x="114" y="19"/>
                  <a:pt x="114" y="19"/>
                  <a:pt x="114" y="19"/>
                </a:cubicBezTo>
                <a:cubicBezTo>
                  <a:pt x="114" y="19"/>
                  <a:pt x="114" y="19"/>
                  <a:pt x="114" y="18"/>
                </a:cubicBezTo>
                <a:cubicBezTo>
                  <a:pt x="113" y="18"/>
                  <a:pt x="113" y="18"/>
                  <a:pt x="113" y="18"/>
                </a:cubicBezTo>
                <a:cubicBezTo>
                  <a:pt x="113" y="18"/>
                  <a:pt x="113" y="18"/>
                  <a:pt x="113" y="18"/>
                </a:cubicBezTo>
                <a:cubicBezTo>
                  <a:pt x="93" y="18"/>
                  <a:pt x="93" y="18"/>
                  <a:pt x="93" y="18"/>
                </a:cubicBezTo>
                <a:cubicBezTo>
                  <a:pt x="92" y="18"/>
                  <a:pt x="92" y="19"/>
                  <a:pt x="91" y="19"/>
                </a:cubicBezTo>
                <a:cubicBezTo>
                  <a:pt x="91" y="20"/>
                  <a:pt x="90" y="20"/>
                  <a:pt x="90" y="21"/>
                </a:cubicBezTo>
                <a:cubicBezTo>
                  <a:pt x="80" y="68"/>
                  <a:pt x="80" y="68"/>
                  <a:pt x="80" y="68"/>
                </a:cubicBezTo>
                <a:close/>
                <a:moveTo>
                  <a:pt x="108" y="71"/>
                </a:moveTo>
                <a:cubicBezTo>
                  <a:pt x="113" y="83"/>
                  <a:pt x="113" y="83"/>
                  <a:pt x="113" y="83"/>
                </a:cubicBezTo>
                <a:cubicBezTo>
                  <a:pt x="122" y="40"/>
                  <a:pt x="122" y="40"/>
                  <a:pt x="122" y="40"/>
                </a:cubicBezTo>
                <a:cubicBezTo>
                  <a:pt x="122" y="38"/>
                  <a:pt x="122" y="37"/>
                  <a:pt x="121" y="36"/>
                </a:cubicBezTo>
                <a:cubicBezTo>
                  <a:pt x="117" y="27"/>
                  <a:pt x="117" y="27"/>
                  <a:pt x="117" y="27"/>
                </a:cubicBezTo>
                <a:lnTo>
                  <a:pt x="108" y="71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5" name="Freeform 173"/>
          <p:cNvSpPr>
            <a:spLocks noEditPoints="1"/>
          </p:cNvSpPr>
          <p:nvPr/>
        </p:nvSpPr>
        <p:spPr bwMode="auto">
          <a:xfrm>
            <a:off x="10358769" y="2353788"/>
            <a:ext cx="522287" cy="531813"/>
          </a:xfrm>
          <a:custGeom>
            <a:avLst/>
            <a:gdLst>
              <a:gd name="T0" fmla="*/ 27 w 123"/>
              <a:gd name="T1" fmla="*/ 107 h 125"/>
              <a:gd name="T2" fmla="*/ 122 w 123"/>
              <a:gd name="T3" fmla="*/ 45 h 125"/>
              <a:gd name="T4" fmla="*/ 43 w 123"/>
              <a:gd name="T5" fmla="*/ 125 h 125"/>
              <a:gd name="T6" fmla="*/ 28 w 123"/>
              <a:gd name="T7" fmla="*/ 60 h 125"/>
              <a:gd name="T8" fmla="*/ 12 w 123"/>
              <a:gd name="T9" fmla="*/ 76 h 125"/>
              <a:gd name="T10" fmla="*/ 26 w 123"/>
              <a:gd name="T11" fmla="*/ 97 h 125"/>
              <a:gd name="T12" fmla="*/ 27 w 123"/>
              <a:gd name="T13" fmla="*/ 96 h 125"/>
              <a:gd name="T14" fmla="*/ 26 w 123"/>
              <a:gd name="T15" fmla="*/ 87 h 125"/>
              <a:gd name="T16" fmla="*/ 26 w 123"/>
              <a:gd name="T17" fmla="*/ 83 h 125"/>
              <a:gd name="T18" fmla="*/ 39 w 123"/>
              <a:gd name="T19" fmla="*/ 84 h 125"/>
              <a:gd name="T20" fmla="*/ 40 w 123"/>
              <a:gd name="T21" fmla="*/ 83 h 125"/>
              <a:gd name="T22" fmla="*/ 39 w 123"/>
              <a:gd name="T23" fmla="*/ 74 h 125"/>
              <a:gd name="T24" fmla="*/ 39 w 123"/>
              <a:gd name="T25" fmla="*/ 70 h 125"/>
              <a:gd name="T26" fmla="*/ 52 w 123"/>
              <a:gd name="T27" fmla="*/ 71 h 125"/>
              <a:gd name="T28" fmla="*/ 53 w 123"/>
              <a:gd name="T29" fmla="*/ 70 h 125"/>
              <a:gd name="T30" fmla="*/ 52 w 123"/>
              <a:gd name="T31" fmla="*/ 61 h 125"/>
              <a:gd name="T32" fmla="*/ 52 w 123"/>
              <a:gd name="T33" fmla="*/ 57 h 125"/>
              <a:gd name="T34" fmla="*/ 65 w 123"/>
              <a:gd name="T35" fmla="*/ 58 h 125"/>
              <a:gd name="T36" fmla="*/ 67 w 123"/>
              <a:gd name="T37" fmla="*/ 56 h 125"/>
              <a:gd name="T38" fmla="*/ 65 w 123"/>
              <a:gd name="T39" fmla="*/ 48 h 125"/>
              <a:gd name="T40" fmla="*/ 66 w 123"/>
              <a:gd name="T41" fmla="*/ 43 h 125"/>
              <a:gd name="T42" fmla="*/ 78 w 123"/>
              <a:gd name="T43" fmla="*/ 45 h 125"/>
              <a:gd name="T44" fmla="*/ 79 w 123"/>
              <a:gd name="T45" fmla="*/ 43 h 125"/>
              <a:gd name="T46" fmla="*/ 78 w 123"/>
              <a:gd name="T47" fmla="*/ 35 h 125"/>
              <a:gd name="T48" fmla="*/ 79 w 123"/>
              <a:gd name="T49" fmla="*/ 30 h 125"/>
              <a:gd name="T50" fmla="*/ 92 w 123"/>
              <a:gd name="T51" fmla="*/ 31 h 125"/>
              <a:gd name="T52" fmla="*/ 93 w 123"/>
              <a:gd name="T53" fmla="*/ 30 h 125"/>
              <a:gd name="T54" fmla="*/ 91 w 123"/>
              <a:gd name="T55" fmla="*/ 21 h 125"/>
              <a:gd name="T56" fmla="*/ 83 w 123"/>
              <a:gd name="T57" fmla="*/ 5 h 125"/>
              <a:gd name="T58" fmla="*/ 104 w 123"/>
              <a:gd name="T59" fmla="*/ 42 h 125"/>
              <a:gd name="T60" fmla="*/ 105 w 123"/>
              <a:gd name="T61" fmla="*/ 32 h 125"/>
              <a:gd name="T62" fmla="*/ 49 w 123"/>
              <a:gd name="T63" fmla="*/ 116 h 125"/>
              <a:gd name="T64" fmla="*/ 52 w 123"/>
              <a:gd name="T65" fmla="*/ 114 h 125"/>
              <a:gd name="T66" fmla="*/ 50 w 123"/>
              <a:gd name="T67" fmla="*/ 98 h 125"/>
              <a:gd name="T68" fmla="*/ 58 w 123"/>
              <a:gd name="T69" fmla="*/ 97 h 125"/>
              <a:gd name="T70" fmla="*/ 70 w 123"/>
              <a:gd name="T71" fmla="*/ 95 h 125"/>
              <a:gd name="T72" fmla="*/ 72 w 123"/>
              <a:gd name="T73" fmla="*/ 93 h 125"/>
              <a:gd name="T74" fmla="*/ 74 w 123"/>
              <a:gd name="T75" fmla="*/ 80 h 125"/>
              <a:gd name="T76" fmla="*/ 75 w 123"/>
              <a:gd name="T77" fmla="*/ 72 h 125"/>
              <a:gd name="T78" fmla="*/ 91 w 123"/>
              <a:gd name="T79" fmla="*/ 74 h 125"/>
              <a:gd name="T80" fmla="*/ 93 w 123"/>
              <a:gd name="T81" fmla="*/ 72 h 125"/>
              <a:gd name="T82" fmla="*/ 91 w 123"/>
              <a:gd name="T83" fmla="*/ 56 h 125"/>
              <a:gd name="T84" fmla="*/ 99 w 123"/>
              <a:gd name="T85" fmla="*/ 55 h 125"/>
              <a:gd name="T86" fmla="*/ 111 w 123"/>
              <a:gd name="T87" fmla="*/ 53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3" h="125">
                <a:moveTo>
                  <a:pt x="43" y="125"/>
                </a:moveTo>
                <a:cubicBezTo>
                  <a:pt x="27" y="109"/>
                  <a:pt x="27" y="109"/>
                  <a:pt x="27" y="109"/>
                </a:cubicBezTo>
                <a:cubicBezTo>
                  <a:pt x="27" y="108"/>
                  <a:pt x="27" y="107"/>
                  <a:pt x="27" y="107"/>
                </a:cubicBezTo>
                <a:cubicBezTo>
                  <a:pt x="104" y="29"/>
                  <a:pt x="104" y="29"/>
                  <a:pt x="104" y="29"/>
                </a:cubicBezTo>
                <a:cubicBezTo>
                  <a:pt x="105" y="28"/>
                  <a:pt x="106" y="28"/>
                  <a:pt x="106" y="29"/>
                </a:cubicBezTo>
                <a:cubicBezTo>
                  <a:pt x="122" y="45"/>
                  <a:pt x="122" y="45"/>
                  <a:pt x="122" y="45"/>
                </a:cubicBezTo>
                <a:cubicBezTo>
                  <a:pt x="123" y="45"/>
                  <a:pt x="123" y="46"/>
                  <a:pt x="122" y="47"/>
                </a:cubicBezTo>
                <a:cubicBezTo>
                  <a:pt x="45" y="125"/>
                  <a:pt x="45" y="125"/>
                  <a:pt x="45" y="125"/>
                </a:cubicBezTo>
                <a:cubicBezTo>
                  <a:pt x="45" y="125"/>
                  <a:pt x="44" y="125"/>
                  <a:pt x="43" y="125"/>
                </a:cubicBezTo>
                <a:close/>
                <a:moveTo>
                  <a:pt x="60" y="28"/>
                </a:moveTo>
                <a:cubicBezTo>
                  <a:pt x="51" y="24"/>
                  <a:pt x="40" y="26"/>
                  <a:pt x="33" y="33"/>
                </a:cubicBezTo>
                <a:cubicBezTo>
                  <a:pt x="26" y="40"/>
                  <a:pt x="24" y="51"/>
                  <a:pt x="28" y="60"/>
                </a:cubicBezTo>
                <a:cubicBezTo>
                  <a:pt x="60" y="28"/>
                  <a:pt x="60" y="28"/>
                  <a:pt x="60" y="28"/>
                </a:cubicBezTo>
                <a:close/>
                <a:moveTo>
                  <a:pt x="18" y="18"/>
                </a:moveTo>
                <a:cubicBezTo>
                  <a:pt x="2" y="34"/>
                  <a:pt x="0" y="58"/>
                  <a:pt x="12" y="76"/>
                </a:cubicBezTo>
                <a:cubicBezTo>
                  <a:pt x="4" y="84"/>
                  <a:pt x="4" y="84"/>
                  <a:pt x="4" y="84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26" y="97"/>
                  <a:pt x="26" y="97"/>
                  <a:pt x="26" y="97"/>
                </a:cubicBezTo>
                <a:cubicBezTo>
                  <a:pt x="21" y="92"/>
                  <a:pt x="21" y="92"/>
                  <a:pt x="21" y="92"/>
                </a:cubicBezTo>
                <a:cubicBezTo>
                  <a:pt x="22" y="91"/>
                  <a:pt x="22" y="91"/>
                  <a:pt x="22" y="91"/>
                </a:cubicBezTo>
                <a:cubicBezTo>
                  <a:pt x="27" y="96"/>
                  <a:pt x="27" y="96"/>
                  <a:pt x="27" y="96"/>
                </a:cubicBezTo>
                <a:cubicBezTo>
                  <a:pt x="29" y="94"/>
                  <a:pt x="29" y="94"/>
                  <a:pt x="29" y="94"/>
                </a:cubicBezTo>
                <a:cubicBezTo>
                  <a:pt x="24" y="89"/>
                  <a:pt x="24" y="89"/>
                  <a:pt x="24" y="89"/>
                </a:cubicBezTo>
                <a:cubicBezTo>
                  <a:pt x="26" y="87"/>
                  <a:pt x="26" y="87"/>
                  <a:pt x="26" y="87"/>
                </a:cubicBezTo>
                <a:cubicBezTo>
                  <a:pt x="31" y="92"/>
                  <a:pt x="31" y="92"/>
                  <a:pt x="31" y="92"/>
                </a:cubicBezTo>
                <a:cubicBezTo>
                  <a:pt x="33" y="90"/>
                  <a:pt x="33" y="90"/>
                  <a:pt x="33" y="90"/>
                </a:cubicBezTo>
                <a:cubicBezTo>
                  <a:pt x="26" y="83"/>
                  <a:pt x="26" y="83"/>
                  <a:pt x="26" y="83"/>
                </a:cubicBezTo>
                <a:cubicBezTo>
                  <a:pt x="29" y="81"/>
                  <a:pt x="29" y="81"/>
                  <a:pt x="29" y="81"/>
                </a:cubicBezTo>
                <a:cubicBezTo>
                  <a:pt x="36" y="87"/>
                  <a:pt x="36" y="87"/>
                  <a:pt x="36" y="87"/>
                </a:cubicBezTo>
                <a:cubicBezTo>
                  <a:pt x="39" y="84"/>
                  <a:pt x="39" y="84"/>
                  <a:pt x="39" y="84"/>
                </a:cubicBezTo>
                <a:cubicBezTo>
                  <a:pt x="34" y="79"/>
                  <a:pt x="34" y="79"/>
                  <a:pt x="34" y="79"/>
                </a:cubicBezTo>
                <a:cubicBezTo>
                  <a:pt x="35" y="78"/>
                  <a:pt x="35" y="78"/>
                  <a:pt x="35" y="78"/>
                </a:cubicBezTo>
                <a:cubicBezTo>
                  <a:pt x="40" y="83"/>
                  <a:pt x="40" y="83"/>
                  <a:pt x="40" y="83"/>
                </a:cubicBezTo>
                <a:cubicBezTo>
                  <a:pt x="43" y="80"/>
                  <a:pt x="43" y="80"/>
                  <a:pt x="43" y="80"/>
                </a:cubicBezTo>
                <a:cubicBezTo>
                  <a:pt x="38" y="75"/>
                  <a:pt x="38" y="75"/>
                  <a:pt x="38" y="75"/>
                </a:cubicBezTo>
                <a:cubicBezTo>
                  <a:pt x="39" y="74"/>
                  <a:pt x="39" y="74"/>
                  <a:pt x="39" y="74"/>
                </a:cubicBezTo>
                <a:cubicBezTo>
                  <a:pt x="44" y="79"/>
                  <a:pt x="44" y="79"/>
                  <a:pt x="44" y="79"/>
                </a:cubicBezTo>
                <a:cubicBezTo>
                  <a:pt x="46" y="77"/>
                  <a:pt x="46" y="77"/>
                  <a:pt x="46" y="77"/>
                </a:cubicBezTo>
                <a:cubicBezTo>
                  <a:pt x="39" y="70"/>
                  <a:pt x="39" y="70"/>
                  <a:pt x="39" y="70"/>
                </a:cubicBezTo>
                <a:cubicBezTo>
                  <a:pt x="42" y="67"/>
                  <a:pt x="42" y="67"/>
                  <a:pt x="42" y="67"/>
                </a:cubicBezTo>
                <a:cubicBezTo>
                  <a:pt x="49" y="74"/>
                  <a:pt x="49" y="74"/>
                  <a:pt x="49" y="74"/>
                </a:cubicBezTo>
                <a:cubicBezTo>
                  <a:pt x="52" y="71"/>
                  <a:pt x="52" y="71"/>
                  <a:pt x="52" y="71"/>
                </a:cubicBezTo>
                <a:cubicBezTo>
                  <a:pt x="47" y="66"/>
                  <a:pt x="47" y="66"/>
                  <a:pt x="47" y="66"/>
                </a:cubicBezTo>
                <a:cubicBezTo>
                  <a:pt x="48" y="65"/>
                  <a:pt x="48" y="65"/>
                  <a:pt x="48" y="65"/>
                </a:cubicBezTo>
                <a:cubicBezTo>
                  <a:pt x="53" y="70"/>
                  <a:pt x="53" y="70"/>
                  <a:pt x="53" y="70"/>
                </a:cubicBezTo>
                <a:cubicBezTo>
                  <a:pt x="55" y="67"/>
                  <a:pt x="55" y="67"/>
                  <a:pt x="55" y="67"/>
                </a:cubicBezTo>
                <a:cubicBezTo>
                  <a:pt x="50" y="62"/>
                  <a:pt x="50" y="62"/>
                  <a:pt x="50" y="62"/>
                </a:cubicBezTo>
                <a:cubicBezTo>
                  <a:pt x="52" y="61"/>
                  <a:pt x="52" y="61"/>
                  <a:pt x="52" y="61"/>
                </a:cubicBezTo>
                <a:cubicBezTo>
                  <a:pt x="57" y="66"/>
                  <a:pt x="57" y="66"/>
                  <a:pt x="57" y="66"/>
                </a:cubicBezTo>
                <a:cubicBezTo>
                  <a:pt x="59" y="64"/>
                  <a:pt x="59" y="64"/>
                  <a:pt x="59" y="64"/>
                </a:cubicBezTo>
                <a:cubicBezTo>
                  <a:pt x="52" y="57"/>
                  <a:pt x="52" y="57"/>
                  <a:pt x="52" y="57"/>
                </a:cubicBezTo>
                <a:cubicBezTo>
                  <a:pt x="55" y="54"/>
                  <a:pt x="55" y="54"/>
                  <a:pt x="55" y="54"/>
                </a:cubicBezTo>
                <a:cubicBezTo>
                  <a:pt x="62" y="61"/>
                  <a:pt x="62" y="61"/>
                  <a:pt x="62" y="61"/>
                </a:cubicBezTo>
                <a:cubicBezTo>
                  <a:pt x="65" y="58"/>
                  <a:pt x="65" y="58"/>
                  <a:pt x="65" y="58"/>
                </a:cubicBezTo>
                <a:cubicBezTo>
                  <a:pt x="60" y="53"/>
                  <a:pt x="60" y="53"/>
                  <a:pt x="60" y="53"/>
                </a:cubicBezTo>
                <a:cubicBezTo>
                  <a:pt x="61" y="51"/>
                  <a:pt x="61" y="51"/>
                  <a:pt x="61" y="51"/>
                </a:cubicBezTo>
                <a:cubicBezTo>
                  <a:pt x="67" y="56"/>
                  <a:pt x="67" y="56"/>
                  <a:pt x="67" y="56"/>
                </a:cubicBezTo>
                <a:cubicBezTo>
                  <a:pt x="69" y="54"/>
                  <a:pt x="69" y="54"/>
                  <a:pt x="69" y="54"/>
                </a:cubicBezTo>
                <a:cubicBezTo>
                  <a:pt x="64" y="49"/>
                  <a:pt x="64" y="49"/>
                  <a:pt x="64" y="49"/>
                </a:cubicBezTo>
                <a:cubicBezTo>
                  <a:pt x="65" y="48"/>
                  <a:pt x="65" y="48"/>
                  <a:pt x="65" y="48"/>
                </a:cubicBezTo>
                <a:cubicBezTo>
                  <a:pt x="70" y="53"/>
                  <a:pt x="70" y="53"/>
                  <a:pt x="70" y="53"/>
                </a:cubicBezTo>
                <a:cubicBezTo>
                  <a:pt x="73" y="50"/>
                  <a:pt x="73" y="50"/>
                  <a:pt x="73" y="50"/>
                </a:cubicBezTo>
                <a:cubicBezTo>
                  <a:pt x="66" y="43"/>
                  <a:pt x="66" y="43"/>
                  <a:pt x="66" y="43"/>
                </a:cubicBezTo>
                <a:cubicBezTo>
                  <a:pt x="68" y="41"/>
                  <a:pt x="68" y="41"/>
                  <a:pt x="68" y="41"/>
                </a:cubicBezTo>
                <a:cubicBezTo>
                  <a:pt x="75" y="48"/>
                  <a:pt x="75" y="48"/>
                  <a:pt x="75" y="48"/>
                </a:cubicBezTo>
                <a:cubicBezTo>
                  <a:pt x="78" y="45"/>
                  <a:pt x="78" y="45"/>
                  <a:pt x="78" y="45"/>
                </a:cubicBezTo>
                <a:cubicBezTo>
                  <a:pt x="73" y="40"/>
                  <a:pt x="73" y="40"/>
                  <a:pt x="73" y="40"/>
                </a:cubicBezTo>
                <a:cubicBezTo>
                  <a:pt x="74" y="38"/>
                  <a:pt x="74" y="38"/>
                  <a:pt x="74" y="38"/>
                </a:cubicBezTo>
                <a:cubicBezTo>
                  <a:pt x="79" y="43"/>
                  <a:pt x="79" y="43"/>
                  <a:pt x="79" y="43"/>
                </a:cubicBezTo>
                <a:cubicBezTo>
                  <a:pt x="82" y="41"/>
                  <a:pt x="82" y="41"/>
                  <a:pt x="82" y="41"/>
                </a:cubicBezTo>
                <a:cubicBezTo>
                  <a:pt x="77" y="36"/>
                  <a:pt x="77" y="36"/>
                  <a:pt x="77" y="36"/>
                </a:cubicBezTo>
                <a:cubicBezTo>
                  <a:pt x="78" y="35"/>
                  <a:pt x="78" y="35"/>
                  <a:pt x="78" y="35"/>
                </a:cubicBezTo>
                <a:cubicBezTo>
                  <a:pt x="83" y="40"/>
                  <a:pt x="83" y="40"/>
                  <a:pt x="83" y="40"/>
                </a:cubicBezTo>
                <a:cubicBezTo>
                  <a:pt x="86" y="37"/>
                  <a:pt x="86" y="37"/>
                  <a:pt x="86" y="37"/>
                </a:cubicBezTo>
                <a:cubicBezTo>
                  <a:pt x="79" y="30"/>
                  <a:pt x="79" y="30"/>
                  <a:pt x="79" y="30"/>
                </a:cubicBezTo>
                <a:cubicBezTo>
                  <a:pt x="81" y="28"/>
                  <a:pt x="81" y="28"/>
                  <a:pt x="81" y="28"/>
                </a:cubicBezTo>
                <a:cubicBezTo>
                  <a:pt x="88" y="35"/>
                  <a:pt x="88" y="35"/>
                  <a:pt x="88" y="35"/>
                </a:cubicBezTo>
                <a:cubicBezTo>
                  <a:pt x="92" y="31"/>
                  <a:pt x="92" y="31"/>
                  <a:pt x="92" y="31"/>
                </a:cubicBezTo>
                <a:cubicBezTo>
                  <a:pt x="87" y="26"/>
                  <a:pt x="87" y="26"/>
                  <a:pt x="87" y="26"/>
                </a:cubicBezTo>
                <a:cubicBezTo>
                  <a:pt x="88" y="25"/>
                  <a:pt x="88" y="25"/>
                  <a:pt x="88" y="25"/>
                </a:cubicBezTo>
                <a:cubicBezTo>
                  <a:pt x="93" y="30"/>
                  <a:pt x="93" y="30"/>
                  <a:pt x="93" y="30"/>
                </a:cubicBezTo>
                <a:cubicBezTo>
                  <a:pt x="95" y="27"/>
                  <a:pt x="95" y="27"/>
                  <a:pt x="95" y="27"/>
                </a:cubicBezTo>
                <a:cubicBezTo>
                  <a:pt x="90" y="22"/>
                  <a:pt x="90" y="22"/>
                  <a:pt x="90" y="22"/>
                </a:cubicBezTo>
                <a:cubicBezTo>
                  <a:pt x="91" y="21"/>
                  <a:pt x="91" y="21"/>
                  <a:pt x="91" y="21"/>
                </a:cubicBezTo>
                <a:cubicBezTo>
                  <a:pt x="97" y="26"/>
                  <a:pt x="97" y="26"/>
                  <a:pt x="97" y="26"/>
                </a:cubicBezTo>
                <a:cubicBezTo>
                  <a:pt x="101" y="22"/>
                  <a:pt x="101" y="22"/>
                  <a:pt x="101" y="22"/>
                </a:cubicBezTo>
                <a:cubicBezTo>
                  <a:pt x="83" y="5"/>
                  <a:pt x="83" y="5"/>
                  <a:pt x="83" y="5"/>
                </a:cubicBezTo>
                <a:cubicBezTo>
                  <a:pt x="76" y="12"/>
                  <a:pt x="76" y="12"/>
                  <a:pt x="76" y="12"/>
                </a:cubicBezTo>
                <a:cubicBezTo>
                  <a:pt x="58" y="0"/>
                  <a:pt x="34" y="2"/>
                  <a:pt x="18" y="18"/>
                </a:cubicBezTo>
                <a:close/>
                <a:moveTo>
                  <a:pt x="104" y="42"/>
                </a:moveTo>
                <a:cubicBezTo>
                  <a:pt x="113" y="51"/>
                  <a:pt x="113" y="51"/>
                  <a:pt x="113" y="51"/>
                </a:cubicBezTo>
                <a:cubicBezTo>
                  <a:pt x="119" y="46"/>
                  <a:pt x="119" y="46"/>
                  <a:pt x="119" y="46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31" y="108"/>
                  <a:pt x="31" y="108"/>
                  <a:pt x="31" y="108"/>
                </a:cubicBezTo>
                <a:cubicBezTo>
                  <a:pt x="44" y="121"/>
                  <a:pt x="44" y="121"/>
                  <a:pt x="44" y="121"/>
                </a:cubicBezTo>
                <a:cubicBezTo>
                  <a:pt x="49" y="116"/>
                  <a:pt x="49" y="116"/>
                  <a:pt x="49" y="116"/>
                </a:cubicBezTo>
                <a:cubicBezTo>
                  <a:pt x="44" y="110"/>
                  <a:pt x="44" y="110"/>
                  <a:pt x="44" y="110"/>
                </a:cubicBezTo>
                <a:cubicBezTo>
                  <a:pt x="46" y="108"/>
                  <a:pt x="46" y="108"/>
                  <a:pt x="46" y="108"/>
                </a:cubicBezTo>
                <a:cubicBezTo>
                  <a:pt x="52" y="114"/>
                  <a:pt x="52" y="114"/>
                  <a:pt x="52" y="114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47" y="100"/>
                  <a:pt x="47" y="100"/>
                  <a:pt x="47" y="100"/>
                </a:cubicBezTo>
                <a:cubicBezTo>
                  <a:pt x="50" y="98"/>
                  <a:pt x="50" y="98"/>
                  <a:pt x="50" y="98"/>
                </a:cubicBezTo>
                <a:cubicBezTo>
                  <a:pt x="59" y="107"/>
                  <a:pt x="59" y="107"/>
                  <a:pt x="59" y="107"/>
                </a:cubicBezTo>
                <a:cubicBezTo>
                  <a:pt x="63" y="102"/>
                  <a:pt x="63" y="102"/>
                  <a:pt x="63" y="102"/>
                </a:cubicBezTo>
                <a:cubicBezTo>
                  <a:pt x="58" y="97"/>
                  <a:pt x="58" y="97"/>
                  <a:pt x="58" y="97"/>
                </a:cubicBezTo>
                <a:cubicBezTo>
                  <a:pt x="60" y="94"/>
                  <a:pt x="60" y="94"/>
                  <a:pt x="60" y="94"/>
                </a:cubicBezTo>
                <a:cubicBezTo>
                  <a:pt x="65" y="100"/>
                  <a:pt x="65" y="100"/>
                  <a:pt x="65" y="100"/>
                </a:cubicBezTo>
                <a:cubicBezTo>
                  <a:pt x="70" y="95"/>
                  <a:pt x="70" y="95"/>
                  <a:pt x="70" y="95"/>
                </a:cubicBezTo>
                <a:cubicBezTo>
                  <a:pt x="61" y="86"/>
                  <a:pt x="61" y="86"/>
                  <a:pt x="61" y="86"/>
                </a:cubicBezTo>
                <a:cubicBezTo>
                  <a:pt x="63" y="84"/>
                  <a:pt x="63" y="84"/>
                  <a:pt x="63" y="84"/>
                </a:cubicBezTo>
                <a:cubicBezTo>
                  <a:pt x="72" y="93"/>
                  <a:pt x="72" y="93"/>
                  <a:pt x="72" y="93"/>
                </a:cubicBezTo>
                <a:cubicBezTo>
                  <a:pt x="77" y="88"/>
                  <a:pt x="77" y="88"/>
                  <a:pt x="77" y="88"/>
                </a:cubicBezTo>
                <a:cubicBezTo>
                  <a:pt x="71" y="83"/>
                  <a:pt x="71" y="83"/>
                  <a:pt x="71" y="83"/>
                </a:cubicBezTo>
                <a:cubicBezTo>
                  <a:pt x="74" y="80"/>
                  <a:pt x="74" y="80"/>
                  <a:pt x="74" y="80"/>
                </a:cubicBezTo>
                <a:cubicBezTo>
                  <a:pt x="79" y="86"/>
                  <a:pt x="79" y="86"/>
                  <a:pt x="79" y="86"/>
                </a:cubicBezTo>
                <a:cubicBezTo>
                  <a:pt x="84" y="81"/>
                  <a:pt x="84" y="81"/>
                  <a:pt x="84" y="81"/>
                </a:cubicBezTo>
                <a:cubicBezTo>
                  <a:pt x="75" y="72"/>
                  <a:pt x="75" y="72"/>
                  <a:pt x="75" y="72"/>
                </a:cubicBezTo>
                <a:cubicBezTo>
                  <a:pt x="77" y="70"/>
                  <a:pt x="77" y="70"/>
                  <a:pt x="77" y="70"/>
                </a:cubicBezTo>
                <a:cubicBezTo>
                  <a:pt x="86" y="79"/>
                  <a:pt x="86" y="79"/>
                  <a:pt x="86" y="79"/>
                </a:cubicBezTo>
                <a:cubicBezTo>
                  <a:pt x="91" y="74"/>
                  <a:pt x="91" y="74"/>
                  <a:pt x="91" y="74"/>
                </a:cubicBezTo>
                <a:cubicBezTo>
                  <a:pt x="85" y="69"/>
                  <a:pt x="85" y="69"/>
                  <a:pt x="85" y="69"/>
                </a:cubicBezTo>
                <a:cubicBezTo>
                  <a:pt x="87" y="67"/>
                  <a:pt x="87" y="67"/>
                  <a:pt x="87" y="67"/>
                </a:cubicBezTo>
                <a:cubicBezTo>
                  <a:pt x="93" y="72"/>
                  <a:pt x="93" y="72"/>
                  <a:pt x="93" y="72"/>
                </a:cubicBezTo>
                <a:cubicBezTo>
                  <a:pt x="97" y="67"/>
                  <a:pt x="97" y="67"/>
                  <a:pt x="97" y="67"/>
                </a:cubicBezTo>
                <a:cubicBezTo>
                  <a:pt x="88" y="58"/>
                  <a:pt x="88" y="58"/>
                  <a:pt x="88" y="58"/>
                </a:cubicBezTo>
                <a:cubicBezTo>
                  <a:pt x="91" y="56"/>
                  <a:pt x="91" y="56"/>
                  <a:pt x="91" y="56"/>
                </a:cubicBezTo>
                <a:cubicBezTo>
                  <a:pt x="100" y="65"/>
                  <a:pt x="100" y="65"/>
                  <a:pt x="100" y="65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99" y="55"/>
                  <a:pt x="99" y="55"/>
                  <a:pt x="99" y="55"/>
                </a:cubicBezTo>
                <a:cubicBezTo>
                  <a:pt x="101" y="53"/>
                  <a:pt x="101" y="53"/>
                  <a:pt x="101" y="53"/>
                </a:cubicBezTo>
                <a:cubicBezTo>
                  <a:pt x="107" y="58"/>
                  <a:pt x="107" y="58"/>
                  <a:pt x="107" y="58"/>
                </a:cubicBezTo>
                <a:cubicBezTo>
                  <a:pt x="111" y="53"/>
                  <a:pt x="111" y="53"/>
                  <a:pt x="111" y="53"/>
                </a:cubicBezTo>
                <a:cubicBezTo>
                  <a:pt x="102" y="45"/>
                  <a:pt x="102" y="45"/>
                  <a:pt x="102" y="45"/>
                </a:cubicBezTo>
                <a:lnTo>
                  <a:pt x="104" y="42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6" name="Freeform 180"/>
          <p:cNvSpPr>
            <a:spLocks noEditPoints="1"/>
          </p:cNvSpPr>
          <p:nvPr/>
        </p:nvSpPr>
        <p:spPr bwMode="auto">
          <a:xfrm>
            <a:off x="8722388" y="3174219"/>
            <a:ext cx="461962" cy="501650"/>
          </a:xfrm>
          <a:custGeom>
            <a:avLst/>
            <a:gdLst>
              <a:gd name="T0" fmla="*/ 0 w 109"/>
              <a:gd name="T1" fmla="*/ 25 h 118"/>
              <a:gd name="T2" fmla="*/ 28 w 109"/>
              <a:gd name="T3" fmla="*/ 25 h 118"/>
              <a:gd name="T4" fmla="*/ 18 w 109"/>
              <a:gd name="T5" fmla="*/ 13 h 118"/>
              <a:gd name="T6" fmla="*/ 12 w 109"/>
              <a:gd name="T7" fmla="*/ 6 h 118"/>
              <a:gd name="T8" fmla="*/ 18 w 109"/>
              <a:gd name="T9" fmla="*/ 0 h 118"/>
              <a:gd name="T10" fmla="*/ 25 w 109"/>
              <a:gd name="T11" fmla="*/ 6 h 118"/>
              <a:gd name="T12" fmla="*/ 25 w 109"/>
              <a:gd name="T13" fmla="*/ 8 h 118"/>
              <a:gd name="T14" fmla="*/ 35 w 109"/>
              <a:gd name="T15" fmla="*/ 22 h 118"/>
              <a:gd name="T16" fmla="*/ 47 w 109"/>
              <a:gd name="T17" fmla="*/ 9 h 118"/>
              <a:gd name="T18" fmla="*/ 47 w 109"/>
              <a:gd name="T19" fmla="*/ 6 h 118"/>
              <a:gd name="T20" fmla="*/ 53 w 109"/>
              <a:gd name="T21" fmla="*/ 0 h 118"/>
              <a:gd name="T22" fmla="*/ 60 w 109"/>
              <a:gd name="T23" fmla="*/ 6 h 118"/>
              <a:gd name="T24" fmla="*/ 54 w 109"/>
              <a:gd name="T25" fmla="*/ 13 h 118"/>
              <a:gd name="T26" fmla="*/ 43 w 109"/>
              <a:gd name="T27" fmla="*/ 25 h 118"/>
              <a:gd name="T28" fmla="*/ 109 w 109"/>
              <a:gd name="T29" fmla="*/ 25 h 118"/>
              <a:gd name="T30" fmla="*/ 109 w 109"/>
              <a:gd name="T31" fmla="*/ 107 h 118"/>
              <a:gd name="T32" fmla="*/ 101 w 109"/>
              <a:gd name="T33" fmla="*/ 107 h 118"/>
              <a:gd name="T34" fmla="*/ 101 w 109"/>
              <a:gd name="T35" fmla="*/ 118 h 118"/>
              <a:gd name="T36" fmla="*/ 91 w 109"/>
              <a:gd name="T37" fmla="*/ 118 h 118"/>
              <a:gd name="T38" fmla="*/ 91 w 109"/>
              <a:gd name="T39" fmla="*/ 107 h 118"/>
              <a:gd name="T40" fmla="*/ 16 w 109"/>
              <a:gd name="T41" fmla="*/ 107 h 118"/>
              <a:gd name="T42" fmla="*/ 16 w 109"/>
              <a:gd name="T43" fmla="*/ 118 h 118"/>
              <a:gd name="T44" fmla="*/ 5 w 109"/>
              <a:gd name="T45" fmla="*/ 118 h 118"/>
              <a:gd name="T46" fmla="*/ 5 w 109"/>
              <a:gd name="T47" fmla="*/ 107 h 118"/>
              <a:gd name="T48" fmla="*/ 0 w 109"/>
              <a:gd name="T49" fmla="*/ 107 h 118"/>
              <a:gd name="T50" fmla="*/ 0 w 109"/>
              <a:gd name="T51" fmla="*/ 25 h 118"/>
              <a:gd name="T52" fmla="*/ 92 w 109"/>
              <a:gd name="T53" fmla="*/ 80 h 118"/>
              <a:gd name="T54" fmla="*/ 86 w 109"/>
              <a:gd name="T55" fmla="*/ 86 h 118"/>
              <a:gd name="T56" fmla="*/ 92 w 109"/>
              <a:gd name="T57" fmla="*/ 92 h 118"/>
              <a:gd name="T58" fmla="*/ 98 w 109"/>
              <a:gd name="T59" fmla="*/ 86 h 118"/>
              <a:gd name="T60" fmla="*/ 92 w 109"/>
              <a:gd name="T61" fmla="*/ 80 h 118"/>
              <a:gd name="T62" fmla="*/ 12 w 109"/>
              <a:gd name="T63" fmla="*/ 38 h 118"/>
              <a:gd name="T64" fmla="*/ 12 w 109"/>
              <a:gd name="T65" fmla="*/ 93 h 118"/>
              <a:gd name="T66" fmla="*/ 78 w 109"/>
              <a:gd name="T67" fmla="*/ 93 h 118"/>
              <a:gd name="T68" fmla="*/ 78 w 109"/>
              <a:gd name="T69" fmla="*/ 38 h 118"/>
              <a:gd name="T70" fmla="*/ 12 w 109"/>
              <a:gd name="T71" fmla="*/ 38 h 118"/>
              <a:gd name="T72" fmla="*/ 92 w 109"/>
              <a:gd name="T73" fmla="*/ 64 h 118"/>
              <a:gd name="T74" fmla="*/ 86 w 109"/>
              <a:gd name="T75" fmla="*/ 70 h 118"/>
              <a:gd name="T76" fmla="*/ 92 w 109"/>
              <a:gd name="T77" fmla="*/ 76 h 118"/>
              <a:gd name="T78" fmla="*/ 98 w 109"/>
              <a:gd name="T79" fmla="*/ 70 h 118"/>
              <a:gd name="T80" fmla="*/ 92 w 109"/>
              <a:gd name="T81" fmla="*/ 64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9" h="118">
                <a:moveTo>
                  <a:pt x="0" y="25"/>
                </a:moveTo>
                <a:cubicBezTo>
                  <a:pt x="28" y="25"/>
                  <a:pt x="28" y="25"/>
                  <a:pt x="28" y="25"/>
                </a:cubicBezTo>
                <a:cubicBezTo>
                  <a:pt x="18" y="13"/>
                  <a:pt x="18" y="13"/>
                  <a:pt x="18" y="13"/>
                </a:cubicBezTo>
                <a:cubicBezTo>
                  <a:pt x="15" y="13"/>
                  <a:pt x="12" y="10"/>
                  <a:pt x="12" y="6"/>
                </a:cubicBezTo>
                <a:cubicBezTo>
                  <a:pt x="12" y="3"/>
                  <a:pt x="15" y="0"/>
                  <a:pt x="18" y="0"/>
                </a:cubicBezTo>
                <a:cubicBezTo>
                  <a:pt x="22" y="0"/>
                  <a:pt x="25" y="3"/>
                  <a:pt x="25" y="6"/>
                </a:cubicBezTo>
                <a:cubicBezTo>
                  <a:pt x="25" y="7"/>
                  <a:pt x="25" y="8"/>
                  <a:pt x="25" y="8"/>
                </a:cubicBezTo>
                <a:cubicBezTo>
                  <a:pt x="35" y="22"/>
                  <a:pt x="35" y="22"/>
                  <a:pt x="35" y="22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8"/>
                  <a:pt x="47" y="7"/>
                  <a:pt x="47" y="6"/>
                </a:cubicBezTo>
                <a:cubicBezTo>
                  <a:pt x="47" y="3"/>
                  <a:pt x="50" y="0"/>
                  <a:pt x="53" y="0"/>
                </a:cubicBezTo>
                <a:cubicBezTo>
                  <a:pt x="57" y="0"/>
                  <a:pt x="60" y="3"/>
                  <a:pt x="60" y="6"/>
                </a:cubicBezTo>
                <a:cubicBezTo>
                  <a:pt x="60" y="10"/>
                  <a:pt x="57" y="13"/>
                  <a:pt x="54" y="13"/>
                </a:cubicBezTo>
                <a:cubicBezTo>
                  <a:pt x="43" y="25"/>
                  <a:pt x="43" y="25"/>
                  <a:pt x="43" y="25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09" y="107"/>
                  <a:pt x="109" y="107"/>
                  <a:pt x="109" y="107"/>
                </a:cubicBezTo>
                <a:cubicBezTo>
                  <a:pt x="101" y="107"/>
                  <a:pt x="101" y="107"/>
                  <a:pt x="101" y="107"/>
                </a:cubicBezTo>
                <a:cubicBezTo>
                  <a:pt x="101" y="118"/>
                  <a:pt x="101" y="118"/>
                  <a:pt x="101" y="118"/>
                </a:cubicBezTo>
                <a:cubicBezTo>
                  <a:pt x="91" y="118"/>
                  <a:pt x="91" y="118"/>
                  <a:pt x="91" y="118"/>
                </a:cubicBezTo>
                <a:cubicBezTo>
                  <a:pt x="91" y="107"/>
                  <a:pt x="91" y="107"/>
                  <a:pt x="91" y="107"/>
                </a:cubicBezTo>
                <a:cubicBezTo>
                  <a:pt x="16" y="107"/>
                  <a:pt x="16" y="107"/>
                  <a:pt x="16" y="107"/>
                </a:cubicBezTo>
                <a:cubicBezTo>
                  <a:pt x="16" y="118"/>
                  <a:pt x="16" y="118"/>
                  <a:pt x="16" y="118"/>
                </a:cubicBezTo>
                <a:cubicBezTo>
                  <a:pt x="5" y="118"/>
                  <a:pt x="5" y="118"/>
                  <a:pt x="5" y="118"/>
                </a:cubicBezTo>
                <a:cubicBezTo>
                  <a:pt x="5" y="107"/>
                  <a:pt x="5" y="107"/>
                  <a:pt x="5" y="107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25"/>
                  <a:pt x="0" y="25"/>
                  <a:pt x="0" y="25"/>
                </a:cubicBezTo>
                <a:close/>
                <a:moveTo>
                  <a:pt x="92" y="80"/>
                </a:moveTo>
                <a:cubicBezTo>
                  <a:pt x="89" y="80"/>
                  <a:pt x="86" y="83"/>
                  <a:pt x="86" y="86"/>
                </a:cubicBezTo>
                <a:cubicBezTo>
                  <a:pt x="86" y="89"/>
                  <a:pt x="89" y="92"/>
                  <a:pt x="92" y="92"/>
                </a:cubicBezTo>
                <a:cubicBezTo>
                  <a:pt x="95" y="92"/>
                  <a:pt x="98" y="89"/>
                  <a:pt x="98" y="86"/>
                </a:cubicBezTo>
                <a:cubicBezTo>
                  <a:pt x="98" y="83"/>
                  <a:pt x="95" y="80"/>
                  <a:pt x="92" y="80"/>
                </a:cubicBezTo>
                <a:close/>
                <a:moveTo>
                  <a:pt x="12" y="38"/>
                </a:moveTo>
                <a:cubicBezTo>
                  <a:pt x="12" y="93"/>
                  <a:pt x="12" y="93"/>
                  <a:pt x="12" y="93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38"/>
                  <a:pt x="78" y="38"/>
                  <a:pt x="78" y="38"/>
                </a:cubicBezTo>
                <a:cubicBezTo>
                  <a:pt x="12" y="38"/>
                  <a:pt x="12" y="38"/>
                  <a:pt x="12" y="38"/>
                </a:cubicBezTo>
                <a:close/>
                <a:moveTo>
                  <a:pt x="92" y="64"/>
                </a:moveTo>
                <a:cubicBezTo>
                  <a:pt x="89" y="64"/>
                  <a:pt x="86" y="67"/>
                  <a:pt x="86" y="70"/>
                </a:cubicBezTo>
                <a:cubicBezTo>
                  <a:pt x="86" y="73"/>
                  <a:pt x="89" y="76"/>
                  <a:pt x="92" y="76"/>
                </a:cubicBezTo>
                <a:cubicBezTo>
                  <a:pt x="95" y="76"/>
                  <a:pt x="98" y="73"/>
                  <a:pt x="98" y="70"/>
                </a:cubicBezTo>
                <a:cubicBezTo>
                  <a:pt x="98" y="67"/>
                  <a:pt x="95" y="64"/>
                  <a:pt x="92" y="64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7" name="Freeform 181"/>
          <p:cNvSpPr>
            <a:spLocks noEditPoints="1"/>
          </p:cNvSpPr>
          <p:nvPr/>
        </p:nvSpPr>
        <p:spPr bwMode="auto">
          <a:xfrm>
            <a:off x="11168394" y="1549787"/>
            <a:ext cx="466725" cy="522288"/>
          </a:xfrm>
          <a:custGeom>
            <a:avLst/>
            <a:gdLst>
              <a:gd name="T0" fmla="*/ 55 w 110"/>
              <a:gd name="T1" fmla="*/ 41 h 123"/>
              <a:gd name="T2" fmla="*/ 75 w 110"/>
              <a:gd name="T3" fmla="*/ 31 h 123"/>
              <a:gd name="T4" fmla="*/ 99 w 110"/>
              <a:gd name="T5" fmla="*/ 86 h 123"/>
              <a:gd name="T6" fmla="*/ 97 w 110"/>
              <a:gd name="T7" fmla="*/ 88 h 123"/>
              <a:gd name="T8" fmla="*/ 101 w 110"/>
              <a:gd name="T9" fmla="*/ 96 h 123"/>
              <a:gd name="T10" fmla="*/ 94 w 110"/>
              <a:gd name="T11" fmla="*/ 99 h 123"/>
              <a:gd name="T12" fmla="*/ 90 w 110"/>
              <a:gd name="T13" fmla="*/ 91 h 123"/>
              <a:gd name="T14" fmla="*/ 87 w 110"/>
              <a:gd name="T15" fmla="*/ 93 h 123"/>
              <a:gd name="T16" fmla="*/ 55 w 110"/>
              <a:gd name="T17" fmla="*/ 41 h 123"/>
              <a:gd name="T18" fmla="*/ 0 w 110"/>
              <a:gd name="T19" fmla="*/ 108 h 123"/>
              <a:gd name="T20" fmla="*/ 3 w 110"/>
              <a:gd name="T21" fmla="*/ 115 h 123"/>
              <a:gd name="T22" fmla="*/ 31 w 110"/>
              <a:gd name="T23" fmla="*/ 105 h 123"/>
              <a:gd name="T24" fmla="*/ 30 w 110"/>
              <a:gd name="T25" fmla="*/ 121 h 123"/>
              <a:gd name="T26" fmla="*/ 110 w 110"/>
              <a:gd name="T27" fmla="*/ 105 h 123"/>
              <a:gd name="T28" fmla="*/ 108 w 110"/>
              <a:gd name="T29" fmla="*/ 98 h 123"/>
              <a:gd name="T30" fmla="*/ 36 w 110"/>
              <a:gd name="T31" fmla="*/ 113 h 123"/>
              <a:gd name="T32" fmla="*/ 55 w 110"/>
              <a:gd name="T33" fmla="*/ 96 h 123"/>
              <a:gd name="T34" fmla="*/ 52 w 110"/>
              <a:gd name="T35" fmla="*/ 89 h 123"/>
              <a:gd name="T36" fmla="*/ 0 w 110"/>
              <a:gd name="T37" fmla="*/ 108 h 123"/>
              <a:gd name="T38" fmla="*/ 60 w 110"/>
              <a:gd name="T39" fmla="*/ 9 h 123"/>
              <a:gd name="T40" fmla="*/ 53 w 110"/>
              <a:gd name="T41" fmla="*/ 36 h 123"/>
              <a:gd name="T42" fmla="*/ 72 w 110"/>
              <a:gd name="T43" fmla="*/ 26 h 123"/>
              <a:gd name="T44" fmla="*/ 66 w 110"/>
              <a:gd name="T45" fmla="*/ 15 h 123"/>
              <a:gd name="T46" fmla="*/ 71 w 110"/>
              <a:gd name="T47" fmla="*/ 12 h 123"/>
              <a:gd name="T48" fmla="*/ 86 w 110"/>
              <a:gd name="T49" fmla="*/ 51 h 123"/>
              <a:gd name="T50" fmla="*/ 93 w 110"/>
              <a:gd name="T51" fmla="*/ 48 h 123"/>
              <a:gd name="T52" fmla="*/ 77 w 110"/>
              <a:gd name="T53" fmla="*/ 5 h 123"/>
              <a:gd name="T54" fmla="*/ 75 w 110"/>
              <a:gd name="T55" fmla="*/ 2 h 123"/>
              <a:gd name="T56" fmla="*/ 72 w 110"/>
              <a:gd name="T57" fmla="*/ 3 h 123"/>
              <a:gd name="T58" fmla="*/ 60 w 110"/>
              <a:gd name="T59" fmla="*/ 9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0" h="123">
                <a:moveTo>
                  <a:pt x="55" y="41"/>
                </a:moveTo>
                <a:cubicBezTo>
                  <a:pt x="75" y="31"/>
                  <a:pt x="75" y="31"/>
                  <a:pt x="75" y="31"/>
                </a:cubicBezTo>
                <a:cubicBezTo>
                  <a:pt x="99" y="86"/>
                  <a:pt x="99" y="86"/>
                  <a:pt x="99" y="86"/>
                </a:cubicBezTo>
                <a:cubicBezTo>
                  <a:pt x="97" y="88"/>
                  <a:pt x="97" y="88"/>
                  <a:pt x="97" y="88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94" y="99"/>
                  <a:pt x="94" y="99"/>
                  <a:pt x="94" y="99"/>
                </a:cubicBezTo>
                <a:cubicBezTo>
                  <a:pt x="90" y="91"/>
                  <a:pt x="90" y="91"/>
                  <a:pt x="90" y="91"/>
                </a:cubicBezTo>
                <a:cubicBezTo>
                  <a:pt x="87" y="93"/>
                  <a:pt x="87" y="93"/>
                  <a:pt x="87" y="93"/>
                </a:cubicBezTo>
                <a:cubicBezTo>
                  <a:pt x="55" y="41"/>
                  <a:pt x="55" y="41"/>
                  <a:pt x="55" y="41"/>
                </a:cubicBezTo>
                <a:close/>
                <a:moveTo>
                  <a:pt x="0" y="108"/>
                </a:moveTo>
                <a:cubicBezTo>
                  <a:pt x="3" y="115"/>
                  <a:pt x="3" y="115"/>
                  <a:pt x="3" y="115"/>
                </a:cubicBezTo>
                <a:cubicBezTo>
                  <a:pt x="31" y="105"/>
                  <a:pt x="31" y="105"/>
                  <a:pt x="31" y="105"/>
                </a:cubicBezTo>
                <a:cubicBezTo>
                  <a:pt x="23" y="112"/>
                  <a:pt x="19" y="119"/>
                  <a:pt x="30" y="121"/>
                </a:cubicBezTo>
                <a:cubicBezTo>
                  <a:pt x="44" y="123"/>
                  <a:pt x="110" y="105"/>
                  <a:pt x="110" y="105"/>
                </a:cubicBezTo>
                <a:cubicBezTo>
                  <a:pt x="108" y="98"/>
                  <a:pt x="108" y="98"/>
                  <a:pt x="108" y="98"/>
                </a:cubicBezTo>
                <a:cubicBezTo>
                  <a:pt x="108" y="98"/>
                  <a:pt x="49" y="115"/>
                  <a:pt x="36" y="113"/>
                </a:cubicBezTo>
                <a:cubicBezTo>
                  <a:pt x="33" y="112"/>
                  <a:pt x="55" y="96"/>
                  <a:pt x="55" y="96"/>
                </a:cubicBezTo>
                <a:cubicBezTo>
                  <a:pt x="52" y="89"/>
                  <a:pt x="52" y="89"/>
                  <a:pt x="52" y="89"/>
                </a:cubicBezTo>
                <a:cubicBezTo>
                  <a:pt x="0" y="108"/>
                  <a:pt x="0" y="108"/>
                  <a:pt x="0" y="108"/>
                </a:cubicBezTo>
                <a:close/>
                <a:moveTo>
                  <a:pt x="60" y="9"/>
                </a:moveTo>
                <a:cubicBezTo>
                  <a:pt x="48" y="0"/>
                  <a:pt x="40" y="12"/>
                  <a:pt x="53" y="36"/>
                </a:cubicBezTo>
                <a:cubicBezTo>
                  <a:pt x="72" y="26"/>
                  <a:pt x="72" y="26"/>
                  <a:pt x="72" y="26"/>
                </a:cubicBezTo>
                <a:cubicBezTo>
                  <a:pt x="70" y="21"/>
                  <a:pt x="68" y="18"/>
                  <a:pt x="66" y="15"/>
                </a:cubicBezTo>
                <a:cubicBezTo>
                  <a:pt x="71" y="12"/>
                  <a:pt x="71" y="12"/>
                  <a:pt x="71" y="12"/>
                </a:cubicBezTo>
                <a:cubicBezTo>
                  <a:pt x="86" y="51"/>
                  <a:pt x="86" y="51"/>
                  <a:pt x="86" y="51"/>
                </a:cubicBezTo>
                <a:cubicBezTo>
                  <a:pt x="93" y="48"/>
                  <a:pt x="93" y="48"/>
                  <a:pt x="93" y="48"/>
                </a:cubicBezTo>
                <a:cubicBezTo>
                  <a:pt x="77" y="5"/>
                  <a:pt x="77" y="5"/>
                  <a:pt x="77" y="5"/>
                </a:cubicBezTo>
                <a:cubicBezTo>
                  <a:pt x="75" y="2"/>
                  <a:pt x="75" y="2"/>
                  <a:pt x="75" y="2"/>
                </a:cubicBezTo>
                <a:cubicBezTo>
                  <a:pt x="72" y="3"/>
                  <a:pt x="72" y="3"/>
                  <a:pt x="72" y="3"/>
                </a:cubicBezTo>
                <a:lnTo>
                  <a:pt x="60" y="9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8" name="Freeform 184"/>
          <p:cNvSpPr>
            <a:spLocks noEditPoints="1"/>
          </p:cNvSpPr>
          <p:nvPr/>
        </p:nvSpPr>
        <p:spPr bwMode="auto">
          <a:xfrm>
            <a:off x="10325763" y="3156757"/>
            <a:ext cx="487362" cy="536575"/>
          </a:xfrm>
          <a:custGeom>
            <a:avLst/>
            <a:gdLst>
              <a:gd name="T0" fmla="*/ 187 w 307"/>
              <a:gd name="T1" fmla="*/ 0 h 338"/>
              <a:gd name="T2" fmla="*/ 277 w 307"/>
              <a:gd name="T3" fmla="*/ 54 h 338"/>
              <a:gd name="T4" fmla="*/ 173 w 307"/>
              <a:gd name="T5" fmla="*/ 228 h 338"/>
              <a:gd name="T6" fmla="*/ 123 w 307"/>
              <a:gd name="T7" fmla="*/ 260 h 338"/>
              <a:gd name="T8" fmla="*/ 74 w 307"/>
              <a:gd name="T9" fmla="*/ 263 h 338"/>
              <a:gd name="T10" fmla="*/ 80 w 307"/>
              <a:gd name="T11" fmla="*/ 175 h 338"/>
              <a:gd name="T12" fmla="*/ 187 w 307"/>
              <a:gd name="T13" fmla="*/ 0 h 338"/>
              <a:gd name="T14" fmla="*/ 187 w 307"/>
              <a:gd name="T15" fmla="*/ 0 h 338"/>
              <a:gd name="T16" fmla="*/ 275 w 307"/>
              <a:gd name="T17" fmla="*/ 333 h 338"/>
              <a:gd name="T18" fmla="*/ 280 w 307"/>
              <a:gd name="T19" fmla="*/ 298 h 338"/>
              <a:gd name="T20" fmla="*/ 179 w 307"/>
              <a:gd name="T21" fmla="*/ 295 h 338"/>
              <a:gd name="T22" fmla="*/ 307 w 307"/>
              <a:gd name="T23" fmla="*/ 287 h 338"/>
              <a:gd name="T24" fmla="*/ 307 w 307"/>
              <a:gd name="T25" fmla="*/ 274 h 338"/>
              <a:gd name="T26" fmla="*/ 269 w 307"/>
              <a:gd name="T27" fmla="*/ 271 h 338"/>
              <a:gd name="T28" fmla="*/ 304 w 307"/>
              <a:gd name="T29" fmla="*/ 266 h 338"/>
              <a:gd name="T30" fmla="*/ 291 w 307"/>
              <a:gd name="T31" fmla="*/ 239 h 338"/>
              <a:gd name="T32" fmla="*/ 197 w 307"/>
              <a:gd name="T33" fmla="*/ 228 h 338"/>
              <a:gd name="T34" fmla="*/ 195 w 307"/>
              <a:gd name="T35" fmla="*/ 255 h 338"/>
              <a:gd name="T36" fmla="*/ 235 w 307"/>
              <a:gd name="T37" fmla="*/ 263 h 338"/>
              <a:gd name="T38" fmla="*/ 0 w 307"/>
              <a:gd name="T39" fmla="*/ 276 h 338"/>
              <a:gd name="T40" fmla="*/ 2 w 307"/>
              <a:gd name="T41" fmla="*/ 300 h 338"/>
              <a:gd name="T42" fmla="*/ 155 w 307"/>
              <a:gd name="T43" fmla="*/ 316 h 338"/>
              <a:gd name="T44" fmla="*/ 96 w 307"/>
              <a:gd name="T45" fmla="*/ 319 h 338"/>
              <a:gd name="T46" fmla="*/ 99 w 307"/>
              <a:gd name="T47" fmla="*/ 338 h 338"/>
              <a:gd name="T48" fmla="*/ 275 w 307"/>
              <a:gd name="T49" fmla="*/ 333 h 338"/>
              <a:gd name="T50" fmla="*/ 275 w 307"/>
              <a:gd name="T51" fmla="*/ 333 h 338"/>
              <a:gd name="T52" fmla="*/ 120 w 307"/>
              <a:gd name="T53" fmla="*/ 241 h 338"/>
              <a:gd name="T54" fmla="*/ 155 w 307"/>
              <a:gd name="T55" fmla="*/ 217 h 338"/>
              <a:gd name="T56" fmla="*/ 99 w 307"/>
              <a:gd name="T57" fmla="*/ 185 h 338"/>
              <a:gd name="T58" fmla="*/ 96 w 307"/>
              <a:gd name="T59" fmla="*/ 225 h 338"/>
              <a:gd name="T60" fmla="*/ 120 w 307"/>
              <a:gd name="T61" fmla="*/ 241 h 338"/>
              <a:gd name="T62" fmla="*/ 120 w 307"/>
              <a:gd name="T63" fmla="*/ 241 h 338"/>
              <a:gd name="T64" fmla="*/ 245 w 307"/>
              <a:gd name="T65" fmla="*/ 54 h 338"/>
              <a:gd name="T66" fmla="*/ 160 w 307"/>
              <a:gd name="T67" fmla="*/ 196 h 338"/>
              <a:gd name="T68" fmla="*/ 171 w 307"/>
              <a:gd name="T69" fmla="*/ 201 h 338"/>
              <a:gd name="T70" fmla="*/ 253 w 307"/>
              <a:gd name="T71" fmla="*/ 59 h 338"/>
              <a:gd name="T72" fmla="*/ 245 w 307"/>
              <a:gd name="T73" fmla="*/ 54 h 338"/>
              <a:gd name="T74" fmla="*/ 245 w 307"/>
              <a:gd name="T75" fmla="*/ 54 h 338"/>
              <a:gd name="T76" fmla="*/ 192 w 307"/>
              <a:gd name="T77" fmla="*/ 22 h 338"/>
              <a:gd name="T78" fmla="*/ 109 w 307"/>
              <a:gd name="T79" fmla="*/ 164 h 338"/>
              <a:gd name="T80" fmla="*/ 125 w 307"/>
              <a:gd name="T81" fmla="*/ 175 h 338"/>
              <a:gd name="T82" fmla="*/ 211 w 307"/>
              <a:gd name="T83" fmla="*/ 33 h 338"/>
              <a:gd name="T84" fmla="*/ 192 w 307"/>
              <a:gd name="T85" fmla="*/ 22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07" h="338">
                <a:moveTo>
                  <a:pt x="187" y="0"/>
                </a:moveTo>
                <a:lnTo>
                  <a:pt x="277" y="54"/>
                </a:lnTo>
                <a:lnTo>
                  <a:pt x="173" y="228"/>
                </a:lnTo>
                <a:lnTo>
                  <a:pt x="123" y="260"/>
                </a:lnTo>
                <a:lnTo>
                  <a:pt x="74" y="263"/>
                </a:lnTo>
                <a:lnTo>
                  <a:pt x="80" y="175"/>
                </a:lnTo>
                <a:lnTo>
                  <a:pt x="187" y="0"/>
                </a:lnTo>
                <a:lnTo>
                  <a:pt x="187" y="0"/>
                </a:lnTo>
                <a:close/>
                <a:moveTo>
                  <a:pt x="275" y="333"/>
                </a:moveTo>
                <a:lnTo>
                  <a:pt x="280" y="298"/>
                </a:lnTo>
                <a:lnTo>
                  <a:pt x="179" y="295"/>
                </a:lnTo>
                <a:lnTo>
                  <a:pt x="307" y="287"/>
                </a:lnTo>
                <a:lnTo>
                  <a:pt x="307" y="274"/>
                </a:lnTo>
                <a:lnTo>
                  <a:pt x="269" y="271"/>
                </a:lnTo>
                <a:lnTo>
                  <a:pt x="304" y="266"/>
                </a:lnTo>
                <a:lnTo>
                  <a:pt x="291" y="239"/>
                </a:lnTo>
                <a:lnTo>
                  <a:pt x="197" y="228"/>
                </a:lnTo>
                <a:lnTo>
                  <a:pt x="195" y="255"/>
                </a:lnTo>
                <a:lnTo>
                  <a:pt x="235" y="263"/>
                </a:lnTo>
                <a:lnTo>
                  <a:pt x="0" y="276"/>
                </a:lnTo>
                <a:lnTo>
                  <a:pt x="2" y="300"/>
                </a:lnTo>
                <a:lnTo>
                  <a:pt x="155" y="316"/>
                </a:lnTo>
                <a:lnTo>
                  <a:pt x="96" y="319"/>
                </a:lnTo>
                <a:lnTo>
                  <a:pt x="99" y="338"/>
                </a:lnTo>
                <a:lnTo>
                  <a:pt x="275" y="333"/>
                </a:lnTo>
                <a:lnTo>
                  <a:pt x="275" y="333"/>
                </a:lnTo>
                <a:close/>
                <a:moveTo>
                  <a:pt x="120" y="241"/>
                </a:moveTo>
                <a:lnTo>
                  <a:pt x="155" y="217"/>
                </a:lnTo>
                <a:lnTo>
                  <a:pt x="99" y="185"/>
                </a:lnTo>
                <a:lnTo>
                  <a:pt x="96" y="225"/>
                </a:lnTo>
                <a:lnTo>
                  <a:pt x="120" y="241"/>
                </a:lnTo>
                <a:lnTo>
                  <a:pt x="120" y="241"/>
                </a:lnTo>
                <a:close/>
                <a:moveTo>
                  <a:pt x="245" y="54"/>
                </a:moveTo>
                <a:lnTo>
                  <a:pt x="160" y="196"/>
                </a:lnTo>
                <a:lnTo>
                  <a:pt x="171" y="201"/>
                </a:lnTo>
                <a:lnTo>
                  <a:pt x="253" y="59"/>
                </a:lnTo>
                <a:lnTo>
                  <a:pt x="245" y="54"/>
                </a:lnTo>
                <a:lnTo>
                  <a:pt x="245" y="54"/>
                </a:lnTo>
                <a:close/>
                <a:moveTo>
                  <a:pt x="192" y="22"/>
                </a:moveTo>
                <a:lnTo>
                  <a:pt x="109" y="164"/>
                </a:lnTo>
                <a:lnTo>
                  <a:pt x="125" y="175"/>
                </a:lnTo>
                <a:lnTo>
                  <a:pt x="211" y="33"/>
                </a:lnTo>
                <a:lnTo>
                  <a:pt x="192" y="22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9" name="Freeform 185"/>
          <p:cNvSpPr>
            <a:spLocks noEditPoints="1"/>
          </p:cNvSpPr>
          <p:nvPr/>
        </p:nvSpPr>
        <p:spPr bwMode="auto">
          <a:xfrm>
            <a:off x="9498675" y="3180569"/>
            <a:ext cx="512762" cy="488950"/>
          </a:xfrm>
          <a:custGeom>
            <a:avLst/>
            <a:gdLst>
              <a:gd name="T0" fmla="*/ 93 w 121"/>
              <a:gd name="T1" fmla="*/ 56 h 115"/>
              <a:gd name="T2" fmla="*/ 90 w 121"/>
              <a:gd name="T3" fmla="*/ 60 h 115"/>
              <a:gd name="T4" fmla="*/ 86 w 121"/>
              <a:gd name="T5" fmla="*/ 40 h 115"/>
              <a:gd name="T6" fmla="*/ 82 w 121"/>
              <a:gd name="T7" fmla="*/ 82 h 115"/>
              <a:gd name="T8" fmla="*/ 75 w 121"/>
              <a:gd name="T9" fmla="*/ 89 h 115"/>
              <a:gd name="T10" fmla="*/ 69 w 121"/>
              <a:gd name="T11" fmla="*/ 44 h 115"/>
              <a:gd name="T12" fmla="*/ 59 w 121"/>
              <a:gd name="T13" fmla="*/ 28 h 115"/>
              <a:gd name="T14" fmla="*/ 82 w 121"/>
              <a:gd name="T15" fmla="*/ 13 h 115"/>
              <a:gd name="T16" fmla="*/ 59 w 121"/>
              <a:gd name="T17" fmla="*/ 10 h 115"/>
              <a:gd name="T18" fmla="*/ 116 w 121"/>
              <a:gd name="T19" fmla="*/ 0 h 115"/>
              <a:gd name="T20" fmla="*/ 113 w 121"/>
              <a:gd name="T21" fmla="*/ 21 h 115"/>
              <a:gd name="T22" fmla="*/ 121 w 121"/>
              <a:gd name="T23" fmla="*/ 23 h 115"/>
              <a:gd name="T24" fmla="*/ 121 w 121"/>
              <a:gd name="T25" fmla="*/ 28 h 115"/>
              <a:gd name="T26" fmla="*/ 110 w 121"/>
              <a:gd name="T27" fmla="*/ 39 h 115"/>
              <a:gd name="T28" fmla="*/ 93 w 121"/>
              <a:gd name="T29" fmla="*/ 42 h 115"/>
              <a:gd name="T30" fmla="*/ 5 w 121"/>
              <a:gd name="T31" fmla="*/ 40 h 115"/>
              <a:gd name="T32" fmla="*/ 56 w 121"/>
              <a:gd name="T33" fmla="*/ 37 h 115"/>
              <a:gd name="T34" fmla="*/ 5 w 121"/>
              <a:gd name="T35" fmla="*/ 40 h 115"/>
              <a:gd name="T36" fmla="*/ 7 w 121"/>
              <a:gd name="T37" fmla="*/ 49 h 115"/>
              <a:gd name="T38" fmla="*/ 29 w 121"/>
              <a:gd name="T39" fmla="*/ 64 h 115"/>
              <a:gd name="T40" fmla="*/ 52 w 121"/>
              <a:gd name="T41" fmla="*/ 108 h 115"/>
              <a:gd name="T42" fmla="*/ 58 w 121"/>
              <a:gd name="T43" fmla="*/ 46 h 115"/>
              <a:gd name="T44" fmla="*/ 42 w 121"/>
              <a:gd name="T45" fmla="*/ 98 h 115"/>
              <a:gd name="T46" fmla="*/ 44 w 121"/>
              <a:gd name="T47" fmla="*/ 107 h 115"/>
              <a:gd name="T48" fmla="*/ 42 w 121"/>
              <a:gd name="T49" fmla="*/ 98 h 115"/>
              <a:gd name="T50" fmla="*/ 51 w 121"/>
              <a:gd name="T51" fmla="*/ 11 h 115"/>
              <a:gd name="T52" fmla="*/ 39 w 121"/>
              <a:gd name="T53" fmla="*/ 7 h 115"/>
              <a:gd name="T54" fmla="*/ 36 w 121"/>
              <a:gd name="T55" fmla="*/ 8 h 115"/>
              <a:gd name="T56" fmla="*/ 16 w 121"/>
              <a:gd name="T57" fmla="*/ 25 h 115"/>
              <a:gd name="T58" fmla="*/ 12 w 121"/>
              <a:gd name="T59" fmla="*/ 12 h 115"/>
              <a:gd name="T60" fmla="*/ 12 w 121"/>
              <a:gd name="T61" fmla="*/ 26 h 115"/>
              <a:gd name="T62" fmla="*/ 7 w 121"/>
              <a:gd name="T63" fmla="*/ 13 h 115"/>
              <a:gd name="T64" fmla="*/ 4 w 121"/>
              <a:gd name="T65" fmla="*/ 36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1" h="115">
                <a:moveTo>
                  <a:pt x="93" y="42"/>
                </a:moveTo>
                <a:cubicBezTo>
                  <a:pt x="93" y="56"/>
                  <a:pt x="93" y="56"/>
                  <a:pt x="93" y="56"/>
                </a:cubicBezTo>
                <a:cubicBezTo>
                  <a:pt x="93" y="58"/>
                  <a:pt x="92" y="60"/>
                  <a:pt x="90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88" y="60"/>
                  <a:pt x="86" y="58"/>
                  <a:pt x="86" y="56"/>
                </a:cubicBezTo>
                <a:cubicBezTo>
                  <a:pt x="86" y="40"/>
                  <a:pt x="86" y="40"/>
                  <a:pt x="86" y="40"/>
                </a:cubicBezTo>
                <a:cubicBezTo>
                  <a:pt x="85" y="42"/>
                  <a:pt x="84" y="43"/>
                  <a:pt x="82" y="44"/>
                </a:cubicBezTo>
                <a:cubicBezTo>
                  <a:pt x="82" y="82"/>
                  <a:pt x="82" y="82"/>
                  <a:pt x="82" y="82"/>
                </a:cubicBezTo>
                <a:cubicBezTo>
                  <a:pt x="82" y="86"/>
                  <a:pt x="79" y="89"/>
                  <a:pt x="75" y="89"/>
                </a:cubicBezTo>
                <a:cubicBezTo>
                  <a:pt x="75" y="89"/>
                  <a:pt x="75" y="89"/>
                  <a:pt x="75" y="89"/>
                </a:cubicBezTo>
                <a:cubicBezTo>
                  <a:pt x="72" y="89"/>
                  <a:pt x="69" y="86"/>
                  <a:pt x="69" y="82"/>
                </a:cubicBezTo>
                <a:cubicBezTo>
                  <a:pt x="69" y="44"/>
                  <a:pt x="69" y="44"/>
                  <a:pt x="69" y="44"/>
                </a:cubicBezTo>
                <a:cubicBezTo>
                  <a:pt x="63" y="42"/>
                  <a:pt x="59" y="36"/>
                  <a:pt x="59" y="29"/>
                </a:cubicBezTo>
                <a:cubicBezTo>
                  <a:pt x="59" y="29"/>
                  <a:pt x="59" y="28"/>
                  <a:pt x="59" y="28"/>
                </a:cubicBezTo>
                <a:cubicBezTo>
                  <a:pt x="59" y="16"/>
                  <a:pt x="59" y="16"/>
                  <a:pt x="59" y="16"/>
                </a:cubicBezTo>
                <a:cubicBezTo>
                  <a:pt x="82" y="13"/>
                  <a:pt x="82" y="13"/>
                  <a:pt x="82" y="13"/>
                </a:cubicBezTo>
                <a:cubicBezTo>
                  <a:pt x="84" y="10"/>
                  <a:pt x="84" y="10"/>
                  <a:pt x="84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6"/>
                  <a:pt x="59" y="6"/>
                  <a:pt x="59" y="6"/>
                </a:cubicBezTo>
                <a:cubicBezTo>
                  <a:pt x="116" y="0"/>
                  <a:pt x="116" y="0"/>
                  <a:pt x="116" y="0"/>
                </a:cubicBezTo>
                <a:cubicBezTo>
                  <a:pt x="121" y="16"/>
                  <a:pt x="121" y="16"/>
                  <a:pt x="121" y="16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21" y="23"/>
                  <a:pt x="121" y="23"/>
                  <a:pt x="121" y="23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34"/>
                  <a:pt x="116" y="39"/>
                  <a:pt x="110" y="39"/>
                </a:cubicBezTo>
                <a:cubicBezTo>
                  <a:pt x="107" y="39"/>
                  <a:pt x="105" y="38"/>
                  <a:pt x="103" y="37"/>
                </a:cubicBezTo>
                <a:cubicBezTo>
                  <a:pt x="101" y="40"/>
                  <a:pt x="97" y="42"/>
                  <a:pt x="93" y="42"/>
                </a:cubicBezTo>
                <a:cubicBezTo>
                  <a:pt x="93" y="42"/>
                  <a:pt x="93" y="42"/>
                  <a:pt x="93" y="42"/>
                </a:cubicBezTo>
                <a:close/>
                <a:moveTo>
                  <a:pt x="5" y="40"/>
                </a:moveTo>
                <a:cubicBezTo>
                  <a:pt x="54" y="30"/>
                  <a:pt x="54" y="30"/>
                  <a:pt x="54" y="30"/>
                </a:cubicBezTo>
                <a:cubicBezTo>
                  <a:pt x="56" y="37"/>
                  <a:pt x="56" y="37"/>
                  <a:pt x="56" y="37"/>
                </a:cubicBezTo>
                <a:cubicBezTo>
                  <a:pt x="6" y="47"/>
                  <a:pt x="6" y="47"/>
                  <a:pt x="6" y="47"/>
                </a:cubicBezTo>
                <a:cubicBezTo>
                  <a:pt x="5" y="40"/>
                  <a:pt x="5" y="40"/>
                  <a:pt x="5" y="40"/>
                </a:cubicBezTo>
                <a:close/>
                <a:moveTo>
                  <a:pt x="56" y="40"/>
                </a:moveTo>
                <a:cubicBezTo>
                  <a:pt x="7" y="49"/>
                  <a:pt x="7" y="49"/>
                  <a:pt x="7" y="49"/>
                </a:cubicBezTo>
                <a:cubicBezTo>
                  <a:pt x="7" y="52"/>
                  <a:pt x="7" y="54"/>
                  <a:pt x="8" y="56"/>
                </a:cubicBezTo>
                <a:cubicBezTo>
                  <a:pt x="16" y="56"/>
                  <a:pt x="23" y="59"/>
                  <a:pt x="29" y="64"/>
                </a:cubicBezTo>
                <a:cubicBezTo>
                  <a:pt x="32" y="79"/>
                  <a:pt x="28" y="104"/>
                  <a:pt x="37" y="111"/>
                </a:cubicBezTo>
                <a:cubicBezTo>
                  <a:pt x="42" y="115"/>
                  <a:pt x="49" y="114"/>
                  <a:pt x="52" y="108"/>
                </a:cubicBezTo>
                <a:cubicBezTo>
                  <a:pt x="57" y="97"/>
                  <a:pt x="44" y="76"/>
                  <a:pt x="42" y="62"/>
                </a:cubicBezTo>
                <a:cubicBezTo>
                  <a:pt x="45" y="54"/>
                  <a:pt x="51" y="49"/>
                  <a:pt x="58" y="46"/>
                </a:cubicBezTo>
                <a:cubicBezTo>
                  <a:pt x="57" y="44"/>
                  <a:pt x="57" y="42"/>
                  <a:pt x="56" y="40"/>
                </a:cubicBezTo>
                <a:close/>
                <a:moveTo>
                  <a:pt x="42" y="98"/>
                </a:moveTo>
                <a:cubicBezTo>
                  <a:pt x="45" y="98"/>
                  <a:pt x="47" y="99"/>
                  <a:pt x="48" y="102"/>
                </a:cubicBezTo>
                <a:cubicBezTo>
                  <a:pt x="48" y="104"/>
                  <a:pt x="47" y="107"/>
                  <a:pt x="44" y="107"/>
                </a:cubicBezTo>
                <a:cubicBezTo>
                  <a:pt x="42" y="108"/>
                  <a:pt x="39" y="106"/>
                  <a:pt x="39" y="104"/>
                </a:cubicBezTo>
                <a:cubicBezTo>
                  <a:pt x="38" y="101"/>
                  <a:pt x="40" y="99"/>
                  <a:pt x="42" y="98"/>
                </a:cubicBezTo>
                <a:close/>
                <a:moveTo>
                  <a:pt x="54" y="26"/>
                </a:moveTo>
                <a:cubicBezTo>
                  <a:pt x="51" y="11"/>
                  <a:pt x="51" y="11"/>
                  <a:pt x="51" y="11"/>
                </a:cubicBezTo>
                <a:cubicBezTo>
                  <a:pt x="50" y="8"/>
                  <a:pt x="46" y="6"/>
                  <a:pt x="42" y="6"/>
                </a:cubicBezTo>
                <a:cubicBezTo>
                  <a:pt x="39" y="7"/>
                  <a:pt x="39" y="7"/>
                  <a:pt x="39" y="7"/>
                </a:cubicBezTo>
                <a:cubicBezTo>
                  <a:pt x="39" y="13"/>
                  <a:pt x="39" y="13"/>
                  <a:pt x="39" y="13"/>
                </a:cubicBezTo>
                <a:cubicBezTo>
                  <a:pt x="36" y="8"/>
                  <a:pt x="36" y="8"/>
                  <a:pt x="36" y="8"/>
                </a:cubicBezTo>
                <a:cubicBezTo>
                  <a:pt x="14" y="12"/>
                  <a:pt x="14" y="12"/>
                  <a:pt x="14" y="12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6"/>
                  <a:pt x="16" y="26"/>
                  <a:pt x="16" y="26"/>
                </a:cubicBezTo>
                <a:cubicBezTo>
                  <a:pt x="12" y="12"/>
                  <a:pt x="12" y="12"/>
                  <a:pt x="12" y="12"/>
                </a:cubicBezTo>
                <a:cubicBezTo>
                  <a:pt x="10" y="13"/>
                  <a:pt x="10" y="13"/>
                  <a:pt x="10" y="13"/>
                </a:cubicBezTo>
                <a:cubicBezTo>
                  <a:pt x="12" y="26"/>
                  <a:pt x="12" y="26"/>
                  <a:pt x="12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7" y="13"/>
                  <a:pt x="7" y="13"/>
                  <a:pt x="7" y="13"/>
                </a:cubicBezTo>
                <a:cubicBezTo>
                  <a:pt x="3" y="14"/>
                  <a:pt x="0" y="18"/>
                  <a:pt x="1" y="21"/>
                </a:cubicBezTo>
                <a:cubicBezTo>
                  <a:pt x="4" y="36"/>
                  <a:pt x="4" y="36"/>
                  <a:pt x="4" y="36"/>
                </a:cubicBezTo>
                <a:lnTo>
                  <a:pt x="54" y="2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0" name="Freeform 186"/>
          <p:cNvSpPr>
            <a:spLocks noEditPoints="1"/>
          </p:cNvSpPr>
          <p:nvPr/>
        </p:nvSpPr>
        <p:spPr bwMode="auto">
          <a:xfrm>
            <a:off x="10270200" y="4003518"/>
            <a:ext cx="568325" cy="501650"/>
          </a:xfrm>
          <a:custGeom>
            <a:avLst/>
            <a:gdLst>
              <a:gd name="T0" fmla="*/ 10 w 134"/>
              <a:gd name="T1" fmla="*/ 63 h 118"/>
              <a:gd name="T2" fmla="*/ 7 w 134"/>
              <a:gd name="T3" fmla="*/ 65 h 118"/>
              <a:gd name="T4" fmla="*/ 97 w 134"/>
              <a:gd name="T5" fmla="*/ 78 h 118"/>
              <a:gd name="T6" fmla="*/ 119 w 134"/>
              <a:gd name="T7" fmla="*/ 0 h 118"/>
              <a:gd name="T8" fmla="*/ 129 w 134"/>
              <a:gd name="T9" fmla="*/ 78 h 118"/>
              <a:gd name="T10" fmla="*/ 131 w 134"/>
              <a:gd name="T11" fmla="*/ 82 h 118"/>
              <a:gd name="T12" fmla="*/ 129 w 134"/>
              <a:gd name="T13" fmla="*/ 109 h 118"/>
              <a:gd name="T14" fmla="*/ 134 w 134"/>
              <a:gd name="T15" fmla="*/ 116 h 118"/>
              <a:gd name="T16" fmla="*/ 95 w 134"/>
              <a:gd name="T17" fmla="*/ 109 h 118"/>
              <a:gd name="T18" fmla="*/ 119 w 134"/>
              <a:gd name="T19" fmla="*/ 82 h 118"/>
              <a:gd name="T20" fmla="*/ 97 w 134"/>
              <a:gd name="T21" fmla="*/ 78 h 118"/>
              <a:gd name="T22" fmla="*/ 103 w 134"/>
              <a:gd name="T23" fmla="*/ 76 h 118"/>
              <a:gd name="T24" fmla="*/ 118 w 134"/>
              <a:gd name="T25" fmla="*/ 25 h 118"/>
              <a:gd name="T26" fmla="*/ 55 w 134"/>
              <a:gd name="T27" fmla="*/ 1 h 118"/>
              <a:gd name="T28" fmla="*/ 55 w 134"/>
              <a:gd name="T29" fmla="*/ 27 h 118"/>
              <a:gd name="T30" fmla="*/ 55 w 134"/>
              <a:gd name="T31" fmla="*/ 1 h 118"/>
              <a:gd name="T32" fmla="*/ 71 w 134"/>
              <a:gd name="T33" fmla="*/ 31 h 118"/>
              <a:gd name="T34" fmla="*/ 25 w 134"/>
              <a:gd name="T35" fmla="*/ 49 h 118"/>
              <a:gd name="T36" fmla="*/ 8 w 134"/>
              <a:gd name="T37" fmla="*/ 58 h 118"/>
              <a:gd name="T38" fmla="*/ 21 w 134"/>
              <a:gd name="T39" fmla="*/ 76 h 118"/>
              <a:gd name="T40" fmla="*/ 39 w 134"/>
              <a:gd name="T41" fmla="*/ 53 h 118"/>
              <a:gd name="T42" fmla="*/ 38 w 134"/>
              <a:gd name="T43" fmla="*/ 118 h 118"/>
              <a:gd name="T44" fmla="*/ 52 w 134"/>
              <a:gd name="T45" fmla="*/ 79 h 118"/>
              <a:gd name="T46" fmla="*/ 59 w 134"/>
              <a:gd name="T47" fmla="*/ 118 h 118"/>
              <a:gd name="T48" fmla="*/ 69 w 134"/>
              <a:gd name="T49" fmla="*/ 72 h 118"/>
              <a:gd name="T50" fmla="*/ 49 w 134"/>
              <a:gd name="T51" fmla="*/ 71 h 118"/>
              <a:gd name="T52" fmla="*/ 70 w 134"/>
              <a:gd name="T53" fmla="*/ 50 h 118"/>
              <a:gd name="T54" fmla="*/ 82 w 134"/>
              <a:gd name="T55" fmla="*/ 75 h 118"/>
              <a:gd name="T56" fmla="*/ 93 w 134"/>
              <a:gd name="T57" fmla="*/ 50 h 118"/>
              <a:gd name="T58" fmla="*/ 83 w 134"/>
              <a:gd name="T59" fmla="*/ 50 h 118"/>
              <a:gd name="T60" fmla="*/ 90 w 134"/>
              <a:gd name="T61" fmla="*/ 36 h 118"/>
              <a:gd name="T62" fmla="*/ 94 w 134"/>
              <a:gd name="T63" fmla="*/ 48 h 118"/>
              <a:gd name="T64" fmla="*/ 84 w 134"/>
              <a:gd name="T65" fmla="*/ 46 h 118"/>
              <a:gd name="T66" fmla="*/ 88 w 134"/>
              <a:gd name="T67" fmla="*/ 35 h 118"/>
              <a:gd name="T68" fmla="*/ 84 w 134"/>
              <a:gd name="T69" fmla="*/ 46 h 118"/>
              <a:gd name="T70" fmla="*/ 89 w 134"/>
              <a:gd name="T71" fmla="*/ 34 h 118"/>
              <a:gd name="T72" fmla="*/ 90 w 134"/>
              <a:gd name="T73" fmla="*/ 34 h 118"/>
              <a:gd name="T74" fmla="*/ 93 w 134"/>
              <a:gd name="T75" fmla="*/ 14 h 118"/>
              <a:gd name="T76" fmla="*/ 21 w 134"/>
              <a:gd name="T77" fmla="*/ 58 h 118"/>
              <a:gd name="T78" fmla="*/ 21 w 134"/>
              <a:gd name="T79" fmla="*/ 58 h 118"/>
              <a:gd name="T80" fmla="*/ 25 w 134"/>
              <a:gd name="T81" fmla="*/ 62 h 118"/>
              <a:gd name="T82" fmla="*/ 22 w 134"/>
              <a:gd name="T83" fmla="*/ 62 h 118"/>
              <a:gd name="T84" fmla="*/ 25 w 134"/>
              <a:gd name="T85" fmla="*/ 66 h 118"/>
              <a:gd name="T86" fmla="*/ 22 w 134"/>
              <a:gd name="T87" fmla="*/ 62 h 118"/>
              <a:gd name="T88" fmla="*/ 21 w 134"/>
              <a:gd name="T89" fmla="*/ 70 h 118"/>
              <a:gd name="T90" fmla="*/ 19 w 134"/>
              <a:gd name="T91" fmla="*/ 70 h 118"/>
              <a:gd name="T92" fmla="*/ 21 w 134"/>
              <a:gd name="T93" fmla="*/ 73 h 118"/>
              <a:gd name="T94" fmla="*/ 19 w 134"/>
              <a:gd name="T95" fmla="*/ 70 h 118"/>
              <a:gd name="T96" fmla="*/ 25 w 134"/>
              <a:gd name="T97" fmla="*/ 53 h 118"/>
              <a:gd name="T98" fmla="*/ 19 w 134"/>
              <a:gd name="T99" fmla="*/ 57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34" h="118">
                <a:moveTo>
                  <a:pt x="7" y="61"/>
                </a:moveTo>
                <a:cubicBezTo>
                  <a:pt x="8" y="60"/>
                  <a:pt x="9" y="61"/>
                  <a:pt x="10" y="63"/>
                </a:cubicBezTo>
                <a:cubicBezTo>
                  <a:pt x="11" y="64"/>
                  <a:pt x="11" y="66"/>
                  <a:pt x="10" y="66"/>
                </a:cubicBezTo>
                <a:cubicBezTo>
                  <a:pt x="9" y="67"/>
                  <a:pt x="8" y="66"/>
                  <a:pt x="7" y="65"/>
                </a:cubicBezTo>
                <a:cubicBezTo>
                  <a:pt x="6" y="63"/>
                  <a:pt x="6" y="62"/>
                  <a:pt x="7" y="61"/>
                </a:cubicBezTo>
                <a:close/>
                <a:moveTo>
                  <a:pt x="97" y="78"/>
                </a:moveTo>
                <a:cubicBezTo>
                  <a:pt x="119" y="78"/>
                  <a:pt x="119" y="78"/>
                  <a:pt x="119" y="78"/>
                </a:cubicBezTo>
                <a:cubicBezTo>
                  <a:pt x="119" y="0"/>
                  <a:pt x="119" y="0"/>
                  <a:pt x="119" y="0"/>
                </a:cubicBezTo>
                <a:cubicBezTo>
                  <a:pt x="129" y="0"/>
                  <a:pt x="129" y="0"/>
                  <a:pt x="129" y="0"/>
                </a:cubicBezTo>
                <a:cubicBezTo>
                  <a:pt x="129" y="78"/>
                  <a:pt x="129" y="78"/>
                  <a:pt x="129" y="78"/>
                </a:cubicBezTo>
                <a:cubicBezTo>
                  <a:pt x="131" y="78"/>
                  <a:pt x="131" y="78"/>
                  <a:pt x="131" y="78"/>
                </a:cubicBezTo>
                <a:cubicBezTo>
                  <a:pt x="131" y="82"/>
                  <a:pt x="131" y="82"/>
                  <a:pt x="131" y="82"/>
                </a:cubicBezTo>
                <a:cubicBezTo>
                  <a:pt x="129" y="82"/>
                  <a:pt x="129" y="82"/>
                  <a:pt x="129" y="82"/>
                </a:cubicBezTo>
                <a:cubicBezTo>
                  <a:pt x="129" y="109"/>
                  <a:pt x="129" y="109"/>
                  <a:pt x="129" y="109"/>
                </a:cubicBezTo>
                <a:cubicBezTo>
                  <a:pt x="134" y="109"/>
                  <a:pt x="134" y="109"/>
                  <a:pt x="134" y="109"/>
                </a:cubicBezTo>
                <a:cubicBezTo>
                  <a:pt x="134" y="116"/>
                  <a:pt x="134" y="116"/>
                  <a:pt x="134" y="116"/>
                </a:cubicBezTo>
                <a:cubicBezTo>
                  <a:pt x="95" y="116"/>
                  <a:pt x="95" y="116"/>
                  <a:pt x="95" y="116"/>
                </a:cubicBezTo>
                <a:cubicBezTo>
                  <a:pt x="95" y="109"/>
                  <a:pt x="95" y="109"/>
                  <a:pt x="95" y="109"/>
                </a:cubicBezTo>
                <a:cubicBezTo>
                  <a:pt x="119" y="109"/>
                  <a:pt x="119" y="109"/>
                  <a:pt x="119" y="109"/>
                </a:cubicBezTo>
                <a:cubicBezTo>
                  <a:pt x="119" y="82"/>
                  <a:pt x="119" y="82"/>
                  <a:pt x="119" y="82"/>
                </a:cubicBezTo>
                <a:cubicBezTo>
                  <a:pt x="97" y="82"/>
                  <a:pt x="97" y="82"/>
                  <a:pt x="97" y="82"/>
                </a:cubicBezTo>
                <a:cubicBezTo>
                  <a:pt x="97" y="78"/>
                  <a:pt x="97" y="78"/>
                  <a:pt x="97" y="78"/>
                </a:cubicBezTo>
                <a:close/>
                <a:moveTo>
                  <a:pt x="109" y="24"/>
                </a:moveTo>
                <a:cubicBezTo>
                  <a:pt x="103" y="76"/>
                  <a:pt x="103" y="76"/>
                  <a:pt x="103" y="76"/>
                </a:cubicBezTo>
                <a:cubicBezTo>
                  <a:pt x="111" y="77"/>
                  <a:pt x="111" y="77"/>
                  <a:pt x="111" y="77"/>
                </a:cubicBezTo>
                <a:cubicBezTo>
                  <a:pt x="118" y="25"/>
                  <a:pt x="118" y="25"/>
                  <a:pt x="118" y="25"/>
                </a:cubicBezTo>
                <a:cubicBezTo>
                  <a:pt x="109" y="24"/>
                  <a:pt x="109" y="24"/>
                  <a:pt x="109" y="24"/>
                </a:cubicBezTo>
                <a:close/>
                <a:moveTo>
                  <a:pt x="55" y="1"/>
                </a:moveTo>
                <a:cubicBezTo>
                  <a:pt x="62" y="1"/>
                  <a:pt x="68" y="6"/>
                  <a:pt x="68" y="14"/>
                </a:cubicBezTo>
                <a:cubicBezTo>
                  <a:pt x="68" y="21"/>
                  <a:pt x="62" y="27"/>
                  <a:pt x="55" y="27"/>
                </a:cubicBezTo>
                <a:cubicBezTo>
                  <a:pt x="47" y="27"/>
                  <a:pt x="41" y="21"/>
                  <a:pt x="41" y="14"/>
                </a:cubicBezTo>
                <a:cubicBezTo>
                  <a:pt x="41" y="6"/>
                  <a:pt x="47" y="1"/>
                  <a:pt x="55" y="1"/>
                </a:cubicBezTo>
                <a:close/>
                <a:moveTo>
                  <a:pt x="83" y="50"/>
                </a:moveTo>
                <a:cubicBezTo>
                  <a:pt x="71" y="31"/>
                  <a:pt x="71" y="31"/>
                  <a:pt x="71" y="31"/>
                </a:cubicBezTo>
                <a:cubicBezTo>
                  <a:pt x="35" y="31"/>
                  <a:pt x="74" y="31"/>
                  <a:pt x="38" y="31"/>
                </a:cubicBezTo>
                <a:cubicBezTo>
                  <a:pt x="25" y="49"/>
                  <a:pt x="25" y="49"/>
                  <a:pt x="25" y="49"/>
                </a:cubicBezTo>
                <a:cubicBezTo>
                  <a:pt x="18" y="42"/>
                  <a:pt x="8" y="44"/>
                  <a:pt x="10" y="50"/>
                </a:cubicBezTo>
                <a:cubicBezTo>
                  <a:pt x="11" y="55"/>
                  <a:pt x="11" y="58"/>
                  <a:pt x="8" y="58"/>
                </a:cubicBezTo>
                <a:cubicBezTo>
                  <a:pt x="6" y="58"/>
                  <a:pt x="0" y="54"/>
                  <a:pt x="3" y="63"/>
                </a:cubicBezTo>
                <a:cubicBezTo>
                  <a:pt x="5" y="72"/>
                  <a:pt x="13" y="79"/>
                  <a:pt x="21" y="76"/>
                </a:cubicBezTo>
                <a:cubicBezTo>
                  <a:pt x="29" y="73"/>
                  <a:pt x="31" y="66"/>
                  <a:pt x="29" y="59"/>
                </a:cubicBezTo>
                <a:cubicBezTo>
                  <a:pt x="39" y="53"/>
                  <a:pt x="39" y="53"/>
                  <a:pt x="39" y="53"/>
                </a:cubicBezTo>
                <a:cubicBezTo>
                  <a:pt x="40" y="72"/>
                  <a:pt x="40" y="72"/>
                  <a:pt x="40" y="72"/>
                </a:cubicBezTo>
                <a:cubicBezTo>
                  <a:pt x="38" y="118"/>
                  <a:pt x="38" y="118"/>
                  <a:pt x="38" y="118"/>
                </a:cubicBezTo>
                <a:cubicBezTo>
                  <a:pt x="49" y="118"/>
                  <a:pt x="49" y="118"/>
                  <a:pt x="49" y="118"/>
                </a:cubicBezTo>
                <a:cubicBezTo>
                  <a:pt x="52" y="79"/>
                  <a:pt x="52" y="79"/>
                  <a:pt x="52" y="79"/>
                </a:cubicBezTo>
                <a:cubicBezTo>
                  <a:pt x="57" y="79"/>
                  <a:pt x="57" y="79"/>
                  <a:pt x="57" y="79"/>
                </a:cubicBezTo>
                <a:cubicBezTo>
                  <a:pt x="59" y="118"/>
                  <a:pt x="59" y="118"/>
                  <a:pt x="59" y="118"/>
                </a:cubicBezTo>
                <a:cubicBezTo>
                  <a:pt x="71" y="118"/>
                  <a:pt x="71" y="118"/>
                  <a:pt x="71" y="118"/>
                </a:cubicBezTo>
                <a:cubicBezTo>
                  <a:pt x="69" y="72"/>
                  <a:pt x="69" y="72"/>
                  <a:pt x="69" y="72"/>
                </a:cubicBezTo>
                <a:cubicBezTo>
                  <a:pt x="69" y="71"/>
                  <a:pt x="69" y="71"/>
                  <a:pt x="69" y="71"/>
                </a:cubicBezTo>
                <a:cubicBezTo>
                  <a:pt x="49" y="71"/>
                  <a:pt x="49" y="71"/>
                  <a:pt x="49" y="71"/>
                </a:cubicBezTo>
                <a:cubicBezTo>
                  <a:pt x="69" y="68"/>
                  <a:pt x="69" y="68"/>
                  <a:pt x="69" y="68"/>
                </a:cubicBezTo>
                <a:cubicBezTo>
                  <a:pt x="70" y="50"/>
                  <a:pt x="70" y="50"/>
                  <a:pt x="70" y="50"/>
                </a:cubicBezTo>
                <a:cubicBezTo>
                  <a:pt x="81" y="61"/>
                  <a:pt x="81" y="61"/>
                  <a:pt x="81" y="61"/>
                </a:cubicBezTo>
                <a:cubicBezTo>
                  <a:pt x="80" y="66"/>
                  <a:pt x="81" y="71"/>
                  <a:pt x="82" y="75"/>
                </a:cubicBezTo>
                <a:cubicBezTo>
                  <a:pt x="86" y="76"/>
                  <a:pt x="83" y="75"/>
                  <a:pt x="87" y="76"/>
                </a:cubicBezTo>
                <a:cubicBezTo>
                  <a:pt x="91" y="69"/>
                  <a:pt x="94" y="59"/>
                  <a:pt x="93" y="50"/>
                </a:cubicBezTo>
                <a:cubicBezTo>
                  <a:pt x="90" y="50"/>
                  <a:pt x="87" y="49"/>
                  <a:pt x="83" y="49"/>
                </a:cubicBezTo>
                <a:cubicBezTo>
                  <a:pt x="83" y="49"/>
                  <a:pt x="83" y="49"/>
                  <a:pt x="83" y="50"/>
                </a:cubicBezTo>
                <a:close/>
                <a:moveTo>
                  <a:pt x="88" y="47"/>
                </a:moveTo>
                <a:cubicBezTo>
                  <a:pt x="90" y="36"/>
                  <a:pt x="90" y="36"/>
                  <a:pt x="90" y="36"/>
                </a:cubicBezTo>
                <a:cubicBezTo>
                  <a:pt x="94" y="36"/>
                  <a:pt x="94" y="36"/>
                  <a:pt x="94" y="36"/>
                </a:cubicBezTo>
                <a:cubicBezTo>
                  <a:pt x="94" y="48"/>
                  <a:pt x="94" y="48"/>
                  <a:pt x="94" y="48"/>
                </a:cubicBezTo>
                <a:cubicBezTo>
                  <a:pt x="88" y="47"/>
                  <a:pt x="88" y="47"/>
                  <a:pt x="88" y="47"/>
                </a:cubicBezTo>
                <a:close/>
                <a:moveTo>
                  <a:pt x="84" y="46"/>
                </a:moveTo>
                <a:cubicBezTo>
                  <a:pt x="87" y="35"/>
                  <a:pt x="87" y="35"/>
                  <a:pt x="87" y="35"/>
                </a:cubicBezTo>
                <a:cubicBezTo>
                  <a:pt x="88" y="35"/>
                  <a:pt x="88" y="35"/>
                  <a:pt x="88" y="35"/>
                </a:cubicBezTo>
                <a:cubicBezTo>
                  <a:pt x="85" y="47"/>
                  <a:pt x="85" y="47"/>
                  <a:pt x="85" y="47"/>
                </a:cubicBezTo>
                <a:cubicBezTo>
                  <a:pt x="84" y="46"/>
                  <a:pt x="84" y="46"/>
                  <a:pt x="84" y="46"/>
                </a:cubicBezTo>
                <a:close/>
                <a:moveTo>
                  <a:pt x="87" y="33"/>
                </a:moveTo>
                <a:cubicBezTo>
                  <a:pt x="89" y="34"/>
                  <a:pt x="89" y="34"/>
                  <a:pt x="89" y="34"/>
                </a:cubicBezTo>
                <a:cubicBezTo>
                  <a:pt x="87" y="27"/>
                  <a:pt x="88" y="23"/>
                  <a:pt x="91" y="19"/>
                </a:cubicBezTo>
                <a:cubicBezTo>
                  <a:pt x="90" y="34"/>
                  <a:pt x="90" y="34"/>
                  <a:pt x="90" y="34"/>
                </a:cubicBezTo>
                <a:cubicBezTo>
                  <a:pt x="94" y="34"/>
                  <a:pt x="94" y="34"/>
                  <a:pt x="94" y="34"/>
                </a:cubicBezTo>
                <a:cubicBezTo>
                  <a:pt x="102" y="22"/>
                  <a:pt x="94" y="21"/>
                  <a:pt x="93" y="14"/>
                </a:cubicBezTo>
                <a:cubicBezTo>
                  <a:pt x="87" y="20"/>
                  <a:pt x="83" y="26"/>
                  <a:pt x="87" y="33"/>
                </a:cubicBezTo>
                <a:close/>
                <a:moveTo>
                  <a:pt x="21" y="58"/>
                </a:moveTo>
                <a:cubicBezTo>
                  <a:pt x="22" y="56"/>
                  <a:pt x="23" y="55"/>
                  <a:pt x="23" y="53"/>
                </a:cubicBezTo>
                <a:cubicBezTo>
                  <a:pt x="26" y="55"/>
                  <a:pt x="23" y="58"/>
                  <a:pt x="21" y="58"/>
                </a:cubicBezTo>
                <a:close/>
                <a:moveTo>
                  <a:pt x="23" y="66"/>
                </a:moveTo>
                <a:cubicBezTo>
                  <a:pt x="24" y="65"/>
                  <a:pt x="25" y="64"/>
                  <a:pt x="25" y="62"/>
                </a:cubicBezTo>
                <a:cubicBezTo>
                  <a:pt x="27" y="64"/>
                  <a:pt x="25" y="66"/>
                  <a:pt x="23" y="66"/>
                </a:cubicBezTo>
                <a:close/>
                <a:moveTo>
                  <a:pt x="22" y="62"/>
                </a:moveTo>
                <a:cubicBezTo>
                  <a:pt x="23" y="61"/>
                  <a:pt x="25" y="61"/>
                  <a:pt x="26" y="62"/>
                </a:cubicBezTo>
                <a:cubicBezTo>
                  <a:pt x="27" y="63"/>
                  <a:pt x="26" y="65"/>
                  <a:pt x="25" y="66"/>
                </a:cubicBezTo>
                <a:cubicBezTo>
                  <a:pt x="24" y="67"/>
                  <a:pt x="22" y="66"/>
                  <a:pt x="21" y="65"/>
                </a:cubicBezTo>
                <a:cubicBezTo>
                  <a:pt x="21" y="64"/>
                  <a:pt x="21" y="62"/>
                  <a:pt x="22" y="62"/>
                </a:cubicBezTo>
                <a:close/>
                <a:moveTo>
                  <a:pt x="19" y="73"/>
                </a:moveTo>
                <a:cubicBezTo>
                  <a:pt x="20" y="72"/>
                  <a:pt x="21" y="71"/>
                  <a:pt x="21" y="70"/>
                </a:cubicBezTo>
                <a:cubicBezTo>
                  <a:pt x="22" y="72"/>
                  <a:pt x="21" y="73"/>
                  <a:pt x="19" y="73"/>
                </a:cubicBezTo>
                <a:close/>
                <a:moveTo>
                  <a:pt x="19" y="70"/>
                </a:moveTo>
                <a:cubicBezTo>
                  <a:pt x="20" y="69"/>
                  <a:pt x="21" y="69"/>
                  <a:pt x="21" y="70"/>
                </a:cubicBezTo>
                <a:cubicBezTo>
                  <a:pt x="22" y="71"/>
                  <a:pt x="22" y="72"/>
                  <a:pt x="21" y="73"/>
                </a:cubicBezTo>
                <a:cubicBezTo>
                  <a:pt x="20" y="74"/>
                  <a:pt x="19" y="73"/>
                  <a:pt x="18" y="72"/>
                </a:cubicBezTo>
                <a:cubicBezTo>
                  <a:pt x="18" y="72"/>
                  <a:pt x="18" y="70"/>
                  <a:pt x="19" y="70"/>
                </a:cubicBezTo>
                <a:close/>
                <a:moveTo>
                  <a:pt x="20" y="52"/>
                </a:moveTo>
                <a:cubicBezTo>
                  <a:pt x="21" y="51"/>
                  <a:pt x="24" y="51"/>
                  <a:pt x="25" y="53"/>
                </a:cubicBezTo>
                <a:cubicBezTo>
                  <a:pt x="26" y="55"/>
                  <a:pt x="25" y="57"/>
                  <a:pt x="24" y="58"/>
                </a:cubicBezTo>
                <a:cubicBezTo>
                  <a:pt x="22" y="59"/>
                  <a:pt x="20" y="58"/>
                  <a:pt x="19" y="57"/>
                </a:cubicBezTo>
                <a:cubicBezTo>
                  <a:pt x="18" y="55"/>
                  <a:pt x="18" y="53"/>
                  <a:pt x="20" y="52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1" name="Freeform 187"/>
          <p:cNvSpPr>
            <a:spLocks noEditPoints="1"/>
          </p:cNvSpPr>
          <p:nvPr/>
        </p:nvSpPr>
        <p:spPr bwMode="auto">
          <a:xfrm>
            <a:off x="9482800" y="3993199"/>
            <a:ext cx="533400" cy="522288"/>
          </a:xfrm>
          <a:custGeom>
            <a:avLst/>
            <a:gdLst>
              <a:gd name="T0" fmla="*/ 8 w 126"/>
              <a:gd name="T1" fmla="*/ 52 h 123"/>
              <a:gd name="T2" fmla="*/ 41 w 126"/>
              <a:gd name="T3" fmla="*/ 87 h 123"/>
              <a:gd name="T4" fmla="*/ 33 w 126"/>
              <a:gd name="T5" fmla="*/ 94 h 123"/>
              <a:gd name="T6" fmla="*/ 0 w 126"/>
              <a:gd name="T7" fmla="*/ 59 h 123"/>
              <a:gd name="T8" fmla="*/ 8 w 126"/>
              <a:gd name="T9" fmla="*/ 52 h 123"/>
              <a:gd name="T10" fmla="*/ 54 w 126"/>
              <a:gd name="T11" fmla="*/ 90 h 123"/>
              <a:gd name="T12" fmla="*/ 96 w 126"/>
              <a:gd name="T13" fmla="*/ 114 h 123"/>
              <a:gd name="T14" fmla="*/ 90 w 126"/>
              <a:gd name="T15" fmla="*/ 123 h 123"/>
              <a:gd name="T16" fmla="*/ 49 w 126"/>
              <a:gd name="T17" fmla="*/ 99 h 123"/>
              <a:gd name="T18" fmla="*/ 54 w 126"/>
              <a:gd name="T19" fmla="*/ 90 h 123"/>
              <a:gd name="T20" fmla="*/ 99 w 126"/>
              <a:gd name="T21" fmla="*/ 32 h 123"/>
              <a:gd name="T22" fmla="*/ 58 w 126"/>
              <a:gd name="T23" fmla="*/ 91 h 123"/>
              <a:gd name="T24" fmla="*/ 65 w 126"/>
              <a:gd name="T25" fmla="*/ 87 h 123"/>
              <a:gd name="T26" fmla="*/ 96 w 126"/>
              <a:gd name="T27" fmla="*/ 43 h 123"/>
              <a:gd name="T28" fmla="*/ 100 w 126"/>
              <a:gd name="T29" fmla="*/ 45 h 123"/>
              <a:gd name="T30" fmla="*/ 72 w 126"/>
              <a:gd name="T31" fmla="*/ 85 h 123"/>
              <a:gd name="T32" fmla="*/ 83 w 126"/>
              <a:gd name="T33" fmla="*/ 88 h 123"/>
              <a:gd name="T34" fmla="*/ 93 w 126"/>
              <a:gd name="T35" fmla="*/ 111 h 123"/>
              <a:gd name="T36" fmla="*/ 121 w 126"/>
              <a:gd name="T37" fmla="*/ 45 h 123"/>
              <a:gd name="T38" fmla="*/ 99 w 126"/>
              <a:gd name="T39" fmla="*/ 32 h 123"/>
              <a:gd name="T40" fmla="*/ 120 w 126"/>
              <a:gd name="T41" fmla="*/ 40 h 123"/>
              <a:gd name="T42" fmla="*/ 105 w 126"/>
              <a:gd name="T43" fmla="*/ 32 h 123"/>
              <a:gd name="T44" fmla="*/ 116 w 126"/>
              <a:gd name="T45" fmla="*/ 17 h 123"/>
              <a:gd name="T46" fmla="*/ 126 w 126"/>
              <a:gd name="T47" fmla="*/ 23 h 123"/>
              <a:gd name="T48" fmla="*/ 120 w 126"/>
              <a:gd name="T49" fmla="*/ 40 h 123"/>
              <a:gd name="T50" fmla="*/ 68 w 126"/>
              <a:gd name="T51" fmla="*/ 10 h 123"/>
              <a:gd name="T52" fmla="*/ 12 w 126"/>
              <a:gd name="T53" fmla="*/ 54 h 123"/>
              <a:gd name="T54" fmla="*/ 20 w 126"/>
              <a:gd name="T55" fmla="*/ 52 h 123"/>
              <a:gd name="T56" fmla="*/ 62 w 126"/>
              <a:gd name="T57" fmla="*/ 19 h 123"/>
              <a:gd name="T58" fmla="*/ 68 w 126"/>
              <a:gd name="T59" fmla="*/ 25 h 123"/>
              <a:gd name="T60" fmla="*/ 31 w 126"/>
              <a:gd name="T61" fmla="*/ 55 h 123"/>
              <a:gd name="T62" fmla="*/ 40 w 126"/>
              <a:gd name="T63" fmla="*/ 83 h 123"/>
              <a:gd name="T64" fmla="*/ 86 w 126"/>
              <a:gd name="T65" fmla="*/ 28 h 123"/>
              <a:gd name="T66" fmla="*/ 68 w 126"/>
              <a:gd name="T67" fmla="*/ 10 h 123"/>
              <a:gd name="T68" fmla="*/ 85 w 126"/>
              <a:gd name="T69" fmla="*/ 24 h 123"/>
              <a:gd name="T70" fmla="*/ 73 w 126"/>
              <a:gd name="T71" fmla="*/ 11 h 123"/>
              <a:gd name="T72" fmla="*/ 89 w 126"/>
              <a:gd name="T73" fmla="*/ 0 h 123"/>
              <a:gd name="T74" fmla="*/ 97 w 126"/>
              <a:gd name="T75" fmla="*/ 8 h 123"/>
              <a:gd name="T76" fmla="*/ 85 w 126"/>
              <a:gd name="T77" fmla="*/ 2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6" h="123">
                <a:moveTo>
                  <a:pt x="8" y="52"/>
                </a:moveTo>
                <a:cubicBezTo>
                  <a:pt x="41" y="87"/>
                  <a:pt x="41" y="87"/>
                  <a:pt x="41" y="87"/>
                </a:cubicBezTo>
                <a:cubicBezTo>
                  <a:pt x="33" y="94"/>
                  <a:pt x="33" y="94"/>
                  <a:pt x="33" y="94"/>
                </a:cubicBezTo>
                <a:cubicBezTo>
                  <a:pt x="0" y="59"/>
                  <a:pt x="0" y="59"/>
                  <a:pt x="0" y="59"/>
                </a:cubicBezTo>
                <a:cubicBezTo>
                  <a:pt x="8" y="52"/>
                  <a:pt x="8" y="52"/>
                  <a:pt x="8" y="52"/>
                </a:cubicBezTo>
                <a:close/>
                <a:moveTo>
                  <a:pt x="54" y="90"/>
                </a:moveTo>
                <a:cubicBezTo>
                  <a:pt x="96" y="114"/>
                  <a:pt x="96" y="114"/>
                  <a:pt x="96" y="114"/>
                </a:cubicBezTo>
                <a:cubicBezTo>
                  <a:pt x="90" y="123"/>
                  <a:pt x="90" y="123"/>
                  <a:pt x="90" y="123"/>
                </a:cubicBezTo>
                <a:cubicBezTo>
                  <a:pt x="49" y="99"/>
                  <a:pt x="49" y="99"/>
                  <a:pt x="49" y="99"/>
                </a:cubicBezTo>
                <a:cubicBezTo>
                  <a:pt x="54" y="90"/>
                  <a:pt x="54" y="90"/>
                  <a:pt x="54" y="90"/>
                </a:cubicBezTo>
                <a:close/>
                <a:moveTo>
                  <a:pt x="99" y="32"/>
                </a:moveTo>
                <a:cubicBezTo>
                  <a:pt x="58" y="91"/>
                  <a:pt x="58" y="91"/>
                  <a:pt x="58" y="91"/>
                </a:cubicBezTo>
                <a:cubicBezTo>
                  <a:pt x="60" y="89"/>
                  <a:pt x="63" y="87"/>
                  <a:pt x="65" y="87"/>
                </a:cubicBezTo>
                <a:cubicBezTo>
                  <a:pt x="96" y="43"/>
                  <a:pt x="96" y="43"/>
                  <a:pt x="96" y="43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72" y="85"/>
                  <a:pt x="72" y="85"/>
                  <a:pt x="72" y="85"/>
                </a:cubicBezTo>
                <a:cubicBezTo>
                  <a:pt x="76" y="85"/>
                  <a:pt x="79" y="86"/>
                  <a:pt x="83" y="88"/>
                </a:cubicBezTo>
                <a:cubicBezTo>
                  <a:pt x="91" y="93"/>
                  <a:pt x="95" y="102"/>
                  <a:pt x="93" y="111"/>
                </a:cubicBezTo>
                <a:cubicBezTo>
                  <a:pt x="121" y="45"/>
                  <a:pt x="121" y="45"/>
                  <a:pt x="121" y="45"/>
                </a:cubicBezTo>
                <a:cubicBezTo>
                  <a:pt x="99" y="32"/>
                  <a:pt x="99" y="32"/>
                  <a:pt x="99" y="32"/>
                </a:cubicBezTo>
                <a:close/>
                <a:moveTo>
                  <a:pt x="120" y="40"/>
                </a:moveTo>
                <a:cubicBezTo>
                  <a:pt x="105" y="32"/>
                  <a:pt x="105" y="32"/>
                  <a:pt x="105" y="32"/>
                </a:cubicBezTo>
                <a:cubicBezTo>
                  <a:pt x="116" y="17"/>
                  <a:pt x="116" y="17"/>
                  <a:pt x="116" y="17"/>
                </a:cubicBezTo>
                <a:cubicBezTo>
                  <a:pt x="126" y="23"/>
                  <a:pt x="126" y="23"/>
                  <a:pt x="126" y="23"/>
                </a:cubicBezTo>
                <a:cubicBezTo>
                  <a:pt x="120" y="40"/>
                  <a:pt x="120" y="40"/>
                  <a:pt x="120" y="40"/>
                </a:cubicBezTo>
                <a:close/>
                <a:moveTo>
                  <a:pt x="68" y="10"/>
                </a:moveTo>
                <a:cubicBezTo>
                  <a:pt x="12" y="54"/>
                  <a:pt x="12" y="54"/>
                  <a:pt x="12" y="54"/>
                </a:cubicBezTo>
                <a:cubicBezTo>
                  <a:pt x="14" y="52"/>
                  <a:pt x="17" y="52"/>
                  <a:pt x="20" y="52"/>
                </a:cubicBezTo>
                <a:cubicBezTo>
                  <a:pt x="62" y="19"/>
                  <a:pt x="62" y="19"/>
                  <a:pt x="62" y="19"/>
                </a:cubicBezTo>
                <a:cubicBezTo>
                  <a:pt x="64" y="21"/>
                  <a:pt x="66" y="23"/>
                  <a:pt x="68" y="25"/>
                </a:cubicBezTo>
                <a:cubicBezTo>
                  <a:pt x="31" y="55"/>
                  <a:pt x="31" y="55"/>
                  <a:pt x="31" y="55"/>
                </a:cubicBezTo>
                <a:cubicBezTo>
                  <a:pt x="41" y="60"/>
                  <a:pt x="44" y="74"/>
                  <a:pt x="40" y="83"/>
                </a:cubicBezTo>
                <a:cubicBezTo>
                  <a:pt x="86" y="28"/>
                  <a:pt x="86" y="28"/>
                  <a:pt x="86" y="28"/>
                </a:cubicBezTo>
                <a:cubicBezTo>
                  <a:pt x="68" y="10"/>
                  <a:pt x="68" y="10"/>
                  <a:pt x="68" y="10"/>
                </a:cubicBezTo>
                <a:close/>
                <a:moveTo>
                  <a:pt x="85" y="24"/>
                </a:moveTo>
                <a:cubicBezTo>
                  <a:pt x="73" y="11"/>
                  <a:pt x="73" y="11"/>
                  <a:pt x="73" y="11"/>
                </a:cubicBezTo>
                <a:cubicBezTo>
                  <a:pt x="89" y="0"/>
                  <a:pt x="89" y="0"/>
                  <a:pt x="89" y="0"/>
                </a:cubicBezTo>
                <a:cubicBezTo>
                  <a:pt x="97" y="8"/>
                  <a:pt x="97" y="8"/>
                  <a:pt x="97" y="8"/>
                </a:cubicBezTo>
                <a:lnTo>
                  <a:pt x="85" y="24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2" name="Freeform 189"/>
          <p:cNvSpPr>
            <a:spLocks noEditPoints="1"/>
          </p:cNvSpPr>
          <p:nvPr/>
        </p:nvSpPr>
        <p:spPr bwMode="auto">
          <a:xfrm>
            <a:off x="11148087" y="3965418"/>
            <a:ext cx="509587" cy="577850"/>
          </a:xfrm>
          <a:custGeom>
            <a:avLst/>
            <a:gdLst>
              <a:gd name="T0" fmla="*/ 39 w 120"/>
              <a:gd name="T1" fmla="*/ 21 h 136"/>
              <a:gd name="T2" fmla="*/ 1 w 120"/>
              <a:gd name="T3" fmla="*/ 48 h 136"/>
              <a:gd name="T4" fmla="*/ 10 w 120"/>
              <a:gd name="T5" fmla="*/ 85 h 136"/>
              <a:gd name="T6" fmla="*/ 85 w 120"/>
              <a:gd name="T7" fmla="*/ 123 h 136"/>
              <a:gd name="T8" fmla="*/ 114 w 120"/>
              <a:gd name="T9" fmla="*/ 45 h 136"/>
              <a:gd name="T10" fmla="*/ 73 w 120"/>
              <a:gd name="T11" fmla="*/ 28 h 136"/>
              <a:gd name="T12" fmla="*/ 39 w 120"/>
              <a:gd name="T13" fmla="*/ 21 h 136"/>
              <a:gd name="T14" fmla="*/ 24 w 120"/>
              <a:gd name="T15" fmla="*/ 30 h 136"/>
              <a:gd name="T16" fmla="*/ 34 w 120"/>
              <a:gd name="T17" fmla="*/ 44 h 136"/>
              <a:gd name="T18" fmla="*/ 24 w 120"/>
              <a:gd name="T19" fmla="*/ 57 h 136"/>
              <a:gd name="T20" fmla="*/ 15 w 120"/>
              <a:gd name="T21" fmla="*/ 44 h 136"/>
              <a:gd name="T22" fmla="*/ 24 w 120"/>
              <a:gd name="T23" fmla="*/ 30 h 136"/>
              <a:gd name="T24" fmla="*/ 32 w 120"/>
              <a:gd name="T25" fmla="*/ 78 h 136"/>
              <a:gd name="T26" fmla="*/ 39 w 120"/>
              <a:gd name="T27" fmla="*/ 84 h 136"/>
              <a:gd name="T28" fmla="*/ 32 w 120"/>
              <a:gd name="T29" fmla="*/ 91 h 136"/>
              <a:gd name="T30" fmla="*/ 26 w 120"/>
              <a:gd name="T31" fmla="*/ 84 h 136"/>
              <a:gd name="T32" fmla="*/ 32 w 120"/>
              <a:gd name="T33" fmla="*/ 78 h 136"/>
              <a:gd name="T34" fmla="*/ 51 w 120"/>
              <a:gd name="T35" fmla="*/ 96 h 136"/>
              <a:gd name="T36" fmla="*/ 58 w 120"/>
              <a:gd name="T37" fmla="*/ 102 h 136"/>
              <a:gd name="T38" fmla="*/ 51 w 120"/>
              <a:gd name="T39" fmla="*/ 109 h 136"/>
              <a:gd name="T40" fmla="*/ 45 w 120"/>
              <a:gd name="T41" fmla="*/ 102 h 136"/>
              <a:gd name="T42" fmla="*/ 51 w 120"/>
              <a:gd name="T43" fmla="*/ 96 h 136"/>
              <a:gd name="T44" fmla="*/ 80 w 120"/>
              <a:gd name="T45" fmla="*/ 96 h 136"/>
              <a:gd name="T46" fmla="*/ 87 w 120"/>
              <a:gd name="T47" fmla="*/ 103 h 136"/>
              <a:gd name="T48" fmla="*/ 80 w 120"/>
              <a:gd name="T49" fmla="*/ 109 h 136"/>
              <a:gd name="T50" fmla="*/ 73 w 120"/>
              <a:gd name="T51" fmla="*/ 103 h 136"/>
              <a:gd name="T52" fmla="*/ 80 w 120"/>
              <a:gd name="T53" fmla="*/ 96 h 136"/>
              <a:gd name="T54" fmla="*/ 97 w 120"/>
              <a:gd name="T55" fmla="*/ 79 h 136"/>
              <a:gd name="T56" fmla="*/ 103 w 120"/>
              <a:gd name="T57" fmla="*/ 86 h 136"/>
              <a:gd name="T58" fmla="*/ 97 w 120"/>
              <a:gd name="T59" fmla="*/ 92 h 136"/>
              <a:gd name="T60" fmla="*/ 90 w 120"/>
              <a:gd name="T61" fmla="*/ 86 h 136"/>
              <a:gd name="T62" fmla="*/ 97 w 120"/>
              <a:gd name="T63" fmla="*/ 79 h 136"/>
              <a:gd name="T64" fmla="*/ 97 w 120"/>
              <a:gd name="T65" fmla="*/ 52 h 136"/>
              <a:gd name="T66" fmla="*/ 103 w 120"/>
              <a:gd name="T67" fmla="*/ 59 h 136"/>
              <a:gd name="T68" fmla="*/ 97 w 120"/>
              <a:gd name="T69" fmla="*/ 65 h 136"/>
              <a:gd name="T70" fmla="*/ 90 w 120"/>
              <a:gd name="T71" fmla="*/ 59 h 136"/>
              <a:gd name="T72" fmla="*/ 97 w 120"/>
              <a:gd name="T73" fmla="*/ 52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0" h="136">
                <a:moveTo>
                  <a:pt x="39" y="21"/>
                </a:moveTo>
                <a:cubicBezTo>
                  <a:pt x="20" y="3"/>
                  <a:pt x="0" y="16"/>
                  <a:pt x="1" y="48"/>
                </a:cubicBezTo>
                <a:cubicBezTo>
                  <a:pt x="1" y="62"/>
                  <a:pt x="5" y="74"/>
                  <a:pt x="10" y="85"/>
                </a:cubicBezTo>
                <a:cubicBezTo>
                  <a:pt x="23" y="111"/>
                  <a:pt x="53" y="136"/>
                  <a:pt x="85" y="123"/>
                </a:cubicBezTo>
                <a:cubicBezTo>
                  <a:pt x="107" y="114"/>
                  <a:pt x="120" y="81"/>
                  <a:pt x="114" y="45"/>
                </a:cubicBezTo>
                <a:cubicBezTo>
                  <a:pt x="109" y="19"/>
                  <a:pt x="94" y="0"/>
                  <a:pt x="73" y="28"/>
                </a:cubicBezTo>
                <a:cubicBezTo>
                  <a:pt x="65" y="38"/>
                  <a:pt x="56" y="36"/>
                  <a:pt x="39" y="21"/>
                </a:cubicBezTo>
                <a:close/>
                <a:moveTo>
                  <a:pt x="24" y="30"/>
                </a:moveTo>
                <a:cubicBezTo>
                  <a:pt x="30" y="30"/>
                  <a:pt x="34" y="36"/>
                  <a:pt x="34" y="44"/>
                </a:cubicBezTo>
                <a:cubicBezTo>
                  <a:pt x="34" y="51"/>
                  <a:pt x="30" y="57"/>
                  <a:pt x="24" y="57"/>
                </a:cubicBezTo>
                <a:cubicBezTo>
                  <a:pt x="19" y="57"/>
                  <a:pt x="15" y="51"/>
                  <a:pt x="15" y="44"/>
                </a:cubicBezTo>
                <a:cubicBezTo>
                  <a:pt x="15" y="36"/>
                  <a:pt x="19" y="30"/>
                  <a:pt x="24" y="30"/>
                </a:cubicBezTo>
                <a:close/>
                <a:moveTo>
                  <a:pt x="32" y="78"/>
                </a:moveTo>
                <a:cubicBezTo>
                  <a:pt x="36" y="78"/>
                  <a:pt x="39" y="81"/>
                  <a:pt x="39" y="84"/>
                </a:cubicBezTo>
                <a:cubicBezTo>
                  <a:pt x="39" y="88"/>
                  <a:pt x="36" y="91"/>
                  <a:pt x="32" y="91"/>
                </a:cubicBezTo>
                <a:cubicBezTo>
                  <a:pt x="29" y="91"/>
                  <a:pt x="26" y="88"/>
                  <a:pt x="26" y="84"/>
                </a:cubicBezTo>
                <a:cubicBezTo>
                  <a:pt x="26" y="81"/>
                  <a:pt x="29" y="78"/>
                  <a:pt x="32" y="78"/>
                </a:cubicBezTo>
                <a:close/>
                <a:moveTo>
                  <a:pt x="51" y="96"/>
                </a:moveTo>
                <a:cubicBezTo>
                  <a:pt x="55" y="96"/>
                  <a:pt x="58" y="99"/>
                  <a:pt x="58" y="102"/>
                </a:cubicBezTo>
                <a:cubicBezTo>
                  <a:pt x="58" y="106"/>
                  <a:pt x="55" y="109"/>
                  <a:pt x="51" y="109"/>
                </a:cubicBezTo>
                <a:cubicBezTo>
                  <a:pt x="48" y="109"/>
                  <a:pt x="45" y="106"/>
                  <a:pt x="45" y="102"/>
                </a:cubicBezTo>
                <a:cubicBezTo>
                  <a:pt x="45" y="99"/>
                  <a:pt x="48" y="96"/>
                  <a:pt x="51" y="96"/>
                </a:cubicBezTo>
                <a:close/>
                <a:moveTo>
                  <a:pt x="80" y="96"/>
                </a:moveTo>
                <a:cubicBezTo>
                  <a:pt x="84" y="96"/>
                  <a:pt x="87" y="99"/>
                  <a:pt x="87" y="103"/>
                </a:cubicBezTo>
                <a:cubicBezTo>
                  <a:pt x="87" y="106"/>
                  <a:pt x="84" y="109"/>
                  <a:pt x="80" y="109"/>
                </a:cubicBezTo>
                <a:cubicBezTo>
                  <a:pt x="76" y="109"/>
                  <a:pt x="73" y="106"/>
                  <a:pt x="73" y="103"/>
                </a:cubicBezTo>
                <a:cubicBezTo>
                  <a:pt x="73" y="99"/>
                  <a:pt x="76" y="96"/>
                  <a:pt x="80" y="96"/>
                </a:cubicBezTo>
                <a:close/>
                <a:moveTo>
                  <a:pt x="97" y="79"/>
                </a:moveTo>
                <a:cubicBezTo>
                  <a:pt x="100" y="79"/>
                  <a:pt x="103" y="82"/>
                  <a:pt x="103" y="86"/>
                </a:cubicBezTo>
                <a:cubicBezTo>
                  <a:pt x="103" y="89"/>
                  <a:pt x="100" y="92"/>
                  <a:pt x="97" y="92"/>
                </a:cubicBezTo>
                <a:cubicBezTo>
                  <a:pt x="93" y="92"/>
                  <a:pt x="90" y="89"/>
                  <a:pt x="90" y="86"/>
                </a:cubicBezTo>
                <a:cubicBezTo>
                  <a:pt x="90" y="82"/>
                  <a:pt x="93" y="79"/>
                  <a:pt x="97" y="79"/>
                </a:cubicBezTo>
                <a:close/>
                <a:moveTo>
                  <a:pt x="97" y="52"/>
                </a:moveTo>
                <a:cubicBezTo>
                  <a:pt x="100" y="52"/>
                  <a:pt x="103" y="55"/>
                  <a:pt x="103" y="59"/>
                </a:cubicBezTo>
                <a:cubicBezTo>
                  <a:pt x="103" y="62"/>
                  <a:pt x="100" y="65"/>
                  <a:pt x="97" y="65"/>
                </a:cubicBezTo>
                <a:cubicBezTo>
                  <a:pt x="93" y="65"/>
                  <a:pt x="90" y="62"/>
                  <a:pt x="90" y="59"/>
                </a:cubicBezTo>
                <a:cubicBezTo>
                  <a:pt x="90" y="55"/>
                  <a:pt x="93" y="52"/>
                  <a:pt x="97" y="52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4" name="Freeform 192"/>
          <p:cNvSpPr>
            <a:spLocks noEditPoints="1"/>
          </p:cNvSpPr>
          <p:nvPr/>
        </p:nvSpPr>
        <p:spPr bwMode="auto">
          <a:xfrm>
            <a:off x="8777950" y="3982087"/>
            <a:ext cx="415925" cy="544513"/>
          </a:xfrm>
          <a:custGeom>
            <a:avLst/>
            <a:gdLst>
              <a:gd name="T0" fmla="*/ 0 w 262"/>
              <a:gd name="T1" fmla="*/ 46 h 343"/>
              <a:gd name="T2" fmla="*/ 56 w 262"/>
              <a:gd name="T3" fmla="*/ 46 h 343"/>
              <a:gd name="T4" fmla="*/ 59 w 262"/>
              <a:gd name="T5" fmla="*/ 0 h 343"/>
              <a:gd name="T6" fmla="*/ 91 w 262"/>
              <a:gd name="T7" fmla="*/ 0 h 343"/>
              <a:gd name="T8" fmla="*/ 88 w 262"/>
              <a:gd name="T9" fmla="*/ 46 h 343"/>
              <a:gd name="T10" fmla="*/ 171 w 262"/>
              <a:gd name="T11" fmla="*/ 46 h 343"/>
              <a:gd name="T12" fmla="*/ 169 w 262"/>
              <a:gd name="T13" fmla="*/ 0 h 343"/>
              <a:gd name="T14" fmla="*/ 201 w 262"/>
              <a:gd name="T15" fmla="*/ 0 h 343"/>
              <a:gd name="T16" fmla="*/ 203 w 262"/>
              <a:gd name="T17" fmla="*/ 46 h 343"/>
              <a:gd name="T18" fmla="*/ 262 w 262"/>
              <a:gd name="T19" fmla="*/ 46 h 343"/>
              <a:gd name="T20" fmla="*/ 262 w 262"/>
              <a:gd name="T21" fmla="*/ 204 h 343"/>
              <a:gd name="T22" fmla="*/ 209 w 262"/>
              <a:gd name="T23" fmla="*/ 204 h 343"/>
              <a:gd name="T24" fmla="*/ 211 w 262"/>
              <a:gd name="T25" fmla="*/ 241 h 343"/>
              <a:gd name="T26" fmla="*/ 227 w 262"/>
              <a:gd name="T27" fmla="*/ 241 h 343"/>
              <a:gd name="T28" fmla="*/ 227 w 262"/>
              <a:gd name="T29" fmla="*/ 254 h 343"/>
              <a:gd name="T30" fmla="*/ 211 w 262"/>
              <a:gd name="T31" fmla="*/ 254 h 343"/>
              <a:gd name="T32" fmla="*/ 217 w 262"/>
              <a:gd name="T33" fmla="*/ 343 h 343"/>
              <a:gd name="T34" fmla="*/ 185 w 262"/>
              <a:gd name="T35" fmla="*/ 343 h 343"/>
              <a:gd name="T36" fmla="*/ 179 w 262"/>
              <a:gd name="T37" fmla="*/ 254 h 343"/>
              <a:gd name="T38" fmla="*/ 80 w 262"/>
              <a:gd name="T39" fmla="*/ 254 h 343"/>
              <a:gd name="T40" fmla="*/ 75 w 262"/>
              <a:gd name="T41" fmla="*/ 343 h 343"/>
              <a:gd name="T42" fmla="*/ 43 w 262"/>
              <a:gd name="T43" fmla="*/ 343 h 343"/>
              <a:gd name="T44" fmla="*/ 48 w 262"/>
              <a:gd name="T45" fmla="*/ 254 h 343"/>
              <a:gd name="T46" fmla="*/ 35 w 262"/>
              <a:gd name="T47" fmla="*/ 254 h 343"/>
              <a:gd name="T48" fmla="*/ 35 w 262"/>
              <a:gd name="T49" fmla="*/ 241 h 343"/>
              <a:gd name="T50" fmla="*/ 48 w 262"/>
              <a:gd name="T51" fmla="*/ 241 h 343"/>
              <a:gd name="T52" fmla="*/ 51 w 262"/>
              <a:gd name="T53" fmla="*/ 204 h 343"/>
              <a:gd name="T54" fmla="*/ 0 w 262"/>
              <a:gd name="T55" fmla="*/ 204 h 343"/>
              <a:gd name="T56" fmla="*/ 0 w 262"/>
              <a:gd name="T57" fmla="*/ 46 h 343"/>
              <a:gd name="T58" fmla="*/ 0 w 262"/>
              <a:gd name="T59" fmla="*/ 46 h 343"/>
              <a:gd name="T60" fmla="*/ 201 w 262"/>
              <a:gd name="T61" fmla="*/ 80 h 343"/>
              <a:gd name="T62" fmla="*/ 96 w 262"/>
              <a:gd name="T63" fmla="*/ 70 h 343"/>
              <a:gd name="T64" fmla="*/ 94 w 262"/>
              <a:gd name="T65" fmla="*/ 88 h 343"/>
              <a:gd name="T66" fmla="*/ 131 w 262"/>
              <a:gd name="T67" fmla="*/ 91 h 343"/>
              <a:gd name="T68" fmla="*/ 38 w 262"/>
              <a:gd name="T69" fmla="*/ 102 h 343"/>
              <a:gd name="T70" fmla="*/ 35 w 262"/>
              <a:gd name="T71" fmla="*/ 126 h 343"/>
              <a:gd name="T72" fmla="*/ 179 w 262"/>
              <a:gd name="T73" fmla="*/ 145 h 343"/>
              <a:gd name="T74" fmla="*/ 155 w 262"/>
              <a:gd name="T75" fmla="*/ 153 h 343"/>
              <a:gd name="T76" fmla="*/ 155 w 262"/>
              <a:gd name="T77" fmla="*/ 177 h 343"/>
              <a:gd name="T78" fmla="*/ 214 w 262"/>
              <a:gd name="T79" fmla="*/ 171 h 343"/>
              <a:gd name="T80" fmla="*/ 222 w 262"/>
              <a:gd name="T81" fmla="*/ 147 h 343"/>
              <a:gd name="T82" fmla="*/ 198 w 262"/>
              <a:gd name="T83" fmla="*/ 139 h 343"/>
              <a:gd name="T84" fmla="*/ 222 w 262"/>
              <a:gd name="T85" fmla="*/ 137 h 343"/>
              <a:gd name="T86" fmla="*/ 222 w 262"/>
              <a:gd name="T87" fmla="*/ 126 h 343"/>
              <a:gd name="T88" fmla="*/ 145 w 262"/>
              <a:gd name="T89" fmla="*/ 113 h 343"/>
              <a:gd name="T90" fmla="*/ 206 w 262"/>
              <a:gd name="T91" fmla="*/ 115 h 343"/>
              <a:gd name="T92" fmla="*/ 201 w 262"/>
              <a:gd name="T93" fmla="*/ 80 h 343"/>
              <a:gd name="T94" fmla="*/ 201 w 262"/>
              <a:gd name="T95" fmla="*/ 80 h 343"/>
              <a:gd name="T96" fmla="*/ 179 w 262"/>
              <a:gd name="T97" fmla="*/ 241 h 343"/>
              <a:gd name="T98" fmla="*/ 179 w 262"/>
              <a:gd name="T99" fmla="*/ 204 h 343"/>
              <a:gd name="T100" fmla="*/ 80 w 262"/>
              <a:gd name="T101" fmla="*/ 204 h 343"/>
              <a:gd name="T102" fmla="*/ 80 w 262"/>
              <a:gd name="T103" fmla="*/ 241 h 343"/>
              <a:gd name="T104" fmla="*/ 179 w 262"/>
              <a:gd name="T105" fmla="*/ 241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62" h="343">
                <a:moveTo>
                  <a:pt x="0" y="46"/>
                </a:moveTo>
                <a:lnTo>
                  <a:pt x="56" y="46"/>
                </a:lnTo>
                <a:lnTo>
                  <a:pt x="59" y="0"/>
                </a:lnTo>
                <a:lnTo>
                  <a:pt x="91" y="0"/>
                </a:lnTo>
                <a:lnTo>
                  <a:pt x="88" y="46"/>
                </a:lnTo>
                <a:lnTo>
                  <a:pt x="171" y="46"/>
                </a:lnTo>
                <a:lnTo>
                  <a:pt x="169" y="0"/>
                </a:lnTo>
                <a:lnTo>
                  <a:pt x="201" y="0"/>
                </a:lnTo>
                <a:lnTo>
                  <a:pt x="203" y="46"/>
                </a:lnTo>
                <a:lnTo>
                  <a:pt x="262" y="46"/>
                </a:lnTo>
                <a:lnTo>
                  <a:pt x="262" y="204"/>
                </a:lnTo>
                <a:lnTo>
                  <a:pt x="209" y="204"/>
                </a:lnTo>
                <a:lnTo>
                  <a:pt x="211" y="241"/>
                </a:lnTo>
                <a:lnTo>
                  <a:pt x="227" y="241"/>
                </a:lnTo>
                <a:lnTo>
                  <a:pt x="227" y="254"/>
                </a:lnTo>
                <a:lnTo>
                  <a:pt x="211" y="254"/>
                </a:lnTo>
                <a:lnTo>
                  <a:pt x="217" y="343"/>
                </a:lnTo>
                <a:lnTo>
                  <a:pt x="185" y="343"/>
                </a:lnTo>
                <a:lnTo>
                  <a:pt x="179" y="254"/>
                </a:lnTo>
                <a:lnTo>
                  <a:pt x="80" y="254"/>
                </a:lnTo>
                <a:lnTo>
                  <a:pt x="75" y="343"/>
                </a:lnTo>
                <a:lnTo>
                  <a:pt x="43" y="343"/>
                </a:lnTo>
                <a:lnTo>
                  <a:pt x="48" y="254"/>
                </a:lnTo>
                <a:lnTo>
                  <a:pt x="35" y="254"/>
                </a:lnTo>
                <a:lnTo>
                  <a:pt x="35" y="241"/>
                </a:lnTo>
                <a:lnTo>
                  <a:pt x="48" y="241"/>
                </a:lnTo>
                <a:lnTo>
                  <a:pt x="51" y="204"/>
                </a:lnTo>
                <a:lnTo>
                  <a:pt x="0" y="204"/>
                </a:lnTo>
                <a:lnTo>
                  <a:pt x="0" y="46"/>
                </a:lnTo>
                <a:lnTo>
                  <a:pt x="0" y="46"/>
                </a:lnTo>
                <a:close/>
                <a:moveTo>
                  <a:pt x="201" y="80"/>
                </a:moveTo>
                <a:lnTo>
                  <a:pt x="96" y="70"/>
                </a:lnTo>
                <a:lnTo>
                  <a:pt x="94" y="88"/>
                </a:lnTo>
                <a:lnTo>
                  <a:pt x="131" y="91"/>
                </a:lnTo>
                <a:lnTo>
                  <a:pt x="38" y="102"/>
                </a:lnTo>
                <a:lnTo>
                  <a:pt x="35" y="126"/>
                </a:lnTo>
                <a:lnTo>
                  <a:pt x="179" y="145"/>
                </a:lnTo>
                <a:lnTo>
                  <a:pt x="155" y="153"/>
                </a:lnTo>
                <a:lnTo>
                  <a:pt x="155" y="177"/>
                </a:lnTo>
                <a:lnTo>
                  <a:pt x="214" y="171"/>
                </a:lnTo>
                <a:lnTo>
                  <a:pt x="222" y="147"/>
                </a:lnTo>
                <a:lnTo>
                  <a:pt x="198" y="139"/>
                </a:lnTo>
                <a:lnTo>
                  <a:pt x="222" y="137"/>
                </a:lnTo>
                <a:lnTo>
                  <a:pt x="222" y="126"/>
                </a:lnTo>
                <a:lnTo>
                  <a:pt x="145" y="113"/>
                </a:lnTo>
                <a:lnTo>
                  <a:pt x="206" y="115"/>
                </a:lnTo>
                <a:lnTo>
                  <a:pt x="201" y="80"/>
                </a:lnTo>
                <a:lnTo>
                  <a:pt x="201" y="80"/>
                </a:lnTo>
                <a:close/>
                <a:moveTo>
                  <a:pt x="179" y="241"/>
                </a:moveTo>
                <a:lnTo>
                  <a:pt x="179" y="204"/>
                </a:lnTo>
                <a:lnTo>
                  <a:pt x="80" y="204"/>
                </a:lnTo>
                <a:lnTo>
                  <a:pt x="80" y="241"/>
                </a:lnTo>
                <a:lnTo>
                  <a:pt x="179" y="241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5" name="Freeform 193"/>
          <p:cNvSpPr>
            <a:spLocks noEditPoints="1"/>
          </p:cNvSpPr>
          <p:nvPr/>
        </p:nvSpPr>
        <p:spPr bwMode="auto">
          <a:xfrm>
            <a:off x="11125863" y="3194857"/>
            <a:ext cx="504825" cy="460375"/>
          </a:xfrm>
          <a:custGeom>
            <a:avLst/>
            <a:gdLst>
              <a:gd name="T0" fmla="*/ 8 w 119"/>
              <a:gd name="T1" fmla="*/ 24 h 108"/>
              <a:gd name="T2" fmla="*/ 4 w 119"/>
              <a:gd name="T3" fmla="*/ 35 h 108"/>
              <a:gd name="T4" fmla="*/ 4 w 119"/>
              <a:gd name="T5" fmla="*/ 46 h 108"/>
              <a:gd name="T6" fmla="*/ 1 w 119"/>
              <a:gd name="T7" fmla="*/ 72 h 108"/>
              <a:gd name="T8" fmla="*/ 36 w 119"/>
              <a:gd name="T9" fmla="*/ 78 h 108"/>
              <a:gd name="T10" fmla="*/ 32 w 119"/>
              <a:gd name="T11" fmla="*/ 52 h 108"/>
              <a:gd name="T12" fmla="*/ 42 w 119"/>
              <a:gd name="T13" fmla="*/ 35 h 108"/>
              <a:gd name="T14" fmla="*/ 38 w 119"/>
              <a:gd name="T15" fmla="*/ 24 h 108"/>
              <a:gd name="T16" fmla="*/ 85 w 119"/>
              <a:gd name="T17" fmla="*/ 9 h 108"/>
              <a:gd name="T18" fmla="*/ 119 w 119"/>
              <a:gd name="T19" fmla="*/ 19 h 108"/>
              <a:gd name="T20" fmla="*/ 90 w 119"/>
              <a:gd name="T21" fmla="*/ 12 h 108"/>
              <a:gd name="T22" fmla="*/ 117 w 119"/>
              <a:gd name="T23" fmla="*/ 4 h 108"/>
              <a:gd name="T24" fmla="*/ 85 w 119"/>
              <a:gd name="T25" fmla="*/ 9 h 108"/>
              <a:gd name="T26" fmla="*/ 52 w 119"/>
              <a:gd name="T27" fmla="*/ 34 h 108"/>
              <a:gd name="T28" fmla="*/ 55 w 119"/>
              <a:gd name="T29" fmla="*/ 18 h 108"/>
              <a:gd name="T30" fmla="*/ 82 w 119"/>
              <a:gd name="T31" fmla="*/ 10 h 108"/>
              <a:gd name="T32" fmla="*/ 63 w 119"/>
              <a:gd name="T33" fmla="*/ 14 h 108"/>
              <a:gd name="T34" fmla="*/ 84 w 119"/>
              <a:gd name="T35" fmla="*/ 19 h 108"/>
              <a:gd name="T36" fmla="*/ 66 w 119"/>
              <a:gd name="T37" fmla="*/ 36 h 108"/>
              <a:gd name="T38" fmla="*/ 59 w 119"/>
              <a:gd name="T39" fmla="*/ 37 h 108"/>
              <a:gd name="T40" fmla="*/ 64 w 119"/>
              <a:gd name="T41" fmla="*/ 44 h 108"/>
              <a:gd name="T42" fmla="*/ 91 w 119"/>
              <a:gd name="T43" fmla="*/ 52 h 108"/>
              <a:gd name="T44" fmla="*/ 86 w 119"/>
              <a:gd name="T45" fmla="*/ 67 h 108"/>
              <a:gd name="T46" fmla="*/ 86 w 119"/>
              <a:gd name="T47" fmla="*/ 96 h 108"/>
              <a:gd name="T48" fmla="*/ 64 w 119"/>
              <a:gd name="T49" fmla="*/ 108 h 108"/>
              <a:gd name="T50" fmla="*/ 38 w 119"/>
              <a:gd name="T51" fmla="*/ 101 h 108"/>
              <a:gd name="T52" fmla="*/ 42 w 119"/>
              <a:gd name="T53" fmla="*/ 57 h 108"/>
              <a:gd name="T54" fmla="*/ 47 w 119"/>
              <a:gd name="T55" fmla="*/ 45 h 108"/>
              <a:gd name="T56" fmla="*/ 49 w 119"/>
              <a:gd name="T57" fmla="*/ 62 h 108"/>
              <a:gd name="T58" fmla="*/ 55 w 119"/>
              <a:gd name="T59" fmla="*/ 100 h 108"/>
              <a:gd name="T60" fmla="*/ 49 w 119"/>
              <a:gd name="T61" fmla="*/ 62 h 108"/>
              <a:gd name="T62" fmla="*/ 64 w 119"/>
              <a:gd name="T63" fmla="*/ 50 h 108"/>
              <a:gd name="T64" fmla="*/ 48 w 119"/>
              <a:gd name="T65" fmla="*/ 52 h 108"/>
              <a:gd name="T66" fmla="*/ 80 w 119"/>
              <a:gd name="T67" fmla="*/ 52 h 108"/>
              <a:gd name="T68" fmla="*/ 9 w 119"/>
              <a:gd name="T69" fmla="*/ 37 h 108"/>
              <a:gd name="T70" fmla="*/ 15 w 119"/>
              <a:gd name="T71" fmla="*/ 70 h 108"/>
              <a:gd name="T72" fmla="*/ 9 w 119"/>
              <a:gd name="T73" fmla="*/ 37 h 108"/>
              <a:gd name="T74" fmla="*/ 23 w 119"/>
              <a:gd name="T75" fmla="*/ 29 h 108"/>
              <a:gd name="T76" fmla="*/ 37 w 119"/>
              <a:gd name="T77" fmla="*/ 31 h 108"/>
              <a:gd name="T78" fmla="*/ 9 w 119"/>
              <a:gd name="T79" fmla="*/ 31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9" h="108">
                <a:moveTo>
                  <a:pt x="23" y="23"/>
                </a:moveTo>
                <a:cubicBezTo>
                  <a:pt x="17" y="23"/>
                  <a:pt x="12" y="24"/>
                  <a:pt x="8" y="24"/>
                </a:cubicBezTo>
                <a:cubicBezTo>
                  <a:pt x="3" y="26"/>
                  <a:pt x="0" y="28"/>
                  <a:pt x="0" y="30"/>
                </a:cubicBezTo>
                <a:cubicBezTo>
                  <a:pt x="0" y="32"/>
                  <a:pt x="1" y="34"/>
                  <a:pt x="4" y="35"/>
                </a:cubicBezTo>
                <a:cubicBezTo>
                  <a:pt x="4" y="43"/>
                  <a:pt x="4" y="43"/>
                  <a:pt x="4" y="43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69"/>
                  <a:pt x="4" y="69"/>
                  <a:pt x="4" y="69"/>
                </a:cubicBezTo>
                <a:cubicBezTo>
                  <a:pt x="2" y="70"/>
                  <a:pt x="1" y="71"/>
                  <a:pt x="1" y="72"/>
                </a:cubicBezTo>
                <a:cubicBezTo>
                  <a:pt x="1" y="78"/>
                  <a:pt x="13" y="79"/>
                  <a:pt x="23" y="79"/>
                </a:cubicBezTo>
                <a:cubicBezTo>
                  <a:pt x="28" y="79"/>
                  <a:pt x="33" y="79"/>
                  <a:pt x="36" y="78"/>
                </a:cubicBezTo>
                <a:cubicBezTo>
                  <a:pt x="36" y="60"/>
                  <a:pt x="36" y="60"/>
                  <a:pt x="36" y="60"/>
                </a:cubicBezTo>
                <a:cubicBezTo>
                  <a:pt x="34" y="58"/>
                  <a:pt x="32" y="56"/>
                  <a:pt x="32" y="52"/>
                </a:cubicBezTo>
                <a:cubicBezTo>
                  <a:pt x="32" y="46"/>
                  <a:pt x="37" y="42"/>
                  <a:pt x="42" y="41"/>
                </a:cubicBezTo>
                <a:cubicBezTo>
                  <a:pt x="42" y="35"/>
                  <a:pt x="42" y="35"/>
                  <a:pt x="42" y="35"/>
                </a:cubicBezTo>
                <a:cubicBezTo>
                  <a:pt x="45" y="34"/>
                  <a:pt x="46" y="32"/>
                  <a:pt x="46" y="30"/>
                </a:cubicBezTo>
                <a:cubicBezTo>
                  <a:pt x="46" y="28"/>
                  <a:pt x="43" y="26"/>
                  <a:pt x="38" y="24"/>
                </a:cubicBezTo>
                <a:cubicBezTo>
                  <a:pt x="34" y="24"/>
                  <a:pt x="29" y="23"/>
                  <a:pt x="23" y="23"/>
                </a:cubicBezTo>
                <a:close/>
                <a:moveTo>
                  <a:pt x="85" y="9"/>
                </a:moveTo>
                <a:cubicBezTo>
                  <a:pt x="86" y="19"/>
                  <a:pt x="86" y="19"/>
                  <a:pt x="86" y="19"/>
                </a:cubicBezTo>
                <a:cubicBezTo>
                  <a:pt x="119" y="19"/>
                  <a:pt x="119" y="19"/>
                  <a:pt x="119" y="19"/>
                </a:cubicBezTo>
                <a:cubicBezTo>
                  <a:pt x="118" y="7"/>
                  <a:pt x="118" y="7"/>
                  <a:pt x="118" y="7"/>
                </a:cubicBezTo>
                <a:cubicBezTo>
                  <a:pt x="90" y="12"/>
                  <a:pt x="90" y="12"/>
                  <a:pt x="90" y="12"/>
                </a:cubicBezTo>
                <a:cubicBezTo>
                  <a:pt x="90" y="11"/>
                  <a:pt x="90" y="11"/>
                  <a:pt x="90" y="11"/>
                </a:cubicBezTo>
                <a:cubicBezTo>
                  <a:pt x="117" y="4"/>
                  <a:pt x="117" y="4"/>
                  <a:pt x="117" y="4"/>
                </a:cubicBezTo>
                <a:cubicBezTo>
                  <a:pt x="117" y="1"/>
                  <a:pt x="117" y="1"/>
                  <a:pt x="117" y="1"/>
                </a:cubicBezTo>
                <a:cubicBezTo>
                  <a:pt x="85" y="9"/>
                  <a:pt x="85" y="9"/>
                  <a:pt x="85" y="9"/>
                </a:cubicBezTo>
                <a:close/>
                <a:moveTo>
                  <a:pt x="66" y="36"/>
                </a:moveTo>
                <a:cubicBezTo>
                  <a:pt x="63" y="39"/>
                  <a:pt x="53" y="40"/>
                  <a:pt x="52" y="34"/>
                </a:cubicBezTo>
                <a:cubicBezTo>
                  <a:pt x="52" y="33"/>
                  <a:pt x="52" y="32"/>
                  <a:pt x="53" y="31"/>
                </a:cubicBezTo>
                <a:cubicBezTo>
                  <a:pt x="56" y="24"/>
                  <a:pt x="53" y="22"/>
                  <a:pt x="55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63" y="8"/>
                  <a:pt x="71" y="0"/>
                  <a:pt x="82" y="10"/>
                </a:cubicBezTo>
                <a:cubicBezTo>
                  <a:pt x="83" y="12"/>
                  <a:pt x="83" y="12"/>
                  <a:pt x="83" y="12"/>
                </a:cubicBezTo>
                <a:cubicBezTo>
                  <a:pt x="76" y="8"/>
                  <a:pt x="69" y="7"/>
                  <a:pt x="63" y="14"/>
                </a:cubicBezTo>
                <a:cubicBezTo>
                  <a:pt x="72" y="10"/>
                  <a:pt x="80" y="12"/>
                  <a:pt x="83" y="14"/>
                </a:cubicBezTo>
                <a:cubicBezTo>
                  <a:pt x="84" y="19"/>
                  <a:pt x="84" y="19"/>
                  <a:pt x="84" y="19"/>
                </a:cubicBezTo>
                <a:cubicBezTo>
                  <a:pt x="73" y="30"/>
                  <a:pt x="69" y="24"/>
                  <a:pt x="62" y="20"/>
                </a:cubicBezTo>
                <a:cubicBezTo>
                  <a:pt x="59" y="24"/>
                  <a:pt x="68" y="31"/>
                  <a:pt x="66" y="36"/>
                </a:cubicBezTo>
                <a:close/>
                <a:moveTo>
                  <a:pt x="56" y="30"/>
                </a:moveTo>
                <a:cubicBezTo>
                  <a:pt x="54" y="32"/>
                  <a:pt x="53" y="36"/>
                  <a:pt x="59" y="37"/>
                </a:cubicBezTo>
                <a:cubicBezTo>
                  <a:pt x="57" y="35"/>
                  <a:pt x="56" y="32"/>
                  <a:pt x="56" y="30"/>
                </a:cubicBezTo>
                <a:close/>
                <a:moveTo>
                  <a:pt x="64" y="44"/>
                </a:moveTo>
                <a:cubicBezTo>
                  <a:pt x="71" y="44"/>
                  <a:pt x="77" y="44"/>
                  <a:pt x="81" y="45"/>
                </a:cubicBezTo>
                <a:cubicBezTo>
                  <a:pt x="87" y="46"/>
                  <a:pt x="91" y="49"/>
                  <a:pt x="91" y="52"/>
                </a:cubicBezTo>
                <a:cubicBezTo>
                  <a:pt x="91" y="54"/>
                  <a:pt x="89" y="56"/>
                  <a:pt x="86" y="57"/>
                </a:cubicBezTo>
                <a:cubicBezTo>
                  <a:pt x="86" y="67"/>
                  <a:pt x="86" y="67"/>
                  <a:pt x="86" y="67"/>
                </a:cubicBezTo>
                <a:cubicBezTo>
                  <a:pt x="86" y="70"/>
                  <a:pt x="86" y="70"/>
                  <a:pt x="86" y="70"/>
                </a:cubicBezTo>
                <a:cubicBezTo>
                  <a:pt x="86" y="96"/>
                  <a:pt x="86" y="96"/>
                  <a:pt x="86" y="96"/>
                </a:cubicBezTo>
                <a:cubicBezTo>
                  <a:pt x="88" y="97"/>
                  <a:pt x="90" y="99"/>
                  <a:pt x="90" y="101"/>
                </a:cubicBezTo>
                <a:cubicBezTo>
                  <a:pt x="89" y="107"/>
                  <a:pt x="75" y="108"/>
                  <a:pt x="64" y="108"/>
                </a:cubicBezTo>
                <a:cubicBezTo>
                  <a:pt x="57" y="108"/>
                  <a:pt x="51" y="108"/>
                  <a:pt x="47" y="107"/>
                </a:cubicBezTo>
                <a:cubicBezTo>
                  <a:pt x="42" y="105"/>
                  <a:pt x="38" y="103"/>
                  <a:pt x="38" y="101"/>
                </a:cubicBezTo>
                <a:cubicBezTo>
                  <a:pt x="38" y="99"/>
                  <a:pt x="39" y="97"/>
                  <a:pt x="42" y="96"/>
                </a:cubicBezTo>
                <a:cubicBezTo>
                  <a:pt x="42" y="57"/>
                  <a:pt x="42" y="57"/>
                  <a:pt x="42" y="57"/>
                </a:cubicBezTo>
                <a:cubicBezTo>
                  <a:pt x="39" y="56"/>
                  <a:pt x="37" y="54"/>
                  <a:pt x="37" y="52"/>
                </a:cubicBezTo>
                <a:cubicBezTo>
                  <a:pt x="37" y="49"/>
                  <a:pt x="41" y="46"/>
                  <a:pt x="47" y="45"/>
                </a:cubicBezTo>
                <a:cubicBezTo>
                  <a:pt x="51" y="44"/>
                  <a:pt x="57" y="44"/>
                  <a:pt x="64" y="44"/>
                </a:cubicBezTo>
                <a:close/>
                <a:moveTo>
                  <a:pt x="49" y="62"/>
                </a:moveTo>
                <a:cubicBezTo>
                  <a:pt x="49" y="74"/>
                  <a:pt x="49" y="86"/>
                  <a:pt x="49" y="99"/>
                </a:cubicBezTo>
                <a:cubicBezTo>
                  <a:pt x="51" y="100"/>
                  <a:pt x="53" y="100"/>
                  <a:pt x="55" y="100"/>
                </a:cubicBezTo>
                <a:cubicBezTo>
                  <a:pt x="55" y="88"/>
                  <a:pt x="55" y="75"/>
                  <a:pt x="55" y="63"/>
                </a:cubicBezTo>
                <a:cubicBezTo>
                  <a:pt x="53" y="63"/>
                  <a:pt x="51" y="62"/>
                  <a:pt x="49" y="62"/>
                </a:cubicBezTo>
                <a:close/>
                <a:moveTo>
                  <a:pt x="80" y="52"/>
                </a:moveTo>
                <a:cubicBezTo>
                  <a:pt x="76" y="51"/>
                  <a:pt x="70" y="50"/>
                  <a:pt x="64" y="50"/>
                </a:cubicBezTo>
                <a:cubicBezTo>
                  <a:pt x="58" y="50"/>
                  <a:pt x="52" y="51"/>
                  <a:pt x="48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52" y="53"/>
                  <a:pt x="58" y="54"/>
                  <a:pt x="64" y="54"/>
                </a:cubicBezTo>
                <a:cubicBezTo>
                  <a:pt x="70" y="54"/>
                  <a:pt x="76" y="53"/>
                  <a:pt x="80" y="52"/>
                </a:cubicBezTo>
                <a:cubicBezTo>
                  <a:pt x="80" y="52"/>
                  <a:pt x="80" y="52"/>
                  <a:pt x="80" y="52"/>
                </a:cubicBezTo>
                <a:close/>
                <a:moveTo>
                  <a:pt x="9" y="37"/>
                </a:moveTo>
                <a:cubicBezTo>
                  <a:pt x="11" y="37"/>
                  <a:pt x="13" y="38"/>
                  <a:pt x="15" y="38"/>
                </a:cubicBezTo>
                <a:cubicBezTo>
                  <a:pt x="15" y="49"/>
                  <a:pt x="15" y="59"/>
                  <a:pt x="15" y="70"/>
                </a:cubicBezTo>
                <a:cubicBezTo>
                  <a:pt x="13" y="70"/>
                  <a:pt x="11" y="70"/>
                  <a:pt x="9" y="69"/>
                </a:cubicBezTo>
                <a:cubicBezTo>
                  <a:pt x="9" y="58"/>
                  <a:pt x="9" y="48"/>
                  <a:pt x="9" y="37"/>
                </a:cubicBezTo>
                <a:close/>
                <a:moveTo>
                  <a:pt x="9" y="30"/>
                </a:moveTo>
                <a:cubicBezTo>
                  <a:pt x="13" y="29"/>
                  <a:pt x="18" y="29"/>
                  <a:pt x="23" y="29"/>
                </a:cubicBezTo>
                <a:cubicBezTo>
                  <a:pt x="28" y="29"/>
                  <a:pt x="33" y="29"/>
                  <a:pt x="37" y="30"/>
                </a:cubicBezTo>
                <a:cubicBezTo>
                  <a:pt x="37" y="31"/>
                  <a:pt x="37" y="31"/>
                  <a:pt x="37" y="31"/>
                </a:cubicBezTo>
                <a:cubicBezTo>
                  <a:pt x="33" y="31"/>
                  <a:pt x="28" y="32"/>
                  <a:pt x="23" y="32"/>
                </a:cubicBezTo>
                <a:cubicBezTo>
                  <a:pt x="18" y="32"/>
                  <a:pt x="13" y="31"/>
                  <a:pt x="9" y="31"/>
                </a:cubicBezTo>
                <a:lnTo>
                  <a:pt x="9" y="3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6" name="Freeform 197"/>
          <p:cNvSpPr>
            <a:spLocks noEditPoints="1"/>
          </p:cNvSpPr>
          <p:nvPr/>
        </p:nvSpPr>
        <p:spPr bwMode="auto">
          <a:xfrm>
            <a:off x="11181094" y="2356169"/>
            <a:ext cx="461962" cy="527050"/>
          </a:xfrm>
          <a:custGeom>
            <a:avLst/>
            <a:gdLst>
              <a:gd name="T0" fmla="*/ 5 w 109"/>
              <a:gd name="T1" fmla="*/ 87 h 124"/>
              <a:gd name="T2" fmla="*/ 33 w 109"/>
              <a:gd name="T3" fmla="*/ 78 h 124"/>
              <a:gd name="T4" fmla="*/ 34 w 109"/>
              <a:gd name="T5" fmla="*/ 78 h 124"/>
              <a:gd name="T6" fmla="*/ 35 w 109"/>
              <a:gd name="T7" fmla="*/ 76 h 124"/>
              <a:gd name="T8" fmla="*/ 33 w 109"/>
              <a:gd name="T9" fmla="*/ 76 h 124"/>
              <a:gd name="T10" fmla="*/ 33 w 109"/>
              <a:gd name="T11" fmla="*/ 68 h 124"/>
              <a:gd name="T12" fmla="*/ 78 w 109"/>
              <a:gd name="T13" fmla="*/ 68 h 124"/>
              <a:gd name="T14" fmla="*/ 78 w 109"/>
              <a:gd name="T15" fmla="*/ 76 h 124"/>
              <a:gd name="T16" fmla="*/ 75 w 109"/>
              <a:gd name="T17" fmla="*/ 76 h 124"/>
              <a:gd name="T18" fmla="*/ 76 w 109"/>
              <a:gd name="T19" fmla="*/ 78 h 124"/>
              <a:gd name="T20" fmla="*/ 104 w 109"/>
              <a:gd name="T21" fmla="*/ 83 h 124"/>
              <a:gd name="T22" fmla="*/ 109 w 109"/>
              <a:gd name="T23" fmla="*/ 124 h 124"/>
              <a:gd name="T24" fmla="*/ 1 w 109"/>
              <a:gd name="T25" fmla="*/ 124 h 124"/>
              <a:gd name="T26" fmla="*/ 5 w 109"/>
              <a:gd name="T27" fmla="*/ 87 h 124"/>
              <a:gd name="T28" fmla="*/ 55 w 109"/>
              <a:gd name="T29" fmla="*/ 0 h 124"/>
              <a:gd name="T30" fmla="*/ 80 w 109"/>
              <a:gd name="T31" fmla="*/ 30 h 124"/>
              <a:gd name="T32" fmla="*/ 78 w 109"/>
              <a:gd name="T33" fmla="*/ 30 h 124"/>
              <a:gd name="T34" fmla="*/ 55 w 109"/>
              <a:gd name="T35" fmla="*/ 5 h 124"/>
              <a:gd name="T36" fmla="*/ 31 w 109"/>
              <a:gd name="T37" fmla="*/ 30 h 124"/>
              <a:gd name="T38" fmla="*/ 29 w 109"/>
              <a:gd name="T39" fmla="*/ 30 h 124"/>
              <a:gd name="T40" fmla="*/ 55 w 109"/>
              <a:gd name="T41" fmla="*/ 0 h 124"/>
              <a:gd name="T42" fmla="*/ 67 w 109"/>
              <a:gd name="T43" fmla="*/ 52 h 124"/>
              <a:gd name="T44" fmla="*/ 63 w 109"/>
              <a:gd name="T45" fmla="*/ 45 h 124"/>
              <a:gd name="T46" fmla="*/ 55 w 109"/>
              <a:gd name="T47" fmla="*/ 45 h 124"/>
              <a:gd name="T48" fmla="*/ 47 w 109"/>
              <a:gd name="T49" fmla="*/ 45 h 124"/>
              <a:gd name="T50" fmla="*/ 43 w 109"/>
              <a:gd name="T51" fmla="*/ 52 h 124"/>
              <a:gd name="T52" fmla="*/ 35 w 109"/>
              <a:gd name="T53" fmla="*/ 43 h 124"/>
              <a:gd name="T54" fmla="*/ 34 w 109"/>
              <a:gd name="T55" fmla="*/ 45 h 124"/>
              <a:gd name="T56" fmla="*/ 43 w 109"/>
              <a:gd name="T57" fmla="*/ 65 h 124"/>
              <a:gd name="T58" fmla="*/ 68 w 109"/>
              <a:gd name="T59" fmla="*/ 65 h 124"/>
              <a:gd name="T60" fmla="*/ 76 w 109"/>
              <a:gd name="T61" fmla="*/ 45 h 124"/>
              <a:gd name="T62" fmla="*/ 74 w 109"/>
              <a:gd name="T63" fmla="*/ 43 h 124"/>
              <a:gd name="T64" fmla="*/ 67 w 109"/>
              <a:gd name="T65" fmla="*/ 52 h 124"/>
              <a:gd name="T66" fmla="*/ 45 w 109"/>
              <a:gd name="T67" fmla="*/ 54 h 124"/>
              <a:gd name="T68" fmla="*/ 48 w 109"/>
              <a:gd name="T69" fmla="*/ 50 h 124"/>
              <a:gd name="T70" fmla="*/ 55 w 109"/>
              <a:gd name="T71" fmla="*/ 49 h 124"/>
              <a:gd name="T72" fmla="*/ 55 w 109"/>
              <a:gd name="T73" fmla="*/ 49 h 124"/>
              <a:gd name="T74" fmla="*/ 63 w 109"/>
              <a:gd name="T75" fmla="*/ 50 h 124"/>
              <a:gd name="T76" fmla="*/ 65 w 109"/>
              <a:gd name="T77" fmla="*/ 54 h 124"/>
              <a:gd name="T78" fmla="*/ 45 w 109"/>
              <a:gd name="T79" fmla="*/ 5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9" h="124">
                <a:moveTo>
                  <a:pt x="5" y="87"/>
                </a:moveTo>
                <a:cubicBezTo>
                  <a:pt x="17" y="83"/>
                  <a:pt x="28" y="78"/>
                  <a:pt x="33" y="78"/>
                </a:cubicBezTo>
                <a:cubicBezTo>
                  <a:pt x="34" y="78"/>
                  <a:pt x="34" y="78"/>
                  <a:pt x="34" y="78"/>
                </a:cubicBezTo>
                <a:cubicBezTo>
                  <a:pt x="35" y="76"/>
                  <a:pt x="35" y="76"/>
                  <a:pt x="35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68"/>
                  <a:pt x="33" y="68"/>
                  <a:pt x="33" y="68"/>
                </a:cubicBezTo>
                <a:cubicBezTo>
                  <a:pt x="78" y="68"/>
                  <a:pt x="78" y="68"/>
                  <a:pt x="78" y="68"/>
                </a:cubicBezTo>
                <a:cubicBezTo>
                  <a:pt x="78" y="76"/>
                  <a:pt x="78" y="76"/>
                  <a:pt x="78" y="76"/>
                </a:cubicBezTo>
                <a:cubicBezTo>
                  <a:pt x="75" y="76"/>
                  <a:pt x="75" y="76"/>
                  <a:pt x="75" y="76"/>
                </a:cubicBezTo>
                <a:cubicBezTo>
                  <a:pt x="76" y="78"/>
                  <a:pt x="76" y="78"/>
                  <a:pt x="76" y="78"/>
                </a:cubicBezTo>
                <a:cubicBezTo>
                  <a:pt x="82" y="77"/>
                  <a:pt x="94" y="81"/>
                  <a:pt x="104" y="83"/>
                </a:cubicBezTo>
                <a:cubicBezTo>
                  <a:pt x="109" y="94"/>
                  <a:pt x="109" y="108"/>
                  <a:pt x="109" y="124"/>
                </a:cubicBezTo>
                <a:cubicBezTo>
                  <a:pt x="73" y="124"/>
                  <a:pt x="37" y="124"/>
                  <a:pt x="1" y="124"/>
                </a:cubicBezTo>
                <a:cubicBezTo>
                  <a:pt x="0" y="104"/>
                  <a:pt x="1" y="94"/>
                  <a:pt x="5" y="87"/>
                </a:cubicBezTo>
                <a:close/>
                <a:moveTo>
                  <a:pt x="55" y="0"/>
                </a:moveTo>
                <a:cubicBezTo>
                  <a:pt x="76" y="0"/>
                  <a:pt x="80" y="13"/>
                  <a:pt x="80" y="30"/>
                </a:cubicBezTo>
                <a:cubicBezTo>
                  <a:pt x="78" y="30"/>
                  <a:pt x="78" y="30"/>
                  <a:pt x="78" y="30"/>
                </a:cubicBezTo>
                <a:cubicBezTo>
                  <a:pt x="78" y="16"/>
                  <a:pt x="74" y="5"/>
                  <a:pt x="55" y="5"/>
                </a:cubicBezTo>
                <a:cubicBezTo>
                  <a:pt x="35" y="5"/>
                  <a:pt x="32" y="16"/>
                  <a:pt x="31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13"/>
                  <a:pt x="33" y="0"/>
                  <a:pt x="55" y="0"/>
                </a:cubicBezTo>
                <a:close/>
                <a:moveTo>
                  <a:pt x="67" y="52"/>
                </a:moveTo>
                <a:cubicBezTo>
                  <a:pt x="66" y="49"/>
                  <a:pt x="65" y="45"/>
                  <a:pt x="63" y="45"/>
                </a:cubicBezTo>
                <a:cubicBezTo>
                  <a:pt x="62" y="45"/>
                  <a:pt x="57" y="45"/>
                  <a:pt x="55" y="45"/>
                </a:cubicBezTo>
                <a:cubicBezTo>
                  <a:pt x="53" y="45"/>
                  <a:pt x="49" y="45"/>
                  <a:pt x="47" y="45"/>
                </a:cubicBezTo>
                <a:cubicBezTo>
                  <a:pt x="46" y="45"/>
                  <a:pt x="44" y="50"/>
                  <a:pt x="43" y="52"/>
                </a:cubicBezTo>
                <a:cubicBezTo>
                  <a:pt x="40" y="50"/>
                  <a:pt x="37" y="47"/>
                  <a:pt x="35" y="43"/>
                </a:cubicBezTo>
                <a:cubicBezTo>
                  <a:pt x="35" y="43"/>
                  <a:pt x="34" y="44"/>
                  <a:pt x="34" y="45"/>
                </a:cubicBezTo>
                <a:cubicBezTo>
                  <a:pt x="36" y="54"/>
                  <a:pt x="38" y="60"/>
                  <a:pt x="43" y="65"/>
                </a:cubicBezTo>
                <a:cubicBezTo>
                  <a:pt x="50" y="65"/>
                  <a:pt x="61" y="65"/>
                  <a:pt x="68" y="65"/>
                </a:cubicBezTo>
                <a:cubicBezTo>
                  <a:pt x="73" y="60"/>
                  <a:pt x="74" y="54"/>
                  <a:pt x="76" y="45"/>
                </a:cubicBezTo>
                <a:cubicBezTo>
                  <a:pt x="75" y="44"/>
                  <a:pt x="75" y="43"/>
                  <a:pt x="74" y="43"/>
                </a:cubicBezTo>
                <a:cubicBezTo>
                  <a:pt x="72" y="46"/>
                  <a:pt x="70" y="49"/>
                  <a:pt x="67" y="52"/>
                </a:cubicBezTo>
                <a:close/>
                <a:moveTo>
                  <a:pt x="45" y="54"/>
                </a:moveTo>
                <a:cubicBezTo>
                  <a:pt x="46" y="53"/>
                  <a:pt x="47" y="50"/>
                  <a:pt x="48" y="50"/>
                </a:cubicBezTo>
                <a:cubicBezTo>
                  <a:pt x="48" y="49"/>
                  <a:pt x="53" y="49"/>
                  <a:pt x="55" y="49"/>
                </a:cubicBezTo>
                <a:cubicBezTo>
                  <a:pt x="55" y="49"/>
                  <a:pt x="55" y="49"/>
                  <a:pt x="55" y="49"/>
                </a:cubicBezTo>
                <a:cubicBezTo>
                  <a:pt x="57" y="49"/>
                  <a:pt x="62" y="49"/>
                  <a:pt x="63" y="50"/>
                </a:cubicBezTo>
                <a:cubicBezTo>
                  <a:pt x="63" y="50"/>
                  <a:pt x="64" y="52"/>
                  <a:pt x="65" y="54"/>
                </a:cubicBezTo>
                <a:cubicBezTo>
                  <a:pt x="60" y="58"/>
                  <a:pt x="50" y="58"/>
                  <a:pt x="45" y="54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7" name="Freeform 199"/>
          <p:cNvSpPr/>
          <p:nvPr/>
        </p:nvSpPr>
        <p:spPr bwMode="auto">
          <a:xfrm>
            <a:off x="10427032" y="1575187"/>
            <a:ext cx="320675" cy="471488"/>
          </a:xfrm>
          <a:custGeom>
            <a:avLst/>
            <a:gdLst>
              <a:gd name="T0" fmla="*/ 0 w 202"/>
              <a:gd name="T1" fmla="*/ 152 h 297"/>
              <a:gd name="T2" fmla="*/ 16 w 202"/>
              <a:gd name="T3" fmla="*/ 152 h 297"/>
              <a:gd name="T4" fmla="*/ 16 w 202"/>
              <a:gd name="T5" fmla="*/ 99 h 297"/>
              <a:gd name="T6" fmla="*/ 82 w 202"/>
              <a:gd name="T7" fmla="*/ 99 h 297"/>
              <a:gd name="T8" fmla="*/ 82 w 202"/>
              <a:gd name="T9" fmla="*/ 85 h 297"/>
              <a:gd name="T10" fmla="*/ 50 w 202"/>
              <a:gd name="T11" fmla="*/ 85 h 297"/>
              <a:gd name="T12" fmla="*/ 50 w 202"/>
              <a:gd name="T13" fmla="*/ 40 h 297"/>
              <a:gd name="T14" fmla="*/ 149 w 202"/>
              <a:gd name="T15" fmla="*/ 0 h 297"/>
              <a:gd name="T16" fmla="*/ 149 w 202"/>
              <a:gd name="T17" fmla="*/ 99 h 297"/>
              <a:gd name="T18" fmla="*/ 186 w 202"/>
              <a:gd name="T19" fmla="*/ 99 h 297"/>
              <a:gd name="T20" fmla="*/ 186 w 202"/>
              <a:gd name="T21" fmla="*/ 152 h 297"/>
              <a:gd name="T22" fmla="*/ 202 w 202"/>
              <a:gd name="T23" fmla="*/ 152 h 297"/>
              <a:gd name="T24" fmla="*/ 202 w 202"/>
              <a:gd name="T25" fmla="*/ 297 h 297"/>
              <a:gd name="T26" fmla="*/ 72 w 202"/>
              <a:gd name="T27" fmla="*/ 297 h 297"/>
              <a:gd name="T28" fmla="*/ 72 w 202"/>
              <a:gd name="T29" fmla="*/ 176 h 297"/>
              <a:gd name="T30" fmla="*/ 26 w 202"/>
              <a:gd name="T31" fmla="*/ 176 h 297"/>
              <a:gd name="T32" fmla="*/ 26 w 202"/>
              <a:gd name="T33" fmla="*/ 297 h 297"/>
              <a:gd name="T34" fmla="*/ 0 w 202"/>
              <a:gd name="T35" fmla="*/ 297 h 297"/>
              <a:gd name="T36" fmla="*/ 0 w 202"/>
              <a:gd name="T37" fmla="*/ 152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2" h="297">
                <a:moveTo>
                  <a:pt x="0" y="152"/>
                </a:moveTo>
                <a:lnTo>
                  <a:pt x="16" y="152"/>
                </a:lnTo>
                <a:lnTo>
                  <a:pt x="16" y="99"/>
                </a:lnTo>
                <a:lnTo>
                  <a:pt x="82" y="99"/>
                </a:lnTo>
                <a:lnTo>
                  <a:pt x="82" y="85"/>
                </a:lnTo>
                <a:lnTo>
                  <a:pt x="50" y="85"/>
                </a:lnTo>
                <a:lnTo>
                  <a:pt x="50" y="40"/>
                </a:lnTo>
                <a:lnTo>
                  <a:pt x="149" y="0"/>
                </a:lnTo>
                <a:lnTo>
                  <a:pt x="149" y="99"/>
                </a:lnTo>
                <a:lnTo>
                  <a:pt x="186" y="99"/>
                </a:lnTo>
                <a:lnTo>
                  <a:pt x="186" y="152"/>
                </a:lnTo>
                <a:lnTo>
                  <a:pt x="202" y="152"/>
                </a:lnTo>
                <a:lnTo>
                  <a:pt x="202" y="297"/>
                </a:lnTo>
                <a:lnTo>
                  <a:pt x="72" y="297"/>
                </a:lnTo>
                <a:lnTo>
                  <a:pt x="72" y="176"/>
                </a:lnTo>
                <a:lnTo>
                  <a:pt x="26" y="176"/>
                </a:lnTo>
                <a:lnTo>
                  <a:pt x="26" y="297"/>
                </a:lnTo>
                <a:lnTo>
                  <a:pt x="0" y="297"/>
                </a:lnTo>
                <a:lnTo>
                  <a:pt x="0" y="152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/>
      <p:bldP spid="1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203137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2133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heme/theme1.xml><?xml version="1.0" encoding="utf-8"?>
<a:theme xmlns:a="http://schemas.openxmlformats.org/drawingml/2006/main" name="Office 主题​​">
  <a:themeElements>
    <a:clrScheme name="青春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1B8BC"/>
      </a:accent1>
      <a:accent2>
        <a:srgbClr val="89C270"/>
      </a:accent2>
      <a:accent3>
        <a:srgbClr val="614B47"/>
      </a:accent3>
      <a:accent4>
        <a:srgbClr val="EEBA49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85</Words>
  <Application>Microsoft Office PowerPoint</Application>
  <PresentationFormat>宽屏</PresentationFormat>
  <Paragraphs>11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Meiryo</vt:lpstr>
      <vt:lpstr>等线</vt:lpstr>
      <vt:lpstr>等线 Light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9</cp:revision>
  <dcterms:created xsi:type="dcterms:W3CDTF">2018-03-06T03:00:00Z</dcterms:created>
  <dcterms:modified xsi:type="dcterms:W3CDTF">2021-01-07T01:11:29Z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2052-10.1.0.7233</vt:lpwstr>
  </property>
</Properties>
</file>